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3" r:id="rId4"/>
    <p:sldMasterId id="2147483684" r:id="rId5"/>
    <p:sldMasterId id="214748368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y="5143500" cx="9144000"/>
  <p:notesSz cx="6858000" cy="9144000"/>
  <p:embeddedFontLst>
    <p:embeddedFont>
      <p:font typeface="Roboto"/>
      <p:regular r:id="rId32"/>
      <p:bold r:id="rId33"/>
      <p:italic r:id="rId34"/>
      <p:boldItalic r:id="rId35"/>
    </p:embeddedFont>
    <p:embeddedFont>
      <p:font typeface="Fira Sans Condensed Medium"/>
      <p:regular r:id="rId36"/>
      <p:bold r:id="rId37"/>
      <p:italic r:id="rId38"/>
      <p:boldItalic r:id="rId39"/>
    </p:embeddedFont>
    <p:embeddedFont>
      <p:font typeface="Fira Sans Condensed"/>
      <p:regular r:id="rId40"/>
      <p:bold r:id="rId41"/>
      <p:italic r:id="rId42"/>
      <p:boldItalic r:id="rId43"/>
    </p:embeddedFont>
    <p:embeddedFont>
      <p:font typeface="Fira Sans Condensed SemiBold"/>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FiraSansCondensed-regular.fntdata"/><Relationship Id="rId20" Type="http://schemas.openxmlformats.org/officeDocument/2006/relationships/slide" Target="slides/slide13.xml"/><Relationship Id="rId42" Type="http://schemas.openxmlformats.org/officeDocument/2006/relationships/font" Target="fonts/FiraSansCondensed-italic.fntdata"/><Relationship Id="rId41" Type="http://schemas.openxmlformats.org/officeDocument/2006/relationships/font" Target="fonts/FiraSansCondensed-bold.fntdata"/><Relationship Id="rId22" Type="http://schemas.openxmlformats.org/officeDocument/2006/relationships/slide" Target="slides/slide15.xml"/><Relationship Id="rId44" Type="http://schemas.openxmlformats.org/officeDocument/2006/relationships/font" Target="fonts/FiraSansCondensedSemiBold-regular.fntdata"/><Relationship Id="rId21" Type="http://schemas.openxmlformats.org/officeDocument/2006/relationships/slide" Target="slides/slide14.xml"/><Relationship Id="rId43" Type="http://schemas.openxmlformats.org/officeDocument/2006/relationships/font" Target="fonts/FiraSansCondensed-boldItalic.fntdata"/><Relationship Id="rId24" Type="http://schemas.openxmlformats.org/officeDocument/2006/relationships/slide" Target="slides/slide17.xml"/><Relationship Id="rId46" Type="http://schemas.openxmlformats.org/officeDocument/2006/relationships/font" Target="fonts/FiraSansCondensedSemiBold-italic.fntdata"/><Relationship Id="rId23" Type="http://schemas.openxmlformats.org/officeDocument/2006/relationships/slide" Target="slides/slide16.xml"/><Relationship Id="rId45" Type="http://schemas.openxmlformats.org/officeDocument/2006/relationships/font" Target="fonts/FiraSansCondensedSemiBold-bold.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47" Type="http://schemas.openxmlformats.org/officeDocument/2006/relationships/font" Target="fonts/FiraSansCondensedSemiBold-boldItalic.fntdata"/><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font" Target="fonts/Roboto-bold.fntdata"/><Relationship Id="rId10" Type="http://schemas.openxmlformats.org/officeDocument/2006/relationships/slide" Target="slides/slide3.xml"/><Relationship Id="rId32" Type="http://schemas.openxmlformats.org/officeDocument/2006/relationships/font" Target="fonts/Roboto-regular.fntdata"/><Relationship Id="rId13" Type="http://schemas.openxmlformats.org/officeDocument/2006/relationships/slide" Target="slides/slide6.xml"/><Relationship Id="rId35" Type="http://schemas.openxmlformats.org/officeDocument/2006/relationships/font" Target="fonts/Roboto-boldItalic.fntdata"/><Relationship Id="rId12" Type="http://schemas.openxmlformats.org/officeDocument/2006/relationships/slide" Target="slides/slide5.xml"/><Relationship Id="rId34" Type="http://schemas.openxmlformats.org/officeDocument/2006/relationships/font" Target="fonts/Roboto-italic.fntdata"/><Relationship Id="rId15" Type="http://schemas.openxmlformats.org/officeDocument/2006/relationships/slide" Target="slides/slide8.xml"/><Relationship Id="rId37" Type="http://schemas.openxmlformats.org/officeDocument/2006/relationships/font" Target="fonts/FiraSansCondensedMedium-bold.fntdata"/><Relationship Id="rId14" Type="http://schemas.openxmlformats.org/officeDocument/2006/relationships/slide" Target="slides/slide7.xml"/><Relationship Id="rId36" Type="http://schemas.openxmlformats.org/officeDocument/2006/relationships/font" Target="fonts/FiraSansCondensedMedium-regular.fntdata"/><Relationship Id="rId17" Type="http://schemas.openxmlformats.org/officeDocument/2006/relationships/slide" Target="slides/slide10.xml"/><Relationship Id="rId39" Type="http://schemas.openxmlformats.org/officeDocument/2006/relationships/font" Target="fonts/FiraSansCondensedMedium-boldItalic.fntdata"/><Relationship Id="rId16" Type="http://schemas.openxmlformats.org/officeDocument/2006/relationships/slide" Target="slides/slide9.xml"/><Relationship Id="rId38" Type="http://schemas.openxmlformats.org/officeDocument/2006/relationships/font" Target="fonts/FiraSansCondensedMedium-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6c3d11b921_4_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g26c3d11b921_4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26c3d11b921_4_4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g26c3d11b921_4_44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26c3d11b921_4_4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6" name="Google Shape;606;g26c3d11b921_4_4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26c3d11b921_4_4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1" name="Google Shape;611;g26c3d11b921_4_4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g26c3d11b921_4_5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g26c3d11b921_4_57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g2c88cfed594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5" name="Google Shape;735;g2c88cfed59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g26c3d11b921_4_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g26c3d11b921_4_57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g26c3d11b921_4_5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7" name="Google Shape;747;g26c3d11b921_4_5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g26c3d11b921_4_6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g26c3d11b921_4_60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3" name="Shape 893"/>
        <p:cNvGrpSpPr/>
        <p:nvPr/>
      </p:nvGrpSpPr>
      <p:grpSpPr>
        <a:xfrm>
          <a:off x="0" y="0"/>
          <a:ext cx="0" cy="0"/>
          <a:chOff x="0" y="0"/>
          <a:chExt cx="0" cy="0"/>
        </a:xfrm>
      </p:grpSpPr>
      <p:sp>
        <p:nvSpPr>
          <p:cNvPr id="894" name="Google Shape;894;g26c3d11b921_4_7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g26c3d11b921_4_73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g26c3d11b921_4_7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g26c3d11b921_4_73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c86f872742_3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g2c86f872742_3_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Calibri"/>
              <a:buNone/>
            </a:pPr>
            <a:r>
              <a:t/>
            </a:r>
            <a:endParaRPr/>
          </a:p>
        </p:txBody>
      </p:sp>
      <p:sp>
        <p:nvSpPr>
          <p:cNvPr id="311" name="Google Shape;311;g2c86f872742_3_7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 name="Shape 923"/>
        <p:cNvGrpSpPr/>
        <p:nvPr/>
      </p:nvGrpSpPr>
      <p:grpSpPr>
        <a:xfrm>
          <a:off x="0" y="0"/>
          <a:ext cx="0" cy="0"/>
          <a:chOff x="0" y="0"/>
          <a:chExt cx="0" cy="0"/>
        </a:xfrm>
      </p:grpSpPr>
      <p:sp>
        <p:nvSpPr>
          <p:cNvPr id="924" name="Google Shape;924;g26c3d11b921_4_7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g26c3d11b921_4_75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0" name="Shape 930"/>
        <p:cNvGrpSpPr/>
        <p:nvPr/>
      </p:nvGrpSpPr>
      <p:grpSpPr>
        <a:xfrm>
          <a:off x="0" y="0"/>
          <a:ext cx="0" cy="0"/>
          <a:chOff x="0" y="0"/>
          <a:chExt cx="0" cy="0"/>
        </a:xfrm>
      </p:grpSpPr>
      <p:sp>
        <p:nvSpPr>
          <p:cNvPr id="931" name="Google Shape;931;g26c3d11b921_4_7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g26c3d11b921_4_76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 name="Shape 979"/>
        <p:cNvGrpSpPr/>
        <p:nvPr/>
      </p:nvGrpSpPr>
      <p:grpSpPr>
        <a:xfrm>
          <a:off x="0" y="0"/>
          <a:ext cx="0" cy="0"/>
          <a:chOff x="0" y="0"/>
          <a:chExt cx="0" cy="0"/>
        </a:xfrm>
      </p:grpSpPr>
      <p:sp>
        <p:nvSpPr>
          <p:cNvPr id="980" name="Google Shape;980;g26c3d11b921_4_8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1" name="Google Shape;981;g26c3d11b921_4_8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6" name="Shape 1516"/>
        <p:cNvGrpSpPr/>
        <p:nvPr/>
      </p:nvGrpSpPr>
      <p:grpSpPr>
        <a:xfrm>
          <a:off x="0" y="0"/>
          <a:ext cx="0" cy="0"/>
          <a:chOff x="0" y="0"/>
          <a:chExt cx="0" cy="0"/>
        </a:xfrm>
      </p:grpSpPr>
      <p:sp>
        <p:nvSpPr>
          <p:cNvPr id="1517" name="Google Shape;1517;g26c3d11b921_4_1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g26c3d11b921_4_134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1" name="Shape 1521"/>
        <p:cNvGrpSpPr/>
        <p:nvPr/>
      </p:nvGrpSpPr>
      <p:grpSpPr>
        <a:xfrm>
          <a:off x="0" y="0"/>
          <a:ext cx="0" cy="0"/>
          <a:chOff x="0" y="0"/>
          <a:chExt cx="0" cy="0"/>
        </a:xfrm>
      </p:grpSpPr>
      <p:sp>
        <p:nvSpPr>
          <p:cNvPr id="1522" name="Google Shape;1522;g26c3d11b921_4_13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3" name="Google Shape;1523;g26c3d11b921_4_13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6c3d11b921_4_1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g26c3d11b921_4_183:notes"/>
          <p:cNvSpPr txBox="1"/>
          <p:nvPr>
            <p:ph idx="1" type="body"/>
          </p:nvPr>
        </p:nvSpPr>
        <p:spPr>
          <a:xfrm>
            <a:off x="685800" y="4343400"/>
            <a:ext cx="5486400" cy="4114800"/>
          </a:xfrm>
          <a:prstGeom prst="rect">
            <a:avLst/>
          </a:prstGeom>
          <a:noFill/>
          <a:ln>
            <a:noFill/>
          </a:ln>
        </p:spPr>
        <p:txBody>
          <a:bodyPr anchorCtr="0" anchor="t" bIns="45600" lIns="91250" spcFirstLastPara="1" rIns="91250" wrap="square" tIns="45600">
            <a:noAutofit/>
          </a:bodyPr>
          <a:lstStyle/>
          <a:p>
            <a:pPr indent="0" lvl="0" marL="0" rtl="0" algn="l">
              <a:lnSpc>
                <a:spcPct val="100000"/>
              </a:lnSpc>
              <a:spcBef>
                <a:spcPts val="0"/>
              </a:spcBef>
              <a:spcAft>
                <a:spcPts val="0"/>
              </a:spcAft>
              <a:buSzPts val="1100"/>
              <a:buNone/>
            </a:pPr>
            <a:r>
              <a:t/>
            </a:r>
            <a:endParaRPr sz="1400"/>
          </a:p>
        </p:txBody>
      </p:sp>
      <p:sp>
        <p:nvSpPr>
          <p:cNvPr id="323" name="Google Shape;323;g26c3d11b921_4_183:notes"/>
          <p:cNvSpPr txBox="1"/>
          <p:nvPr>
            <p:ph idx="12" type="sldNum"/>
          </p:nvPr>
        </p:nvSpPr>
        <p:spPr>
          <a:xfrm>
            <a:off x="3884613" y="8685213"/>
            <a:ext cx="2971800" cy="457200"/>
          </a:xfrm>
          <a:prstGeom prst="rect">
            <a:avLst/>
          </a:prstGeom>
          <a:noFill/>
          <a:ln>
            <a:noFill/>
          </a:ln>
        </p:spPr>
        <p:txBody>
          <a:bodyPr anchorCtr="0" anchor="b" bIns="45600" lIns="91250" spcFirstLastPara="1" rIns="91250" wrap="square" tIns="456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c88cfed594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g2c88cfed594_0_5:notes"/>
          <p:cNvSpPr txBox="1"/>
          <p:nvPr>
            <p:ph idx="1" type="body"/>
          </p:nvPr>
        </p:nvSpPr>
        <p:spPr>
          <a:xfrm>
            <a:off x="685800" y="4343400"/>
            <a:ext cx="5486400" cy="4114800"/>
          </a:xfrm>
          <a:prstGeom prst="rect">
            <a:avLst/>
          </a:prstGeom>
          <a:noFill/>
          <a:ln>
            <a:noFill/>
          </a:ln>
        </p:spPr>
        <p:txBody>
          <a:bodyPr anchorCtr="0" anchor="t" bIns="45600" lIns="91250" spcFirstLastPara="1" rIns="91250" wrap="square" tIns="45600">
            <a:noAutofit/>
          </a:bodyPr>
          <a:lstStyle/>
          <a:p>
            <a:pPr indent="0" lvl="0" marL="0" rtl="0" algn="l">
              <a:lnSpc>
                <a:spcPct val="100000"/>
              </a:lnSpc>
              <a:spcBef>
                <a:spcPts val="0"/>
              </a:spcBef>
              <a:spcAft>
                <a:spcPts val="0"/>
              </a:spcAft>
              <a:buSzPts val="1100"/>
              <a:buNone/>
            </a:pPr>
            <a:r>
              <a:t/>
            </a:r>
            <a:endParaRPr sz="1400"/>
          </a:p>
        </p:txBody>
      </p:sp>
      <p:sp>
        <p:nvSpPr>
          <p:cNvPr id="343" name="Google Shape;343;g2c88cfed594_0_5:notes"/>
          <p:cNvSpPr txBox="1"/>
          <p:nvPr>
            <p:ph idx="12" type="sldNum"/>
          </p:nvPr>
        </p:nvSpPr>
        <p:spPr>
          <a:xfrm>
            <a:off x="3884613" y="8685213"/>
            <a:ext cx="2971800" cy="457200"/>
          </a:xfrm>
          <a:prstGeom prst="rect">
            <a:avLst/>
          </a:prstGeom>
          <a:noFill/>
          <a:ln>
            <a:noFill/>
          </a:ln>
        </p:spPr>
        <p:txBody>
          <a:bodyPr anchorCtr="0" anchor="b" bIns="45600" lIns="91250" spcFirstLastPara="1" rIns="91250" wrap="square" tIns="456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6c3d11b921_4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g26c3d11b921_4_20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26c3d11b921_4_2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4" name="Google Shape;374;g26c3d11b921_4_2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26c3d11b921_4_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g26c3d11b921_4_38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26c3d11b921_4_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g26c3d11b921_4_39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26c3d11b921_4_4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0" name="Google Shape;590;g26c3d11b921_4_439:notes"/>
          <p:cNvSpPr txBox="1"/>
          <p:nvPr>
            <p:ph idx="1" type="body"/>
          </p:nvPr>
        </p:nvSpPr>
        <p:spPr>
          <a:xfrm>
            <a:off x="685800" y="4343400"/>
            <a:ext cx="5486400" cy="4114800"/>
          </a:xfrm>
          <a:prstGeom prst="rect">
            <a:avLst/>
          </a:prstGeom>
          <a:noFill/>
          <a:ln>
            <a:noFill/>
          </a:ln>
        </p:spPr>
        <p:txBody>
          <a:bodyPr anchorCtr="0" anchor="t" bIns="45600" lIns="91250" spcFirstLastPara="1" rIns="91250" wrap="square" tIns="45600">
            <a:noAutofit/>
          </a:bodyPr>
          <a:lstStyle/>
          <a:p>
            <a:pPr indent="0" lvl="0" marL="0" rtl="0" algn="l">
              <a:lnSpc>
                <a:spcPct val="100000"/>
              </a:lnSpc>
              <a:spcBef>
                <a:spcPts val="0"/>
              </a:spcBef>
              <a:spcAft>
                <a:spcPts val="0"/>
              </a:spcAft>
              <a:buSzPts val="1100"/>
              <a:buNone/>
            </a:pPr>
            <a:r>
              <a:rPr lang="en" sz="1400"/>
              <a:t>Work is deemed to be performed even where the employee is not working but is required to remain at work and is holding himself out as ready for work;</a:t>
            </a:r>
            <a:endParaRPr sz="1400"/>
          </a:p>
          <a:p>
            <a:pPr indent="0" lvl="0" marL="0" rtl="0" algn="l">
              <a:lnSpc>
                <a:spcPct val="100000"/>
              </a:lnSpc>
              <a:spcBef>
                <a:spcPts val="0"/>
              </a:spcBef>
              <a:spcAft>
                <a:spcPts val="0"/>
              </a:spcAft>
              <a:buSzPts val="1100"/>
              <a:buNone/>
            </a:pPr>
            <a:r>
              <a:t/>
            </a:r>
            <a:endParaRPr sz="1400"/>
          </a:p>
          <a:p>
            <a:pPr indent="0" lvl="0" marL="0" rtl="0" algn="l">
              <a:lnSpc>
                <a:spcPct val="100000"/>
              </a:lnSpc>
              <a:spcBef>
                <a:spcPts val="0"/>
              </a:spcBef>
              <a:spcAft>
                <a:spcPts val="0"/>
              </a:spcAft>
              <a:buSzPts val="1100"/>
              <a:buNone/>
            </a:pPr>
            <a:r>
              <a:t/>
            </a:r>
            <a:endParaRPr sz="1400"/>
          </a:p>
          <a:p>
            <a:pPr indent="0" lvl="0" marL="0" rtl="0" algn="l">
              <a:lnSpc>
                <a:spcPct val="100000"/>
              </a:lnSpc>
              <a:spcBef>
                <a:spcPts val="0"/>
              </a:spcBef>
              <a:spcAft>
                <a:spcPts val="0"/>
              </a:spcAft>
              <a:buSzPts val="1100"/>
              <a:buNone/>
            </a:pPr>
            <a:r>
              <a:t/>
            </a:r>
            <a:endParaRPr sz="1400"/>
          </a:p>
          <a:p>
            <a:pPr indent="0" lvl="0" marL="0" rtl="0" algn="l">
              <a:lnSpc>
                <a:spcPct val="100000"/>
              </a:lnSpc>
              <a:spcBef>
                <a:spcPts val="0"/>
              </a:spcBef>
              <a:spcAft>
                <a:spcPts val="0"/>
              </a:spcAft>
              <a:buSzPts val="1100"/>
              <a:buNone/>
            </a:pPr>
            <a:r>
              <a:rPr lang="en" sz="1400"/>
              <a:t>So if, for instance, you are working at a salon and are waiting for walk ins to get their hair cut – the time you spend at the workplace waiting to work are hours worked.  </a:t>
            </a:r>
            <a:endParaRPr sz="1400"/>
          </a:p>
          <a:p>
            <a:pPr indent="0" lvl="0" marL="0" rtl="0" algn="l">
              <a:lnSpc>
                <a:spcPct val="100000"/>
              </a:lnSpc>
              <a:spcBef>
                <a:spcPts val="0"/>
              </a:spcBef>
              <a:spcAft>
                <a:spcPts val="0"/>
              </a:spcAft>
              <a:buSzPts val="1100"/>
              <a:buNone/>
            </a:pPr>
            <a:r>
              <a:t/>
            </a:r>
            <a:endParaRPr sz="1400"/>
          </a:p>
          <a:p>
            <a:pPr indent="0" lvl="0" marL="0" rtl="0" algn="l">
              <a:lnSpc>
                <a:spcPct val="100000"/>
              </a:lnSpc>
              <a:spcBef>
                <a:spcPts val="0"/>
              </a:spcBef>
              <a:spcAft>
                <a:spcPts val="0"/>
              </a:spcAft>
              <a:buSzPts val="1100"/>
              <a:buNone/>
            </a:pPr>
            <a:r>
              <a:rPr lang="en" sz="1400"/>
              <a:t>I.e. if you have a shift at a restaurant that is for 8 hours, and you are sent home early after just an hour, they need to stilll pay you for three hours.  </a:t>
            </a:r>
            <a:endParaRPr sz="1400"/>
          </a:p>
          <a:p>
            <a:pPr indent="0" lvl="0" marL="0" rtl="0" algn="l">
              <a:lnSpc>
                <a:spcPct val="100000"/>
              </a:lnSpc>
              <a:spcBef>
                <a:spcPts val="0"/>
              </a:spcBef>
              <a:spcAft>
                <a:spcPts val="0"/>
              </a:spcAft>
              <a:buSzPts val="1100"/>
              <a:buNone/>
            </a:pPr>
            <a:r>
              <a:t/>
            </a:r>
            <a:endParaRPr sz="1400"/>
          </a:p>
          <a:p>
            <a:pPr indent="0" lvl="0" marL="0" rtl="0" algn="l">
              <a:lnSpc>
                <a:spcPct val="100000"/>
              </a:lnSpc>
              <a:spcBef>
                <a:spcPts val="0"/>
              </a:spcBef>
              <a:spcAft>
                <a:spcPts val="0"/>
              </a:spcAft>
              <a:buSzPts val="1100"/>
              <a:buNone/>
            </a:pPr>
            <a:r>
              <a:rPr b="0" lang="en" sz="1400"/>
              <a:t>**also under the new changes coming into effect, you will be entitled to 3 hours pay at your regular rate if your shift is cancelled within 48 hours of its scheduled start.  </a:t>
            </a:r>
            <a:endParaRPr b="0" sz="1400"/>
          </a:p>
          <a:p>
            <a:pPr indent="0" lvl="0" marL="0" rtl="0" algn="l">
              <a:lnSpc>
                <a:spcPct val="100000"/>
              </a:lnSpc>
              <a:spcBef>
                <a:spcPts val="0"/>
              </a:spcBef>
              <a:spcAft>
                <a:spcPts val="0"/>
              </a:spcAft>
              <a:buSzPts val="1100"/>
              <a:buNone/>
            </a:pPr>
            <a:r>
              <a:t/>
            </a:r>
            <a:endParaRPr sz="1400"/>
          </a:p>
        </p:txBody>
      </p:sp>
      <p:sp>
        <p:nvSpPr>
          <p:cNvPr id="591" name="Google Shape;591;g26c3d11b921_4_439:notes"/>
          <p:cNvSpPr txBox="1"/>
          <p:nvPr>
            <p:ph idx="12" type="sldNum"/>
          </p:nvPr>
        </p:nvSpPr>
        <p:spPr>
          <a:xfrm>
            <a:off x="3884613" y="8685213"/>
            <a:ext cx="2971800" cy="457200"/>
          </a:xfrm>
          <a:prstGeom prst="rect">
            <a:avLst/>
          </a:prstGeom>
          <a:noFill/>
          <a:ln>
            <a:noFill/>
          </a:ln>
        </p:spPr>
        <p:txBody>
          <a:bodyPr anchorCtr="0" anchor="b" bIns="45600" lIns="91250" spcFirstLastPara="1" rIns="91250" wrap="square" tIns="456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3" name="Shape 53"/>
        <p:cNvGrpSpPr/>
        <p:nvPr/>
      </p:nvGrpSpPr>
      <p:grpSpPr>
        <a:xfrm>
          <a:off x="0" y="0"/>
          <a:ext cx="0" cy="0"/>
          <a:chOff x="0" y="0"/>
          <a:chExt cx="0" cy="0"/>
        </a:xfrm>
      </p:grpSpPr>
      <p:sp>
        <p:nvSpPr>
          <p:cNvPr id="54" name="Google Shape;54;p14"/>
          <p:cNvSpPr txBox="1"/>
          <p:nvPr>
            <p:ph type="ctrTitle"/>
          </p:nvPr>
        </p:nvSpPr>
        <p:spPr>
          <a:xfrm>
            <a:off x="457200" y="854400"/>
            <a:ext cx="4114800" cy="3006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5200"/>
              <a:buNone/>
              <a:defRPr sz="5000">
                <a:solidFill>
                  <a:schemeClr val="lt1"/>
                </a:solidFill>
              </a:defRPr>
            </a:lvl1pPr>
            <a:lvl2pPr lvl="1" algn="ctr">
              <a:lnSpc>
                <a:spcPct val="100000"/>
              </a:lnSpc>
              <a:spcBef>
                <a:spcPts val="0"/>
              </a:spcBef>
              <a:spcAft>
                <a:spcPts val="0"/>
              </a:spcAft>
              <a:buClr>
                <a:schemeClr val="lt1"/>
              </a:buClr>
              <a:buSzPts val="5200"/>
              <a:buNone/>
              <a:defRPr sz="5200">
                <a:solidFill>
                  <a:schemeClr val="lt1"/>
                </a:solidFill>
              </a:defRPr>
            </a:lvl2pPr>
            <a:lvl3pPr lvl="2" algn="ctr">
              <a:lnSpc>
                <a:spcPct val="100000"/>
              </a:lnSpc>
              <a:spcBef>
                <a:spcPts val="0"/>
              </a:spcBef>
              <a:spcAft>
                <a:spcPts val="0"/>
              </a:spcAft>
              <a:buClr>
                <a:schemeClr val="lt1"/>
              </a:buClr>
              <a:buSzPts val="5200"/>
              <a:buNone/>
              <a:defRPr sz="5200">
                <a:solidFill>
                  <a:schemeClr val="lt1"/>
                </a:solidFill>
              </a:defRPr>
            </a:lvl3pPr>
            <a:lvl4pPr lvl="3" algn="ctr">
              <a:lnSpc>
                <a:spcPct val="100000"/>
              </a:lnSpc>
              <a:spcBef>
                <a:spcPts val="0"/>
              </a:spcBef>
              <a:spcAft>
                <a:spcPts val="0"/>
              </a:spcAft>
              <a:buClr>
                <a:schemeClr val="lt1"/>
              </a:buClr>
              <a:buSzPts val="5200"/>
              <a:buNone/>
              <a:defRPr sz="5200">
                <a:solidFill>
                  <a:schemeClr val="lt1"/>
                </a:solidFill>
              </a:defRPr>
            </a:lvl4pPr>
            <a:lvl5pPr lvl="4" algn="ctr">
              <a:lnSpc>
                <a:spcPct val="100000"/>
              </a:lnSpc>
              <a:spcBef>
                <a:spcPts val="0"/>
              </a:spcBef>
              <a:spcAft>
                <a:spcPts val="0"/>
              </a:spcAft>
              <a:buClr>
                <a:schemeClr val="lt1"/>
              </a:buClr>
              <a:buSzPts val="5200"/>
              <a:buNone/>
              <a:defRPr sz="5200">
                <a:solidFill>
                  <a:schemeClr val="lt1"/>
                </a:solidFill>
              </a:defRPr>
            </a:lvl5pPr>
            <a:lvl6pPr lvl="5" algn="ctr">
              <a:lnSpc>
                <a:spcPct val="100000"/>
              </a:lnSpc>
              <a:spcBef>
                <a:spcPts val="0"/>
              </a:spcBef>
              <a:spcAft>
                <a:spcPts val="0"/>
              </a:spcAft>
              <a:buClr>
                <a:schemeClr val="lt1"/>
              </a:buClr>
              <a:buSzPts val="5200"/>
              <a:buNone/>
              <a:defRPr sz="5200">
                <a:solidFill>
                  <a:schemeClr val="lt1"/>
                </a:solidFill>
              </a:defRPr>
            </a:lvl6pPr>
            <a:lvl7pPr lvl="6" algn="ctr">
              <a:lnSpc>
                <a:spcPct val="100000"/>
              </a:lnSpc>
              <a:spcBef>
                <a:spcPts val="0"/>
              </a:spcBef>
              <a:spcAft>
                <a:spcPts val="0"/>
              </a:spcAft>
              <a:buClr>
                <a:schemeClr val="lt1"/>
              </a:buClr>
              <a:buSzPts val="5200"/>
              <a:buNone/>
              <a:defRPr sz="5200">
                <a:solidFill>
                  <a:schemeClr val="lt1"/>
                </a:solidFill>
              </a:defRPr>
            </a:lvl7pPr>
            <a:lvl8pPr lvl="7" algn="ctr">
              <a:lnSpc>
                <a:spcPct val="100000"/>
              </a:lnSpc>
              <a:spcBef>
                <a:spcPts val="0"/>
              </a:spcBef>
              <a:spcAft>
                <a:spcPts val="0"/>
              </a:spcAft>
              <a:buClr>
                <a:schemeClr val="lt1"/>
              </a:buClr>
              <a:buSzPts val="5200"/>
              <a:buNone/>
              <a:defRPr sz="5200">
                <a:solidFill>
                  <a:schemeClr val="lt1"/>
                </a:solidFill>
              </a:defRPr>
            </a:lvl8pPr>
            <a:lvl9pPr lvl="8" algn="ctr">
              <a:lnSpc>
                <a:spcPct val="100000"/>
              </a:lnSpc>
              <a:spcBef>
                <a:spcPts val="0"/>
              </a:spcBef>
              <a:spcAft>
                <a:spcPts val="0"/>
              </a:spcAft>
              <a:buClr>
                <a:schemeClr val="lt1"/>
              </a:buClr>
              <a:buSzPts val="5200"/>
              <a:buNone/>
              <a:defRPr sz="5200">
                <a:solidFill>
                  <a:schemeClr val="lt1"/>
                </a:solidFill>
              </a:defRPr>
            </a:lvl9pPr>
          </a:lstStyle>
          <a:p/>
        </p:txBody>
      </p:sp>
      <p:sp>
        <p:nvSpPr>
          <p:cNvPr id="55" name="Google Shape;55;p14"/>
          <p:cNvSpPr txBox="1"/>
          <p:nvPr>
            <p:ph idx="1" type="subTitle"/>
          </p:nvPr>
        </p:nvSpPr>
        <p:spPr>
          <a:xfrm>
            <a:off x="457200" y="3861000"/>
            <a:ext cx="4114800" cy="428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6" name="Shape 56"/>
        <p:cNvGrpSpPr/>
        <p:nvPr/>
      </p:nvGrpSpPr>
      <p:grpSpPr>
        <a:xfrm>
          <a:off x="0" y="0"/>
          <a:ext cx="0" cy="0"/>
          <a:chOff x="0" y="0"/>
          <a:chExt cx="0" cy="0"/>
        </a:xfrm>
      </p:grpSpPr>
      <p:sp>
        <p:nvSpPr>
          <p:cNvPr id="57" name="Google Shape;57;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8" name="Google Shape;58;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a:lvl1pPr>
            <a:lvl2pPr indent="-304800" lvl="1" marL="914400" algn="l">
              <a:lnSpc>
                <a:spcPct val="115000"/>
              </a:lnSpc>
              <a:spcBef>
                <a:spcPts val="0"/>
              </a:spcBef>
              <a:spcAft>
                <a:spcPts val="0"/>
              </a:spcAft>
              <a:buSzPts val="1200"/>
              <a:buChar char="○"/>
              <a:defRPr/>
            </a:lvl2pPr>
            <a:lvl3pPr indent="-304800" lvl="2" marL="1371600" algn="l">
              <a:lnSpc>
                <a:spcPct val="115000"/>
              </a:lnSpc>
              <a:spcBef>
                <a:spcPts val="0"/>
              </a:spcBef>
              <a:spcAft>
                <a:spcPts val="0"/>
              </a:spcAft>
              <a:buSzPts val="1200"/>
              <a:buChar char="■"/>
              <a:defRPr/>
            </a:lvl3pPr>
            <a:lvl4pPr indent="-304800" lvl="3" marL="1828800" algn="l">
              <a:lnSpc>
                <a:spcPct val="115000"/>
              </a:lnSpc>
              <a:spcBef>
                <a:spcPts val="0"/>
              </a:spcBef>
              <a:spcAft>
                <a:spcPts val="0"/>
              </a:spcAft>
              <a:buSzPts val="1200"/>
              <a:buChar char="●"/>
              <a:defRPr/>
            </a:lvl4pPr>
            <a:lvl5pPr indent="-304800" lvl="4" marL="2286000" algn="l">
              <a:lnSpc>
                <a:spcPct val="115000"/>
              </a:lnSpc>
              <a:spcBef>
                <a:spcPts val="0"/>
              </a:spcBef>
              <a:spcAft>
                <a:spcPts val="0"/>
              </a:spcAft>
              <a:buSzPts val="1200"/>
              <a:buChar char="○"/>
              <a:defRPr/>
            </a:lvl5pPr>
            <a:lvl6pPr indent="-304800" lvl="5" marL="2743200" algn="l">
              <a:lnSpc>
                <a:spcPct val="115000"/>
              </a:lnSpc>
              <a:spcBef>
                <a:spcPts val="0"/>
              </a:spcBef>
              <a:spcAft>
                <a:spcPts val="0"/>
              </a:spcAft>
              <a:buSzPts val="1200"/>
              <a:buChar char="■"/>
              <a:defRPr/>
            </a:lvl6pPr>
            <a:lvl7pPr indent="-304800" lvl="6" marL="3200400" algn="l">
              <a:lnSpc>
                <a:spcPct val="115000"/>
              </a:lnSpc>
              <a:spcBef>
                <a:spcPts val="0"/>
              </a:spcBef>
              <a:spcAft>
                <a:spcPts val="0"/>
              </a:spcAft>
              <a:buSzPts val="1200"/>
              <a:buChar char="●"/>
              <a:defRPr/>
            </a:lvl7pPr>
            <a:lvl8pPr indent="-304800" lvl="7" marL="3657600" algn="l">
              <a:lnSpc>
                <a:spcPct val="115000"/>
              </a:lnSpc>
              <a:spcBef>
                <a:spcPts val="0"/>
              </a:spcBef>
              <a:spcAft>
                <a:spcPts val="0"/>
              </a:spcAft>
              <a:buSzPts val="1200"/>
              <a:buChar char="○"/>
              <a:defRPr/>
            </a:lvl8pPr>
            <a:lvl9pPr indent="-304800" lvl="8" marL="4114800" algn="l">
              <a:lnSpc>
                <a:spcPct val="115000"/>
              </a:lnSpc>
              <a:spcBef>
                <a:spcPts val="0"/>
              </a:spcBef>
              <a:spcAft>
                <a:spcPts val="0"/>
              </a:spcAft>
              <a:buSzPts val="1200"/>
              <a:buChar char="■"/>
              <a:defRPr/>
            </a:lvl9pPr>
          </a:lstStyle>
          <a:p/>
        </p:txBody>
      </p:sp>
      <p:sp>
        <p:nvSpPr>
          <p:cNvPr id="59" name="Google Shape;59;p15"/>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0" name="Google Shape;60;p15"/>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1" name="Google Shape;61;p15"/>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2" name="Shape 62"/>
        <p:cNvGrpSpPr/>
        <p:nvPr/>
      </p:nvGrpSpPr>
      <p:grpSpPr>
        <a:xfrm>
          <a:off x="0" y="0"/>
          <a:ext cx="0" cy="0"/>
          <a:chOff x="0" y="0"/>
          <a:chExt cx="0" cy="0"/>
        </a:xfrm>
      </p:grpSpPr>
      <p:sp>
        <p:nvSpPr>
          <p:cNvPr id="63" name="Google Shape;63;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4" name="Google Shape;64;p1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65" name="Google Shape;65;p1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6" name="Shape 66"/>
        <p:cNvGrpSpPr/>
        <p:nvPr/>
      </p:nvGrpSpPr>
      <p:grpSpPr>
        <a:xfrm>
          <a:off x="0" y="0"/>
          <a:ext cx="0" cy="0"/>
          <a:chOff x="0" y="0"/>
          <a:chExt cx="0" cy="0"/>
        </a:xfrm>
      </p:grpSpPr>
      <p:sp>
        <p:nvSpPr>
          <p:cNvPr id="67" name="Google Shape;67;p17"/>
          <p:cNvSpPr txBox="1"/>
          <p:nvPr>
            <p:ph type="title"/>
          </p:nvPr>
        </p:nvSpPr>
        <p:spPr>
          <a:xfrm>
            <a:off x="457200" y="411475"/>
            <a:ext cx="8229600" cy="379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8" name="Shape 68"/>
        <p:cNvGrpSpPr/>
        <p:nvPr/>
      </p:nvGrpSpPr>
      <p:grpSpPr>
        <a:xfrm>
          <a:off x="0" y="0"/>
          <a:ext cx="0" cy="0"/>
          <a:chOff x="0" y="0"/>
          <a:chExt cx="0" cy="0"/>
        </a:xfrm>
      </p:grpSpPr>
      <p:sp>
        <p:nvSpPr>
          <p:cNvPr id="69" name="Google Shape;69;p18"/>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70" name="Google Shape;70;p18"/>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71" name="Google Shape;71;p18"/>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04800" lvl="0" marL="457200" algn="l">
              <a:lnSpc>
                <a:spcPct val="115000"/>
              </a:lnSpc>
              <a:spcBef>
                <a:spcPts val="0"/>
              </a:spcBef>
              <a:spcAft>
                <a:spcPts val="0"/>
              </a:spcAft>
              <a:buSzPts val="1200"/>
              <a:buChar char="●"/>
              <a:defRPr/>
            </a:lvl1pPr>
            <a:lvl2pPr indent="-304800" lvl="1" marL="914400" algn="l">
              <a:lnSpc>
                <a:spcPct val="115000"/>
              </a:lnSpc>
              <a:spcBef>
                <a:spcPts val="0"/>
              </a:spcBef>
              <a:spcAft>
                <a:spcPts val="0"/>
              </a:spcAft>
              <a:buSzPts val="1200"/>
              <a:buChar char="○"/>
              <a:defRPr/>
            </a:lvl2pPr>
            <a:lvl3pPr indent="-304800" lvl="2" marL="1371600" algn="l">
              <a:lnSpc>
                <a:spcPct val="115000"/>
              </a:lnSpc>
              <a:spcBef>
                <a:spcPts val="0"/>
              </a:spcBef>
              <a:spcAft>
                <a:spcPts val="0"/>
              </a:spcAft>
              <a:buSzPts val="1200"/>
              <a:buChar char="■"/>
              <a:defRPr/>
            </a:lvl3pPr>
            <a:lvl4pPr indent="-304800" lvl="3" marL="1828800" algn="l">
              <a:lnSpc>
                <a:spcPct val="115000"/>
              </a:lnSpc>
              <a:spcBef>
                <a:spcPts val="0"/>
              </a:spcBef>
              <a:spcAft>
                <a:spcPts val="0"/>
              </a:spcAft>
              <a:buSzPts val="1200"/>
              <a:buChar char="●"/>
              <a:defRPr/>
            </a:lvl4pPr>
            <a:lvl5pPr indent="-304800" lvl="4" marL="2286000" algn="l">
              <a:lnSpc>
                <a:spcPct val="115000"/>
              </a:lnSpc>
              <a:spcBef>
                <a:spcPts val="0"/>
              </a:spcBef>
              <a:spcAft>
                <a:spcPts val="0"/>
              </a:spcAft>
              <a:buSzPts val="1200"/>
              <a:buChar char="○"/>
              <a:defRPr/>
            </a:lvl5pPr>
            <a:lvl6pPr indent="-304800" lvl="5" marL="2743200" algn="l">
              <a:lnSpc>
                <a:spcPct val="115000"/>
              </a:lnSpc>
              <a:spcBef>
                <a:spcPts val="0"/>
              </a:spcBef>
              <a:spcAft>
                <a:spcPts val="0"/>
              </a:spcAft>
              <a:buSzPts val="1200"/>
              <a:buChar char="■"/>
              <a:defRPr/>
            </a:lvl6pPr>
            <a:lvl7pPr indent="-304800" lvl="6" marL="3200400" algn="l">
              <a:lnSpc>
                <a:spcPct val="115000"/>
              </a:lnSpc>
              <a:spcBef>
                <a:spcPts val="0"/>
              </a:spcBef>
              <a:spcAft>
                <a:spcPts val="0"/>
              </a:spcAft>
              <a:buSzPts val="1200"/>
              <a:buChar char="●"/>
              <a:defRPr/>
            </a:lvl7pPr>
            <a:lvl8pPr indent="-304800" lvl="7" marL="3657600" algn="l">
              <a:lnSpc>
                <a:spcPct val="115000"/>
              </a:lnSpc>
              <a:spcBef>
                <a:spcPts val="0"/>
              </a:spcBef>
              <a:spcAft>
                <a:spcPts val="0"/>
              </a:spcAft>
              <a:buSzPts val="1200"/>
              <a:buChar char="○"/>
              <a:defRPr/>
            </a:lvl8pPr>
            <a:lvl9pPr indent="-304800" lvl="8" marL="4114800" algn="l">
              <a:lnSpc>
                <a:spcPct val="115000"/>
              </a:lnSpc>
              <a:spcBef>
                <a:spcPts val="0"/>
              </a:spcBef>
              <a:spcAft>
                <a:spcPts val="0"/>
              </a:spcAft>
              <a:buSzPts val="12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1_Section title and description">
    <p:spTree>
      <p:nvGrpSpPr>
        <p:cNvPr id="72" name="Shape 72"/>
        <p:cNvGrpSpPr/>
        <p:nvPr/>
      </p:nvGrpSpPr>
      <p:grpSpPr>
        <a:xfrm>
          <a:off x="0" y="0"/>
          <a:ext cx="0" cy="0"/>
          <a:chOff x="0" y="0"/>
          <a:chExt cx="0" cy="0"/>
        </a:xfrm>
      </p:grpSpPr>
      <p:sp>
        <p:nvSpPr>
          <p:cNvPr id="73" name="Google Shape;73;p19"/>
          <p:cNvSpPr txBox="1"/>
          <p:nvPr>
            <p:ph type="title"/>
          </p:nvPr>
        </p:nvSpPr>
        <p:spPr>
          <a:xfrm>
            <a:off x="1699975" y="1324350"/>
            <a:ext cx="4872900" cy="14313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1"/>
              </a:buClr>
              <a:buSzPts val="3000"/>
              <a:buFont typeface="Trebuchet MS"/>
              <a:buNone/>
              <a:defRPr sz="7200"/>
            </a:lvl1pPr>
            <a:lvl2pPr lvl="1" algn="ctr">
              <a:lnSpc>
                <a:spcPct val="100000"/>
              </a:lnSpc>
              <a:spcBef>
                <a:spcPts val="0"/>
              </a:spcBef>
              <a:spcAft>
                <a:spcPts val="0"/>
              </a:spcAft>
              <a:buClr>
                <a:schemeClr val="dk2"/>
              </a:buClr>
              <a:buSzPts val="3500"/>
              <a:buNone/>
              <a:defRPr/>
            </a:lvl2pPr>
            <a:lvl3pPr lvl="2" algn="ctr">
              <a:lnSpc>
                <a:spcPct val="100000"/>
              </a:lnSpc>
              <a:spcBef>
                <a:spcPts val="0"/>
              </a:spcBef>
              <a:spcAft>
                <a:spcPts val="0"/>
              </a:spcAft>
              <a:buClr>
                <a:schemeClr val="dk2"/>
              </a:buClr>
              <a:buSzPts val="3500"/>
              <a:buNone/>
              <a:defRPr/>
            </a:lvl3pPr>
            <a:lvl4pPr lvl="3" algn="ctr">
              <a:lnSpc>
                <a:spcPct val="100000"/>
              </a:lnSpc>
              <a:spcBef>
                <a:spcPts val="0"/>
              </a:spcBef>
              <a:spcAft>
                <a:spcPts val="0"/>
              </a:spcAft>
              <a:buClr>
                <a:schemeClr val="dk2"/>
              </a:buClr>
              <a:buSzPts val="3500"/>
              <a:buNone/>
              <a:defRPr/>
            </a:lvl4pPr>
            <a:lvl5pPr lvl="4" algn="ctr">
              <a:lnSpc>
                <a:spcPct val="100000"/>
              </a:lnSpc>
              <a:spcBef>
                <a:spcPts val="0"/>
              </a:spcBef>
              <a:spcAft>
                <a:spcPts val="0"/>
              </a:spcAft>
              <a:buClr>
                <a:schemeClr val="dk2"/>
              </a:buClr>
              <a:buSzPts val="3500"/>
              <a:buNone/>
              <a:defRPr/>
            </a:lvl5pPr>
            <a:lvl6pPr lvl="5" algn="ctr">
              <a:lnSpc>
                <a:spcPct val="100000"/>
              </a:lnSpc>
              <a:spcBef>
                <a:spcPts val="0"/>
              </a:spcBef>
              <a:spcAft>
                <a:spcPts val="0"/>
              </a:spcAft>
              <a:buClr>
                <a:schemeClr val="dk2"/>
              </a:buClr>
              <a:buSzPts val="3500"/>
              <a:buNone/>
              <a:defRPr/>
            </a:lvl6pPr>
            <a:lvl7pPr lvl="6" algn="ctr">
              <a:lnSpc>
                <a:spcPct val="100000"/>
              </a:lnSpc>
              <a:spcBef>
                <a:spcPts val="0"/>
              </a:spcBef>
              <a:spcAft>
                <a:spcPts val="0"/>
              </a:spcAft>
              <a:buClr>
                <a:schemeClr val="dk2"/>
              </a:buClr>
              <a:buSzPts val="3500"/>
              <a:buNone/>
              <a:defRPr/>
            </a:lvl7pPr>
            <a:lvl8pPr lvl="7" algn="ctr">
              <a:lnSpc>
                <a:spcPct val="100000"/>
              </a:lnSpc>
              <a:spcBef>
                <a:spcPts val="0"/>
              </a:spcBef>
              <a:spcAft>
                <a:spcPts val="0"/>
              </a:spcAft>
              <a:buClr>
                <a:schemeClr val="dk2"/>
              </a:buClr>
              <a:buSzPts val="3500"/>
              <a:buNone/>
              <a:defRPr/>
            </a:lvl8pPr>
            <a:lvl9pPr lvl="8" algn="ctr">
              <a:lnSpc>
                <a:spcPct val="100000"/>
              </a:lnSpc>
              <a:spcBef>
                <a:spcPts val="0"/>
              </a:spcBef>
              <a:spcAft>
                <a:spcPts val="0"/>
              </a:spcAft>
              <a:buClr>
                <a:schemeClr val="dk2"/>
              </a:buClr>
              <a:buSzPts val="3500"/>
              <a:buNone/>
              <a:defRPr/>
            </a:lvl9pPr>
          </a:lstStyle>
          <a:p/>
        </p:txBody>
      </p:sp>
      <p:sp>
        <p:nvSpPr>
          <p:cNvPr id="74" name="Google Shape;74;p19"/>
          <p:cNvSpPr txBox="1"/>
          <p:nvPr>
            <p:ph idx="1" type="subTitle"/>
          </p:nvPr>
        </p:nvSpPr>
        <p:spPr>
          <a:xfrm>
            <a:off x="1699975" y="2755650"/>
            <a:ext cx="4872900" cy="671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sz="1400"/>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5" name="Shape 75"/>
        <p:cNvGrpSpPr/>
        <p:nvPr/>
      </p:nvGrpSpPr>
      <p:grpSpPr>
        <a:xfrm>
          <a:off x="0" y="0"/>
          <a:ext cx="0" cy="0"/>
          <a:chOff x="0" y="0"/>
          <a:chExt cx="0" cy="0"/>
        </a:xfrm>
      </p:grpSpPr>
      <p:sp>
        <p:nvSpPr>
          <p:cNvPr id="76" name="Google Shape;76;p2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77" name="Google Shape;77;p2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8" name="Shape 78"/>
        <p:cNvGrpSpPr/>
        <p:nvPr/>
      </p:nvGrpSpPr>
      <p:grpSpPr>
        <a:xfrm>
          <a:off x="0" y="0"/>
          <a:ext cx="0" cy="0"/>
          <a:chOff x="0" y="0"/>
          <a:chExt cx="0" cy="0"/>
        </a:xfrm>
      </p:grpSpPr>
      <p:sp>
        <p:nvSpPr>
          <p:cNvPr id="79" name="Google Shape;79;p21"/>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0" name="Shape 80"/>
        <p:cNvGrpSpPr/>
        <p:nvPr/>
      </p:nvGrpSpPr>
      <p:grpSpPr>
        <a:xfrm>
          <a:off x="0" y="0"/>
          <a:ext cx="0" cy="0"/>
          <a:chOff x="0" y="0"/>
          <a:chExt cx="0" cy="0"/>
        </a:xfrm>
      </p:grpSpPr>
      <p:sp>
        <p:nvSpPr>
          <p:cNvPr id="81" name="Google Shape;81;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2" name="Google Shape;82;p2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a:lvl1pPr>
            <a:lvl2pPr indent="-304800" lvl="1" marL="914400" algn="l">
              <a:lnSpc>
                <a:spcPct val="115000"/>
              </a:lnSpc>
              <a:spcBef>
                <a:spcPts val="0"/>
              </a:spcBef>
              <a:spcAft>
                <a:spcPts val="0"/>
              </a:spcAft>
              <a:buSzPts val="1200"/>
              <a:buChar char="○"/>
              <a:defRPr/>
            </a:lvl2pPr>
            <a:lvl3pPr indent="-304800" lvl="2" marL="1371600" algn="l">
              <a:lnSpc>
                <a:spcPct val="115000"/>
              </a:lnSpc>
              <a:spcBef>
                <a:spcPts val="0"/>
              </a:spcBef>
              <a:spcAft>
                <a:spcPts val="0"/>
              </a:spcAft>
              <a:buSzPts val="1200"/>
              <a:buChar char="■"/>
              <a:defRPr/>
            </a:lvl3pPr>
            <a:lvl4pPr indent="-304800" lvl="3" marL="1828800" algn="l">
              <a:lnSpc>
                <a:spcPct val="115000"/>
              </a:lnSpc>
              <a:spcBef>
                <a:spcPts val="0"/>
              </a:spcBef>
              <a:spcAft>
                <a:spcPts val="0"/>
              </a:spcAft>
              <a:buSzPts val="1200"/>
              <a:buChar char="●"/>
              <a:defRPr/>
            </a:lvl4pPr>
            <a:lvl5pPr indent="-304800" lvl="4" marL="2286000" algn="l">
              <a:lnSpc>
                <a:spcPct val="115000"/>
              </a:lnSpc>
              <a:spcBef>
                <a:spcPts val="0"/>
              </a:spcBef>
              <a:spcAft>
                <a:spcPts val="0"/>
              </a:spcAft>
              <a:buSzPts val="1200"/>
              <a:buChar char="○"/>
              <a:defRPr/>
            </a:lvl5pPr>
            <a:lvl6pPr indent="-304800" lvl="5" marL="2743200" algn="l">
              <a:lnSpc>
                <a:spcPct val="115000"/>
              </a:lnSpc>
              <a:spcBef>
                <a:spcPts val="0"/>
              </a:spcBef>
              <a:spcAft>
                <a:spcPts val="0"/>
              </a:spcAft>
              <a:buSzPts val="1200"/>
              <a:buChar char="■"/>
              <a:defRPr/>
            </a:lvl6pPr>
            <a:lvl7pPr indent="-304800" lvl="6" marL="3200400" algn="l">
              <a:lnSpc>
                <a:spcPct val="115000"/>
              </a:lnSpc>
              <a:spcBef>
                <a:spcPts val="0"/>
              </a:spcBef>
              <a:spcAft>
                <a:spcPts val="0"/>
              </a:spcAft>
              <a:buSzPts val="1200"/>
              <a:buChar char="●"/>
              <a:defRPr/>
            </a:lvl7pPr>
            <a:lvl8pPr indent="-304800" lvl="7" marL="3657600" algn="l">
              <a:lnSpc>
                <a:spcPct val="115000"/>
              </a:lnSpc>
              <a:spcBef>
                <a:spcPts val="0"/>
              </a:spcBef>
              <a:spcAft>
                <a:spcPts val="0"/>
              </a:spcAft>
              <a:buSzPts val="1200"/>
              <a:buChar char="○"/>
              <a:defRPr/>
            </a:lvl8pPr>
            <a:lvl9pPr indent="-304800" lvl="8" marL="4114800" algn="l">
              <a:lnSpc>
                <a:spcPct val="115000"/>
              </a:lnSpc>
              <a:spcBef>
                <a:spcPts val="0"/>
              </a:spcBef>
              <a:spcAft>
                <a:spcPts val="0"/>
              </a:spcAft>
              <a:buSzPts val="12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3" name="Shape 83"/>
        <p:cNvGrpSpPr/>
        <p:nvPr/>
      </p:nvGrpSpPr>
      <p:grpSpPr>
        <a:xfrm>
          <a:off x="0" y="0"/>
          <a:ext cx="0" cy="0"/>
          <a:chOff x="0" y="0"/>
          <a:chExt cx="0" cy="0"/>
        </a:xfrm>
      </p:grpSpPr>
      <p:sp>
        <p:nvSpPr>
          <p:cNvPr id="84" name="Google Shape;84;p23"/>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5" name="Shape 85"/>
        <p:cNvGrpSpPr/>
        <p:nvPr/>
      </p:nvGrpSpPr>
      <p:grpSpPr>
        <a:xfrm>
          <a:off x="0" y="0"/>
          <a:ext cx="0" cy="0"/>
          <a:chOff x="0" y="0"/>
          <a:chExt cx="0" cy="0"/>
        </a:xfrm>
      </p:grpSpPr>
      <p:sp>
        <p:nvSpPr>
          <p:cNvPr id="86" name="Google Shape;86;p24"/>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200"/>
              <a:buNone/>
              <a:defRPr/>
            </a:lvl1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7" name="Shape 87"/>
        <p:cNvGrpSpPr/>
        <p:nvPr/>
      </p:nvGrpSpPr>
      <p:grpSpPr>
        <a:xfrm>
          <a:off x="0" y="0"/>
          <a:ext cx="0" cy="0"/>
          <a:chOff x="0" y="0"/>
          <a:chExt cx="0" cy="0"/>
        </a:xfrm>
      </p:grpSpPr>
      <p:sp>
        <p:nvSpPr>
          <p:cNvPr id="88" name="Google Shape;88;p25"/>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89" name="Google Shape;89;p2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04800" lvl="0" marL="457200" algn="ctr">
              <a:lnSpc>
                <a:spcPct val="115000"/>
              </a:lnSpc>
              <a:spcBef>
                <a:spcPts val="0"/>
              </a:spcBef>
              <a:spcAft>
                <a:spcPts val="0"/>
              </a:spcAft>
              <a:buSzPts val="1200"/>
              <a:buChar char="●"/>
              <a:defRPr/>
            </a:lvl1pPr>
            <a:lvl2pPr indent="-304800" lvl="1" marL="914400" algn="ctr">
              <a:lnSpc>
                <a:spcPct val="115000"/>
              </a:lnSpc>
              <a:spcBef>
                <a:spcPts val="0"/>
              </a:spcBef>
              <a:spcAft>
                <a:spcPts val="0"/>
              </a:spcAft>
              <a:buSzPts val="1200"/>
              <a:buChar char="○"/>
              <a:defRPr/>
            </a:lvl2pPr>
            <a:lvl3pPr indent="-304800" lvl="2" marL="1371600" algn="ctr">
              <a:lnSpc>
                <a:spcPct val="115000"/>
              </a:lnSpc>
              <a:spcBef>
                <a:spcPts val="0"/>
              </a:spcBef>
              <a:spcAft>
                <a:spcPts val="0"/>
              </a:spcAft>
              <a:buSzPts val="1200"/>
              <a:buChar char="■"/>
              <a:defRPr/>
            </a:lvl3pPr>
            <a:lvl4pPr indent="-304800" lvl="3" marL="1828800" algn="ctr">
              <a:lnSpc>
                <a:spcPct val="115000"/>
              </a:lnSpc>
              <a:spcBef>
                <a:spcPts val="0"/>
              </a:spcBef>
              <a:spcAft>
                <a:spcPts val="0"/>
              </a:spcAft>
              <a:buSzPts val="1200"/>
              <a:buChar char="●"/>
              <a:defRPr/>
            </a:lvl4pPr>
            <a:lvl5pPr indent="-304800" lvl="4" marL="2286000" algn="ctr">
              <a:lnSpc>
                <a:spcPct val="115000"/>
              </a:lnSpc>
              <a:spcBef>
                <a:spcPts val="0"/>
              </a:spcBef>
              <a:spcAft>
                <a:spcPts val="0"/>
              </a:spcAft>
              <a:buSzPts val="1200"/>
              <a:buChar char="○"/>
              <a:defRPr/>
            </a:lvl5pPr>
            <a:lvl6pPr indent="-304800" lvl="5" marL="2743200" algn="ctr">
              <a:lnSpc>
                <a:spcPct val="115000"/>
              </a:lnSpc>
              <a:spcBef>
                <a:spcPts val="0"/>
              </a:spcBef>
              <a:spcAft>
                <a:spcPts val="0"/>
              </a:spcAft>
              <a:buSzPts val="1200"/>
              <a:buChar char="■"/>
              <a:defRPr/>
            </a:lvl6pPr>
            <a:lvl7pPr indent="-304800" lvl="6" marL="3200400" algn="ctr">
              <a:lnSpc>
                <a:spcPct val="115000"/>
              </a:lnSpc>
              <a:spcBef>
                <a:spcPts val="0"/>
              </a:spcBef>
              <a:spcAft>
                <a:spcPts val="0"/>
              </a:spcAft>
              <a:buSzPts val="1200"/>
              <a:buChar char="●"/>
              <a:defRPr/>
            </a:lvl7pPr>
            <a:lvl8pPr indent="-304800" lvl="7" marL="3657600" algn="ctr">
              <a:lnSpc>
                <a:spcPct val="115000"/>
              </a:lnSpc>
              <a:spcBef>
                <a:spcPts val="0"/>
              </a:spcBef>
              <a:spcAft>
                <a:spcPts val="0"/>
              </a:spcAft>
              <a:buSzPts val="1200"/>
              <a:buChar char="○"/>
              <a:defRPr/>
            </a:lvl8pPr>
            <a:lvl9pPr indent="-304800" lvl="8" marL="4114800" algn="ctr">
              <a:lnSpc>
                <a:spcPct val="115000"/>
              </a:lnSpc>
              <a:spcBef>
                <a:spcPts val="0"/>
              </a:spcBef>
              <a:spcAft>
                <a:spcPts val="0"/>
              </a:spcAft>
              <a:buSzPts val="12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 name="Shape 90"/>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7" name="Shape 97"/>
        <p:cNvGrpSpPr/>
        <p:nvPr/>
      </p:nvGrpSpPr>
      <p:grpSpPr>
        <a:xfrm>
          <a:off x="0" y="0"/>
          <a:ext cx="0" cy="0"/>
          <a:chOff x="0" y="0"/>
          <a:chExt cx="0" cy="0"/>
        </a:xfrm>
      </p:grpSpPr>
      <p:sp>
        <p:nvSpPr>
          <p:cNvPr id="98" name="Google Shape;98;p28"/>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9" name="Google Shape;99;p28"/>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0" name="Google Shape;100;p2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1" name="Google Shape;101;p2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2" name="Google Shape;102;p2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3" name="Shape 103"/>
        <p:cNvGrpSpPr/>
        <p:nvPr/>
      </p:nvGrpSpPr>
      <p:grpSpPr>
        <a:xfrm>
          <a:off x="0" y="0"/>
          <a:ext cx="0" cy="0"/>
          <a:chOff x="0" y="0"/>
          <a:chExt cx="0" cy="0"/>
        </a:xfrm>
      </p:grpSpPr>
      <p:sp>
        <p:nvSpPr>
          <p:cNvPr id="104" name="Google Shape;104;p29"/>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5" name="Google Shape;105;p29"/>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06" name="Google Shape;106;p2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7" name="Google Shape;107;p2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8" name="Google Shape;108;p2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9" name="Shape 109"/>
        <p:cNvGrpSpPr/>
        <p:nvPr/>
      </p:nvGrpSpPr>
      <p:grpSpPr>
        <a:xfrm>
          <a:off x="0" y="0"/>
          <a:ext cx="0" cy="0"/>
          <a:chOff x="0" y="0"/>
          <a:chExt cx="0" cy="0"/>
        </a:xfrm>
      </p:grpSpPr>
      <p:sp>
        <p:nvSpPr>
          <p:cNvPr id="110" name="Google Shape;110;p30"/>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1" name="Google Shape;111;p30"/>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112" name="Google Shape;112;p3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3" name="Google Shape;113;p3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4" name="Google Shape;114;p3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5" name="Shape 115"/>
        <p:cNvGrpSpPr/>
        <p:nvPr/>
      </p:nvGrpSpPr>
      <p:grpSpPr>
        <a:xfrm>
          <a:off x="0" y="0"/>
          <a:ext cx="0" cy="0"/>
          <a:chOff x="0" y="0"/>
          <a:chExt cx="0" cy="0"/>
        </a:xfrm>
      </p:grpSpPr>
      <p:sp>
        <p:nvSpPr>
          <p:cNvPr id="116" name="Google Shape;116;p31"/>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7" name="Google Shape;117;p31"/>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8" name="Google Shape;118;p31"/>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9" name="Google Shape;119;p3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0" name="Google Shape;120;p3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1" name="Google Shape;121;p3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2" name="Shape 122"/>
        <p:cNvGrpSpPr/>
        <p:nvPr/>
      </p:nvGrpSpPr>
      <p:grpSpPr>
        <a:xfrm>
          <a:off x="0" y="0"/>
          <a:ext cx="0" cy="0"/>
          <a:chOff x="0" y="0"/>
          <a:chExt cx="0" cy="0"/>
        </a:xfrm>
      </p:grpSpPr>
      <p:sp>
        <p:nvSpPr>
          <p:cNvPr id="123" name="Google Shape;123;p32"/>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4" name="Google Shape;124;p32"/>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25" name="Google Shape;125;p32"/>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6" name="Google Shape;126;p32"/>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27" name="Google Shape;127;p32"/>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8" name="Google Shape;128;p3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9" name="Google Shape;129;p3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0" name="Google Shape;130;p3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1" name="Shape 131"/>
        <p:cNvGrpSpPr/>
        <p:nvPr/>
      </p:nvGrpSpPr>
      <p:grpSpPr>
        <a:xfrm>
          <a:off x="0" y="0"/>
          <a:ext cx="0" cy="0"/>
          <a:chOff x="0" y="0"/>
          <a:chExt cx="0" cy="0"/>
        </a:xfrm>
      </p:grpSpPr>
      <p:sp>
        <p:nvSpPr>
          <p:cNvPr id="132" name="Google Shape;132;p3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3" name="Google Shape;133;p3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4" name="Google Shape;134;p3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5" name="Google Shape;135;p3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6" name="Shape 136"/>
        <p:cNvGrpSpPr/>
        <p:nvPr/>
      </p:nvGrpSpPr>
      <p:grpSpPr>
        <a:xfrm>
          <a:off x="0" y="0"/>
          <a:ext cx="0" cy="0"/>
          <a:chOff x="0" y="0"/>
          <a:chExt cx="0" cy="0"/>
        </a:xfrm>
      </p:grpSpPr>
      <p:sp>
        <p:nvSpPr>
          <p:cNvPr id="137" name="Google Shape;137;p3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8" name="Google Shape;138;p3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9" name="Google Shape;139;p3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0" name="Shape 140"/>
        <p:cNvGrpSpPr/>
        <p:nvPr/>
      </p:nvGrpSpPr>
      <p:grpSpPr>
        <a:xfrm>
          <a:off x="0" y="0"/>
          <a:ext cx="0" cy="0"/>
          <a:chOff x="0" y="0"/>
          <a:chExt cx="0" cy="0"/>
        </a:xfrm>
      </p:grpSpPr>
      <p:sp>
        <p:nvSpPr>
          <p:cNvPr id="141" name="Google Shape;141;p35"/>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2" name="Google Shape;142;p35"/>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43" name="Google Shape;143;p35"/>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44" name="Google Shape;144;p3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5" name="Google Shape;145;p3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6" name="Google Shape;146;p3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7" name="Shape 147"/>
        <p:cNvGrpSpPr/>
        <p:nvPr/>
      </p:nvGrpSpPr>
      <p:grpSpPr>
        <a:xfrm>
          <a:off x="0" y="0"/>
          <a:ext cx="0" cy="0"/>
          <a:chOff x="0" y="0"/>
          <a:chExt cx="0" cy="0"/>
        </a:xfrm>
      </p:grpSpPr>
      <p:sp>
        <p:nvSpPr>
          <p:cNvPr id="148" name="Google Shape;148;p36"/>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9" name="Google Shape;149;p36"/>
          <p:cNvSpPr/>
          <p:nvPr>
            <p:ph idx="2" type="pic"/>
          </p:nvPr>
        </p:nvSpPr>
        <p:spPr>
          <a:xfrm>
            <a:off x="3887391" y="740569"/>
            <a:ext cx="4629150" cy="3655219"/>
          </a:xfrm>
          <a:prstGeom prst="rect">
            <a:avLst/>
          </a:prstGeom>
          <a:noFill/>
          <a:ln>
            <a:noFill/>
          </a:ln>
        </p:spPr>
      </p:sp>
      <p:sp>
        <p:nvSpPr>
          <p:cNvPr id="150" name="Google Shape;150;p36"/>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51" name="Google Shape;151;p3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2" name="Google Shape;152;p3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3" name="Google Shape;153;p3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4" name="Shape 154"/>
        <p:cNvGrpSpPr/>
        <p:nvPr/>
      </p:nvGrpSpPr>
      <p:grpSpPr>
        <a:xfrm>
          <a:off x="0" y="0"/>
          <a:ext cx="0" cy="0"/>
          <a:chOff x="0" y="0"/>
          <a:chExt cx="0" cy="0"/>
        </a:xfrm>
      </p:grpSpPr>
      <p:sp>
        <p:nvSpPr>
          <p:cNvPr id="155" name="Google Shape;155;p37"/>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56" name="Google Shape;156;p37"/>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7" name="Google Shape;157;p3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8" name="Google Shape;158;p3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9" name="Google Shape;159;p3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0" name="Shape 160"/>
        <p:cNvGrpSpPr/>
        <p:nvPr/>
      </p:nvGrpSpPr>
      <p:grpSpPr>
        <a:xfrm>
          <a:off x="0" y="0"/>
          <a:ext cx="0" cy="0"/>
          <a:chOff x="0" y="0"/>
          <a:chExt cx="0" cy="0"/>
        </a:xfrm>
      </p:grpSpPr>
      <p:sp>
        <p:nvSpPr>
          <p:cNvPr id="161" name="Google Shape;161;p38"/>
          <p:cNvSpPr txBox="1"/>
          <p:nvPr>
            <p:ph type="title"/>
          </p:nvPr>
        </p:nvSpPr>
        <p:spPr>
          <a:xfrm rot="5400000">
            <a:off x="5350073" y="1467445"/>
            <a:ext cx="4358879" cy="1971675"/>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62" name="Google Shape;162;p38"/>
          <p:cNvSpPr txBox="1"/>
          <p:nvPr>
            <p:ph idx="1" type="body"/>
          </p:nvPr>
        </p:nvSpPr>
        <p:spPr>
          <a:xfrm rot="5400000">
            <a:off x="1349573" y="-447080"/>
            <a:ext cx="4358879" cy="5800725"/>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3" name="Google Shape;163;p3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4" name="Google Shape;164;p3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5" name="Google Shape;165;p3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chemeClr val="accent5"/>
            </a:gs>
            <a:gs pos="91000">
              <a:schemeClr val="dk1"/>
            </a:gs>
            <a:gs pos="100000">
              <a:schemeClr val="dk1"/>
            </a:gs>
          </a:gsLst>
          <a:lin ang="5400700"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chemeClr val="accent5"/>
            </a:gs>
            <a:gs pos="91000">
              <a:schemeClr val="dk1"/>
            </a:gs>
            <a:gs pos="100000">
              <a:schemeClr val="dk1"/>
            </a:gs>
          </a:gsLst>
          <a:lin ang="5400700" scaled="0"/>
        </a:gra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lt1"/>
              </a:buClr>
              <a:buSzPts val="2800"/>
              <a:buFont typeface="Fira Sans Condensed SemiBold"/>
              <a:buNone/>
              <a:defRPr b="0" i="0" sz="2800" u="none" cap="none" strike="noStrike">
                <a:solidFill>
                  <a:schemeClr val="lt1"/>
                </a:solidFill>
                <a:latin typeface="Fira Sans Condensed SemiBold"/>
                <a:ea typeface="Fira Sans Condensed SemiBold"/>
                <a:cs typeface="Fira Sans Condensed SemiBold"/>
                <a:sym typeface="Fira Sans Condensed SemiBold"/>
              </a:defRPr>
            </a:lvl1pPr>
            <a:lvl2pPr lvl="1" marR="0" rtl="0" algn="l">
              <a:lnSpc>
                <a:spcPct val="100000"/>
              </a:lnSpc>
              <a:spcBef>
                <a:spcPts val="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04800" lvl="0" marL="457200" marR="0" rtl="0" algn="l">
              <a:lnSpc>
                <a:spcPct val="115000"/>
              </a:lnSpc>
              <a:spcBef>
                <a:spcPts val="0"/>
              </a:spcBef>
              <a:spcAft>
                <a:spcPts val="0"/>
              </a:spcAft>
              <a:buClr>
                <a:schemeClr val="lt1"/>
              </a:buClr>
              <a:buSzPts val="1200"/>
              <a:buFont typeface="Roboto"/>
              <a:buChar char="●"/>
              <a:defRPr b="0" i="0" sz="1200" u="none" cap="none" strike="noStrike">
                <a:solidFill>
                  <a:schemeClr val="lt1"/>
                </a:solidFill>
                <a:latin typeface="Roboto"/>
                <a:ea typeface="Roboto"/>
                <a:cs typeface="Roboto"/>
                <a:sym typeface="Roboto"/>
              </a:defRPr>
            </a:lvl1pPr>
            <a:lvl2pPr indent="-304800" lvl="1" marL="914400" marR="0" rtl="0" algn="l">
              <a:lnSpc>
                <a:spcPct val="115000"/>
              </a:lnSpc>
              <a:spcBef>
                <a:spcPts val="0"/>
              </a:spcBef>
              <a:spcAft>
                <a:spcPts val="0"/>
              </a:spcAft>
              <a:buClr>
                <a:schemeClr val="lt1"/>
              </a:buClr>
              <a:buSzPts val="1200"/>
              <a:buFont typeface="Roboto"/>
              <a:buChar char="○"/>
              <a:defRPr b="0" i="0" sz="1200" u="none" cap="none" strike="noStrike">
                <a:solidFill>
                  <a:schemeClr val="lt1"/>
                </a:solidFill>
                <a:latin typeface="Roboto"/>
                <a:ea typeface="Roboto"/>
                <a:cs typeface="Roboto"/>
                <a:sym typeface="Roboto"/>
              </a:defRPr>
            </a:lvl2pPr>
            <a:lvl3pPr indent="-304800" lvl="2" marL="1371600" marR="0" rtl="0" algn="l">
              <a:lnSpc>
                <a:spcPct val="115000"/>
              </a:lnSpc>
              <a:spcBef>
                <a:spcPts val="0"/>
              </a:spcBef>
              <a:spcAft>
                <a:spcPts val="0"/>
              </a:spcAft>
              <a:buClr>
                <a:schemeClr val="lt1"/>
              </a:buClr>
              <a:buSzPts val="1200"/>
              <a:buFont typeface="Roboto"/>
              <a:buChar char="■"/>
              <a:defRPr b="0" i="0" sz="1200" u="none" cap="none" strike="noStrike">
                <a:solidFill>
                  <a:schemeClr val="lt1"/>
                </a:solidFill>
                <a:latin typeface="Roboto"/>
                <a:ea typeface="Roboto"/>
                <a:cs typeface="Roboto"/>
                <a:sym typeface="Roboto"/>
              </a:defRPr>
            </a:lvl3pPr>
            <a:lvl4pPr indent="-304800" lvl="3" marL="1828800" marR="0" rtl="0" algn="l">
              <a:lnSpc>
                <a:spcPct val="115000"/>
              </a:lnSpc>
              <a:spcBef>
                <a:spcPts val="0"/>
              </a:spcBef>
              <a:spcAft>
                <a:spcPts val="0"/>
              </a:spcAft>
              <a:buClr>
                <a:schemeClr val="lt1"/>
              </a:buClr>
              <a:buSzPts val="1200"/>
              <a:buFont typeface="Roboto"/>
              <a:buChar char="●"/>
              <a:defRPr b="0" i="0" sz="1200" u="none" cap="none" strike="noStrike">
                <a:solidFill>
                  <a:schemeClr val="lt1"/>
                </a:solidFill>
                <a:latin typeface="Roboto"/>
                <a:ea typeface="Roboto"/>
                <a:cs typeface="Roboto"/>
                <a:sym typeface="Roboto"/>
              </a:defRPr>
            </a:lvl4pPr>
            <a:lvl5pPr indent="-304800" lvl="4" marL="2286000" marR="0" rtl="0" algn="l">
              <a:lnSpc>
                <a:spcPct val="115000"/>
              </a:lnSpc>
              <a:spcBef>
                <a:spcPts val="0"/>
              </a:spcBef>
              <a:spcAft>
                <a:spcPts val="0"/>
              </a:spcAft>
              <a:buClr>
                <a:schemeClr val="lt1"/>
              </a:buClr>
              <a:buSzPts val="1200"/>
              <a:buFont typeface="Roboto"/>
              <a:buChar char="○"/>
              <a:defRPr b="0" i="0" sz="1200" u="none" cap="none" strike="noStrike">
                <a:solidFill>
                  <a:schemeClr val="lt1"/>
                </a:solidFill>
                <a:latin typeface="Roboto"/>
                <a:ea typeface="Roboto"/>
                <a:cs typeface="Roboto"/>
                <a:sym typeface="Roboto"/>
              </a:defRPr>
            </a:lvl5pPr>
            <a:lvl6pPr indent="-304800" lvl="5" marL="2743200" marR="0" rtl="0" algn="l">
              <a:lnSpc>
                <a:spcPct val="115000"/>
              </a:lnSpc>
              <a:spcBef>
                <a:spcPts val="0"/>
              </a:spcBef>
              <a:spcAft>
                <a:spcPts val="0"/>
              </a:spcAft>
              <a:buClr>
                <a:schemeClr val="lt1"/>
              </a:buClr>
              <a:buSzPts val="1200"/>
              <a:buFont typeface="Roboto"/>
              <a:buChar char="■"/>
              <a:defRPr b="0" i="0" sz="1200" u="none" cap="none" strike="noStrike">
                <a:solidFill>
                  <a:schemeClr val="lt1"/>
                </a:solidFill>
                <a:latin typeface="Roboto"/>
                <a:ea typeface="Roboto"/>
                <a:cs typeface="Roboto"/>
                <a:sym typeface="Roboto"/>
              </a:defRPr>
            </a:lvl6pPr>
            <a:lvl7pPr indent="-304800" lvl="6" marL="3200400" marR="0" rtl="0" algn="l">
              <a:lnSpc>
                <a:spcPct val="115000"/>
              </a:lnSpc>
              <a:spcBef>
                <a:spcPts val="0"/>
              </a:spcBef>
              <a:spcAft>
                <a:spcPts val="0"/>
              </a:spcAft>
              <a:buClr>
                <a:schemeClr val="lt1"/>
              </a:buClr>
              <a:buSzPts val="1200"/>
              <a:buFont typeface="Roboto"/>
              <a:buChar char="●"/>
              <a:defRPr b="0" i="0" sz="1200" u="none" cap="none" strike="noStrike">
                <a:solidFill>
                  <a:schemeClr val="lt1"/>
                </a:solidFill>
                <a:latin typeface="Roboto"/>
                <a:ea typeface="Roboto"/>
                <a:cs typeface="Roboto"/>
                <a:sym typeface="Roboto"/>
              </a:defRPr>
            </a:lvl7pPr>
            <a:lvl8pPr indent="-304800" lvl="7" marL="3657600" marR="0" rtl="0" algn="l">
              <a:lnSpc>
                <a:spcPct val="115000"/>
              </a:lnSpc>
              <a:spcBef>
                <a:spcPts val="0"/>
              </a:spcBef>
              <a:spcAft>
                <a:spcPts val="0"/>
              </a:spcAft>
              <a:buClr>
                <a:schemeClr val="lt1"/>
              </a:buClr>
              <a:buSzPts val="1200"/>
              <a:buFont typeface="Roboto"/>
              <a:buChar char="○"/>
              <a:defRPr b="0" i="0" sz="1200" u="none" cap="none" strike="noStrike">
                <a:solidFill>
                  <a:schemeClr val="lt1"/>
                </a:solidFill>
                <a:latin typeface="Roboto"/>
                <a:ea typeface="Roboto"/>
                <a:cs typeface="Roboto"/>
                <a:sym typeface="Roboto"/>
              </a:defRPr>
            </a:lvl8pPr>
            <a:lvl9pPr indent="-304800" lvl="8" marL="4114800" marR="0" rtl="0" algn="l">
              <a:lnSpc>
                <a:spcPct val="115000"/>
              </a:lnSpc>
              <a:spcBef>
                <a:spcPts val="0"/>
              </a:spcBef>
              <a:spcAft>
                <a:spcPts val="0"/>
              </a:spcAft>
              <a:buClr>
                <a:schemeClr val="lt1"/>
              </a:buClr>
              <a:buSzPts val="1200"/>
              <a:buFont typeface="Roboto"/>
              <a:buChar char="■"/>
              <a:defRPr b="0" i="0" sz="1200" u="none" cap="none" strike="noStrike">
                <a:solidFill>
                  <a:schemeClr val="lt1"/>
                </a:solidFill>
                <a:latin typeface="Roboto"/>
                <a:ea typeface="Roboto"/>
                <a:cs typeface="Roboto"/>
                <a:sym typeface="Roboto"/>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1" name="Shape 91"/>
        <p:cNvGrpSpPr/>
        <p:nvPr/>
      </p:nvGrpSpPr>
      <p:grpSpPr>
        <a:xfrm>
          <a:off x="0" y="0"/>
          <a:ext cx="0" cy="0"/>
          <a:chOff x="0" y="0"/>
          <a:chExt cx="0" cy="0"/>
        </a:xfrm>
      </p:grpSpPr>
      <p:sp>
        <p:nvSpPr>
          <p:cNvPr id="92" name="Google Shape;92;p27"/>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93" name="Google Shape;93;p27"/>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94" name="Google Shape;94;p2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5" name="Google Shape;95;p2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6" name="Google Shape;96;p2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2.jpg"/><Relationship Id="rId4" Type="http://schemas.openxmlformats.org/officeDocument/2006/relationships/image" Target="../media/image8.png"/><Relationship Id="rId5"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19.png"/><Relationship Id="rId5"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14.jpg"/><Relationship Id="rId5" Type="http://schemas.openxmlformats.org/officeDocument/2006/relationships/image" Target="../media/image2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2.jpg"/><Relationship Id="rId4" Type="http://schemas.openxmlformats.org/officeDocument/2006/relationships/image" Target="../media/image8.png"/><Relationship Id="rId5"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9"/>
          <p:cNvSpPr txBox="1"/>
          <p:nvPr>
            <p:ph type="ctrTitle"/>
          </p:nvPr>
        </p:nvSpPr>
        <p:spPr>
          <a:xfrm>
            <a:off x="457200" y="854400"/>
            <a:ext cx="4114800" cy="3006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5555"/>
              <a:buNone/>
            </a:pPr>
            <a:r>
              <a:rPr lang="en"/>
              <a:t>New to Canada? Know your Workers Rights</a:t>
            </a:r>
            <a:endParaRPr/>
          </a:p>
        </p:txBody>
      </p:sp>
      <p:sp>
        <p:nvSpPr>
          <p:cNvPr id="171" name="Google Shape;171;p39"/>
          <p:cNvSpPr txBox="1"/>
          <p:nvPr>
            <p:ph idx="1" type="subTitle"/>
          </p:nvPr>
        </p:nvSpPr>
        <p:spPr>
          <a:xfrm>
            <a:off x="539788" y="3096904"/>
            <a:ext cx="4114800" cy="428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rPr b="1" i="1" lang="en" sz="2000"/>
              <a:t>Session </a:t>
            </a:r>
            <a:r>
              <a:rPr b="1" lang="en" sz="2000"/>
              <a:t># 1: ESA Introduction </a:t>
            </a:r>
            <a:endParaRPr b="1" sz="2000"/>
          </a:p>
        </p:txBody>
      </p:sp>
      <p:grpSp>
        <p:nvGrpSpPr>
          <p:cNvPr id="172" name="Google Shape;172;p39"/>
          <p:cNvGrpSpPr/>
          <p:nvPr/>
        </p:nvGrpSpPr>
        <p:grpSpPr>
          <a:xfrm>
            <a:off x="4447362" y="183772"/>
            <a:ext cx="4397201" cy="4959728"/>
            <a:chOff x="4447362" y="183772"/>
            <a:chExt cx="4397201" cy="4959728"/>
          </a:xfrm>
        </p:grpSpPr>
        <p:grpSp>
          <p:nvGrpSpPr>
            <p:cNvPr id="173" name="Google Shape;173;p39"/>
            <p:cNvGrpSpPr/>
            <p:nvPr/>
          </p:nvGrpSpPr>
          <p:grpSpPr>
            <a:xfrm rot="-3227865">
              <a:off x="7900867" y="1504657"/>
              <a:ext cx="912224" cy="447140"/>
              <a:chOff x="4942775" y="2502675"/>
              <a:chExt cx="1305850" cy="640500"/>
            </a:xfrm>
          </p:grpSpPr>
          <p:sp>
            <p:nvSpPr>
              <p:cNvPr id="174" name="Google Shape;174;p39"/>
              <p:cNvSpPr/>
              <p:nvPr/>
            </p:nvSpPr>
            <p:spPr>
              <a:xfrm>
                <a:off x="4942775" y="2562875"/>
                <a:ext cx="1084050" cy="427025"/>
              </a:xfrm>
              <a:custGeom>
                <a:rect b="b" l="l" r="r" t="t"/>
                <a:pathLst>
                  <a:path extrusionOk="0" h="17081" w="43362">
                    <a:moveTo>
                      <a:pt x="296" y="1"/>
                    </a:moveTo>
                    <a:cubicBezTo>
                      <a:pt x="198" y="1"/>
                      <a:pt x="99" y="1"/>
                      <a:pt x="99" y="100"/>
                    </a:cubicBezTo>
                    <a:lnTo>
                      <a:pt x="0" y="198"/>
                    </a:lnTo>
                    <a:cubicBezTo>
                      <a:pt x="0" y="297"/>
                      <a:pt x="99" y="395"/>
                      <a:pt x="198" y="395"/>
                    </a:cubicBezTo>
                    <a:cubicBezTo>
                      <a:pt x="395" y="395"/>
                      <a:pt x="23569" y="6213"/>
                      <a:pt x="42995" y="17061"/>
                    </a:cubicBezTo>
                    <a:cubicBezTo>
                      <a:pt x="43023" y="17075"/>
                      <a:pt x="43050" y="17081"/>
                      <a:pt x="43077" y="17081"/>
                    </a:cubicBezTo>
                    <a:cubicBezTo>
                      <a:pt x="43240" y="17081"/>
                      <a:pt x="43362" y="16850"/>
                      <a:pt x="43192" y="16765"/>
                    </a:cubicBezTo>
                    <a:cubicBezTo>
                      <a:pt x="23667" y="5819"/>
                      <a:pt x="494" y="1"/>
                      <a:pt x="29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39"/>
              <p:cNvSpPr/>
              <p:nvPr/>
            </p:nvSpPr>
            <p:spPr>
              <a:xfrm>
                <a:off x="6010250" y="2981975"/>
                <a:ext cx="238375" cy="161200"/>
              </a:xfrm>
              <a:custGeom>
                <a:rect b="b" l="l" r="r" t="t"/>
                <a:pathLst>
                  <a:path extrusionOk="0" h="6448" w="9535">
                    <a:moveTo>
                      <a:pt x="0" y="1"/>
                    </a:moveTo>
                    <a:cubicBezTo>
                      <a:pt x="1578" y="2072"/>
                      <a:pt x="3353" y="4044"/>
                      <a:pt x="5128" y="5918"/>
                    </a:cubicBezTo>
                    <a:lnTo>
                      <a:pt x="5128" y="6016"/>
                    </a:lnTo>
                    <a:cubicBezTo>
                      <a:pt x="5554" y="6318"/>
                      <a:pt x="5983" y="6447"/>
                      <a:pt x="6386" y="6447"/>
                    </a:cubicBezTo>
                    <a:cubicBezTo>
                      <a:pt x="8225" y="6447"/>
                      <a:pt x="9534" y="3760"/>
                      <a:pt x="7593" y="2466"/>
                    </a:cubicBezTo>
                    <a:cubicBezTo>
                      <a:pt x="5128" y="1480"/>
                      <a:pt x="2564" y="593"/>
                      <a:pt x="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39"/>
              <p:cNvSpPr/>
              <p:nvPr/>
            </p:nvSpPr>
            <p:spPr>
              <a:xfrm>
                <a:off x="5931350" y="2864000"/>
                <a:ext cx="214250" cy="85950"/>
              </a:xfrm>
              <a:custGeom>
                <a:rect b="b" l="l" r="r" t="t"/>
                <a:pathLst>
                  <a:path extrusionOk="0" h="3438" w="8570">
                    <a:moveTo>
                      <a:pt x="6184" y="0"/>
                    </a:moveTo>
                    <a:cubicBezTo>
                      <a:pt x="6008" y="0"/>
                      <a:pt x="5820" y="27"/>
                      <a:pt x="5622" y="85"/>
                    </a:cubicBezTo>
                    <a:cubicBezTo>
                      <a:pt x="3748" y="874"/>
                      <a:pt x="1874" y="1860"/>
                      <a:pt x="1" y="2945"/>
                    </a:cubicBezTo>
                    <a:cubicBezTo>
                      <a:pt x="2072" y="3241"/>
                      <a:pt x="4241" y="3438"/>
                      <a:pt x="6312" y="3438"/>
                    </a:cubicBezTo>
                    <a:cubicBezTo>
                      <a:pt x="8570" y="3167"/>
                      <a:pt x="8098" y="0"/>
                      <a:pt x="618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39"/>
              <p:cNvSpPr/>
              <p:nvPr/>
            </p:nvSpPr>
            <p:spPr>
              <a:xfrm>
                <a:off x="5891900" y="2917875"/>
                <a:ext cx="126875" cy="176550"/>
              </a:xfrm>
              <a:custGeom>
                <a:rect b="b" l="l" r="r" t="t"/>
                <a:pathLst>
                  <a:path extrusionOk="0" h="7062" w="5075">
                    <a:moveTo>
                      <a:pt x="1" y="1"/>
                    </a:moveTo>
                    <a:lnTo>
                      <a:pt x="1" y="1"/>
                    </a:lnTo>
                    <a:cubicBezTo>
                      <a:pt x="297" y="2072"/>
                      <a:pt x="790" y="4143"/>
                      <a:pt x="1381" y="6115"/>
                    </a:cubicBezTo>
                    <a:cubicBezTo>
                      <a:pt x="1732" y="6784"/>
                      <a:pt x="2278" y="7062"/>
                      <a:pt x="2820" y="7062"/>
                    </a:cubicBezTo>
                    <a:cubicBezTo>
                      <a:pt x="3955" y="7062"/>
                      <a:pt x="5074" y="5841"/>
                      <a:pt x="4340" y="4439"/>
                    </a:cubicBezTo>
                    <a:cubicBezTo>
                      <a:pt x="2959" y="2861"/>
                      <a:pt x="1480" y="1382"/>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39"/>
              <p:cNvSpPr/>
              <p:nvPr/>
            </p:nvSpPr>
            <p:spPr>
              <a:xfrm>
                <a:off x="5788375" y="2873500"/>
                <a:ext cx="95150" cy="204350"/>
              </a:xfrm>
              <a:custGeom>
                <a:rect b="b" l="l" r="r" t="t"/>
                <a:pathLst>
                  <a:path extrusionOk="0" h="8174" w="3806">
                    <a:moveTo>
                      <a:pt x="493" y="1"/>
                    </a:moveTo>
                    <a:cubicBezTo>
                      <a:pt x="197" y="2368"/>
                      <a:pt x="0" y="4636"/>
                      <a:pt x="0" y="7002"/>
                    </a:cubicBezTo>
                    <a:lnTo>
                      <a:pt x="99" y="7002"/>
                    </a:lnTo>
                    <a:cubicBezTo>
                      <a:pt x="423" y="7813"/>
                      <a:pt x="1114" y="8174"/>
                      <a:pt x="1808" y="8174"/>
                    </a:cubicBezTo>
                    <a:cubicBezTo>
                      <a:pt x="2803" y="8174"/>
                      <a:pt x="3806" y="7433"/>
                      <a:pt x="3747" y="6214"/>
                    </a:cubicBezTo>
                    <a:cubicBezTo>
                      <a:pt x="2761" y="4044"/>
                      <a:pt x="1677" y="1973"/>
                      <a:pt x="49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39"/>
              <p:cNvSpPr/>
              <p:nvPr/>
            </p:nvSpPr>
            <p:spPr>
              <a:xfrm>
                <a:off x="5386525" y="2710800"/>
                <a:ext cx="88125" cy="186850"/>
              </a:xfrm>
              <a:custGeom>
                <a:rect b="b" l="l" r="r" t="t"/>
                <a:pathLst>
                  <a:path extrusionOk="0" h="7474" w="3525">
                    <a:moveTo>
                      <a:pt x="987" y="1"/>
                    </a:moveTo>
                    <a:cubicBezTo>
                      <a:pt x="494" y="1874"/>
                      <a:pt x="198" y="3846"/>
                      <a:pt x="1" y="5917"/>
                    </a:cubicBezTo>
                    <a:cubicBezTo>
                      <a:pt x="45" y="6989"/>
                      <a:pt x="817" y="7474"/>
                      <a:pt x="1603" y="7474"/>
                    </a:cubicBezTo>
                    <a:cubicBezTo>
                      <a:pt x="2554" y="7474"/>
                      <a:pt x="3525" y="6764"/>
                      <a:pt x="3255" y="5523"/>
                    </a:cubicBezTo>
                    <a:cubicBezTo>
                      <a:pt x="2663" y="3551"/>
                      <a:pt x="1874" y="1776"/>
                      <a:pt x="98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39"/>
              <p:cNvSpPr/>
              <p:nvPr/>
            </p:nvSpPr>
            <p:spPr>
              <a:xfrm>
                <a:off x="5396375" y="2569975"/>
                <a:ext cx="166400" cy="138375"/>
              </a:xfrm>
              <a:custGeom>
                <a:rect b="b" l="l" r="r" t="t"/>
                <a:pathLst>
                  <a:path extrusionOk="0" h="5535" w="6656">
                    <a:moveTo>
                      <a:pt x="4222" y="0"/>
                    </a:moveTo>
                    <a:cubicBezTo>
                      <a:pt x="3871" y="0"/>
                      <a:pt x="3503" y="121"/>
                      <a:pt x="3157" y="407"/>
                    </a:cubicBezTo>
                    <a:cubicBezTo>
                      <a:pt x="2072" y="2084"/>
                      <a:pt x="987" y="3760"/>
                      <a:pt x="1" y="5535"/>
                    </a:cubicBezTo>
                    <a:cubicBezTo>
                      <a:pt x="1875" y="4746"/>
                      <a:pt x="3650" y="3859"/>
                      <a:pt x="5326" y="2872"/>
                    </a:cubicBezTo>
                    <a:cubicBezTo>
                      <a:pt x="6655" y="1778"/>
                      <a:pt x="5566" y="0"/>
                      <a:pt x="422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39"/>
              <p:cNvSpPr/>
              <p:nvPr/>
            </p:nvSpPr>
            <p:spPr>
              <a:xfrm>
                <a:off x="5246000" y="2544025"/>
                <a:ext cx="191725" cy="110100"/>
              </a:xfrm>
              <a:custGeom>
                <a:rect b="b" l="l" r="r" t="t"/>
                <a:pathLst>
                  <a:path extrusionOk="0" h="4404" w="7669">
                    <a:moveTo>
                      <a:pt x="5218" y="0"/>
                    </a:moveTo>
                    <a:cubicBezTo>
                      <a:pt x="4941" y="0"/>
                      <a:pt x="4644" y="79"/>
                      <a:pt x="4340" y="262"/>
                    </a:cubicBezTo>
                    <a:cubicBezTo>
                      <a:pt x="2860" y="1544"/>
                      <a:pt x="1381" y="2924"/>
                      <a:pt x="1" y="4404"/>
                    </a:cubicBezTo>
                    <a:cubicBezTo>
                      <a:pt x="1973" y="4108"/>
                      <a:pt x="3945" y="3713"/>
                      <a:pt x="5917" y="3220"/>
                    </a:cubicBezTo>
                    <a:cubicBezTo>
                      <a:pt x="7669" y="2386"/>
                      <a:pt x="6740" y="0"/>
                      <a:pt x="521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39"/>
              <p:cNvSpPr/>
              <p:nvPr/>
            </p:nvSpPr>
            <p:spPr>
              <a:xfrm>
                <a:off x="5206550" y="2644250"/>
                <a:ext cx="115225" cy="176425"/>
              </a:xfrm>
              <a:custGeom>
                <a:rect b="b" l="l" r="r" t="t"/>
                <a:pathLst>
                  <a:path extrusionOk="0" h="7057" w="4609">
                    <a:moveTo>
                      <a:pt x="1" y="0"/>
                    </a:moveTo>
                    <a:lnTo>
                      <a:pt x="1" y="0"/>
                    </a:lnTo>
                    <a:cubicBezTo>
                      <a:pt x="198" y="1972"/>
                      <a:pt x="494" y="3945"/>
                      <a:pt x="888" y="5917"/>
                    </a:cubicBezTo>
                    <a:cubicBezTo>
                      <a:pt x="1169" y="6724"/>
                      <a:pt x="1775" y="7057"/>
                      <a:pt x="2385" y="7057"/>
                    </a:cubicBezTo>
                    <a:cubicBezTo>
                      <a:pt x="3490" y="7057"/>
                      <a:pt x="4609" y="5968"/>
                      <a:pt x="3847" y="4635"/>
                    </a:cubicBezTo>
                    <a:cubicBezTo>
                      <a:pt x="2663" y="2958"/>
                      <a:pt x="1381" y="1479"/>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39"/>
              <p:cNvSpPr/>
              <p:nvPr/>
            </p:nvSpPr>
            <p:spPr>
              <a:xfrm>
                <a:off x="5083300" y="2502675"/>
                <a:ext cx="189050" cy="102150"/>
              </a:xfrm>
              <a:custGeom>
                <a:rect b="b" l="l" r="r" t="t"/>
                <a:pathLst>
                  <a:path extrusionOk="0" h="4086" w="7562">
                    <a:moveTo>
                      <a:pt x="5197" y="1"/>
                    </a:moveTo>
                    <a:cubicBezTo>
                      <a:pt x="4987" y="1"/>
                      <a:pt x="4766" y="44"/>
                      <a:pt x="4536" y="141"/>
                    </a:cubicBezTo>
                    <a:cubicBezTo>
                      <a:pt x="2959" y="1324"/>
                      <a:pt x="1479" y="2705"/>
                      <a:pt x="0" y="4085"/>
                    </a:cubicBezTo>
                    <a:cubicBezTo>
                      <a:pt x="1973" y="3888"/>
                      <a:pt x="3945" y="3592"/>
                      <a:pt x="5917" y="3099"/>
                    </a:cubicBezTo>
                    <a:cubicBezTo>
                      <a:pt x="7561" y="2234"/>
                      <a:pt x="6699" y="1"/>
                      <a:pt x="519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39"/>
              <p:cNvSpPr/>
              <p:nvPr/>
            </p:nvSpPr>
            <p:spPr>
              <a:xfrm>
                <a:off x="5038925" y="2594925"/>
                <a:ext cx="87300" cy="176350"/>
              </a:xfrm>
              <a:custGeom>
                <a:rect b="b" l="l" r="r" t="t"/>
                <a:pathLst>
                  <a:path extrusionOk="0" h="7054" w="3492">
                    <a:moveTo>
                      <a:pt x="99" y="1"/>
                    </a:moveTo>
                    <a:cubicBezTo>
                      <a:pt x="0" y="1973"/>
                      <a:pt x="0" y="3945"/>
                      <a:pt x="99" y="5918"/>
                    </a:cubicBezTo>
                    <a:cubicBezTo>
                      <a:pt x="375" y="6706"/>
                      <a:pt x="998" y="7054"/>
                      <a:pt x="1621" y="7054"/>
                    </a:cubicBezTo>
                    <a:cubicBezTo>
                      <a:pt x="2556" y="7054"/>
                      <a:pt x="3491" y="6273"/>
                      <a:pt x="3254" y="5030"/>
                    </a:cubicBezTo>
                    <a:cubicBezTo>
                      <a:pt x="2268" y="3354"/>
                      <a:pt x="1282" y="1579"/>
                      <a:pt x="9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39"/>
              <p:cNvSpPr/>
              <p:nvPr/>
            </p:nvSpPr>
            <p:spPr>
              <a:xfrm>
                <a:off x="5507325" y="2760100"/>
                <a:ext cx="101400" cy="219325"/>
              </a:xfrm>
              <a:custGeom>
                <a:rect b="b" l="l" r="r" t="t"/>
                <a:pathLst>
                  <a:path extrusionOk="0" h="8773" w="4056">
                    <a:moveTo>
                      <a:pt x="1381" y="1"/>
                    </a:moveTo>
                    <a:cubicBezTo>
                      <a:pt x="789" y="2170"/>
                      <a:pt x="296" y="4537"/>
                      <a:pt x="0" y="6805"/>
                    </a:cubicBezTo>
                    <a:cubicBezTo>
                      <a:pt x="0" y="8148"/>
                      <a:pt x="935" y="8773"/>
                      <a:pt x="1886" y="8773"/>
                    </a:cubicBezTo>
                    <a:cubicBezTo>
                      <a:pt x="2960" y="8773"/>
                      <a:pt x="4056" y="7974"/>
                      <a:pt x="3846" y="6509"/>
                    </a:cubicBezTo>
                    <a:cubicBezTo>
                      <a:pt x="3156" y="4340"/>
                      <a:pt x="2269" y="2072"/>
                      <a:pt x="138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39"/>
              <p:cNvSpPr/>
              <p:nvPr/>
            </p:nvSpPr>
            <p:spPr>
              <a:xfrm>
                <a:off x="5507325" y="2625475"/>
                <a:ext cx="213625" cy="122325"/>
              </a:xfrm>
              <a:custGeom>
                <a:rect b="b" l="l" r="r" t="t"/>
                <a:pathLst>
                  <a:path extrusionOk="0" h="4893" w="8545">
                    <a:moveTo>
                      <a:pt x="5897" y="0"/>
                    </a:moveTo>
                    <a:cubicBezTo>
                      <a:pt x="5655" y="0"/>
                      <a:pt x="5397" y="50"/>
                      <a:pt x="5128" y="159"/>
                    </a:cubicBezTo>
                    <a:cubicBezTo>
                      <a:pt x="3353" y="1639"/>
                      <a:pt x="1578" y="3216"/>
                      <a:pt x="0" y="4893"/>
                    </a:cubicBezTo>
                    <a:cubicBezTo>
                      <a:pt x="2269" y="4597"/>
                      <a:pt x="4635" y="4104"/>
                      <a:pt x="6903" y="3512"/>
                    </a:cubicBezTo>
                    <a:cubicBezTo>
                      <a:pt x="8545" y="2475"/>
                      <a:pt x="7613" y="0"/>
                      <a:pt x="589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39"/>
              <p:cNvSpPr/>
              <p:nvPr/>
            </p:nvSpPr>
            <p:spPr>
              <a:xfrm>
                <a:off x="5641625" y="2831600"/>
                <a:ext cx="101125" cy="218225"/>
              </a:xfrm>
              <a:custGeom>
                <a:rect b="b" l="l" r="r" t="t"/>
                <a:pathLst>
                  <a:path extrusionOk="0" h="8729" w="4045">
                    <a:moveTo>
                      <a:pt x="2222" y="1"/>
                    </a:moveTo>
                    <a:cubicBezTo>
                      <a:pt x="1433" y="2170"/>
                      <a:pt x="742" y="4339"/>
                      <a:pt x="151" y="6608"/>
                    </a:cubicBezTo>
                    <a:cubicBezTo>
                      <a:pt x="0" y="8013"/>
                      <a:pt x="1025" y="8728"/>
                      <a:pt x="2054" y="8728"/>
                    </a:cubicBezTo>
                    <a:cubicBezTo>
                      <a:pt x="3047" y="8728"/>
                      <a:pt x="4045" y="8062"/>
                      <a:pt x="3997" y="6706"/>
                    </a:cubicBezTo>
                    <a:cubicBezTo>
                      <a:pt x="3504" y="4438"/>
                      <a:pt x="2912" y="2170"/>
                      <a:pt x="222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39"/>
              <p:cNvSpPr/>
              <p:nvPr/>
            </p:nvSpPr>
            <p:spPr>
              <a:xfrm>
                <a:off x="5687300" y="2656575"/>
                <a:ext cx="183675" cy="162725"/>
              </a:xfrm>
              <a:custGeom>
                <a:rect b="b" l="l" r="r" t="t"/>
                <a:pathLst>
                  <a:path extrusionOk="0" h="6509" w="7347">
                    <a:moveTo>
                      <a:pt x="4707" y="1"/>
                    </a:moveTo>
                    <a:cubicBezTo>
                      <a:pt x="4296" y="1"/>
                      <a:pt x="3862" y="148"/>
                      <a:pt x="3452" y="493"/>
                    </a:cubicBezTo>
                    <a:cubicBezTo>
                      <a:pt x="2170" y="2465"/>
                      <a:pt x="986" y="4438"/>
                      <a:pt x="0" y="6509"/>
                    </a:cubicBezTo>
                    <a:cubicBezTo>
                      <a:pt x="2071" y="5522"/>
                      <a:pt x="4142" y="4438"/>
                      <a:pt x="6114" y="3254"/>
                    </a:cubicBezTo>
                    <a:cubicBezTo>
                      <a:pt x="7346" y="1868"/>
                      <a:pt x="6173" y="1"/>
                      <a:pt x="470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39"/>
              <p:cNvSpPr/>
              <p:nvPr/>
            </p:nvSpPr>
            <p:spPr>
              <a:xfrm>
                <a:off x="5780975" y="2784300"/>
                <a:ext cx="229375" cy="94175"/>
              </a:xfrm>
              <a:custGeom>
                <a:rect b="b" l="l" r="r" t="t"/>
                <a:pathLst>
                  <a:path extrusionOk="0" h="3767" w="9175">
                    <a:moveTo>
                      <a:pt x="6589" y="1"/>
                    </a:moveTo>
                    <a:cubicBezTo>
                      <a:pt x="6500" y="1"/>
                      <a:pt x="6407" y="7"/>
                      <a:pt x="6312" y="19"/>
                    </a:cubicBezTo>
                    <a:cubicBezTo>
                      <a:pt x="4142" y="906"/>
                      <a:pt x="2071" y="1991"/>
                      <a:pt x="0" y="3175"/>
                    </a:cubicBezTo>
                    <a:cubicBezTo>
                      <a:pt x="2367" y="3470"/>
                      <a:pt x="4635" y="3668"/>
                      <a:pt x="7002" y="3766"/>
                    </a:cubicBezTo>
                    <a:cubicBezTo>
                      <a:pt x="9174" y="3105"/>
                      <a:pt x="8632" y="1"/>
                      <a:pt x="658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0" name="Google Shape;190;p39"/>
            <p:cNvSpPr/>
            <p:nvPr/>
          </p:nvSpPr>
          <p:spPr>
            <a:xfrm rot="6303575">
              <a:off x="7514295" y="808463"/>
              <a:ext cx="895969" cy="877928"/>
            </a:xfrm>
            <a:custGeom>
              <a:rect b="b" l="l" r="r" t="t"/>
              <a:pathLst>
                <a:path extrusionOk="0" h="27769" w="28286">
                  <a:moveTo>
                    <a:pt x="16161" y="1"/>
                  </a:moveTo>
                  <a:cubicBezTo>
                    <a:pt x="16026" y="1"/>
                    <a:pt x="15893" y="34"/>
                    <a:pt x="15761" y="104"/>
                  </a:cubicBezTo>
                  <a:cubicBezTo>
                    <a:pt x="13296" y="1385"/>
                    <a:pt x="16254" y="7006"/>
                    <a:pt x="20297" y="14205"/>
                  </a:cubicBezTo>
                  <a:cubicBezTo>
                    <a:pt x="16000" y="7329"/>
                    <a:pt x="11207" y="3424"/>
                    <a:pt x="8617" y="3424"/>
                  </a:cubicBezTo>
                  <a:cubicBezTo>
                    <a:pt x="7938" y="3424"/>
                    <a:pt x="7411" y="3692"/>
                    <a:pt x="7084" y="4245"/>
                  </a:cubicBezTo>
                  <a:cubicBezTo>
                    <a:pt x="5309" y="7105"/>
                    <a:pt x="9056" y="10063"/>
                    <a:pt x="19410" y="15586"/>
                  </a:cubicBezTo>
                  <a:cubicBezTo>
                    <a:pt x="15122" y="14261"/>
                    <a:pt x="8534" y="12413"/>
                    <a:pt x="4291" y="12413"/>
                  </a:cubicBezTo>
                  <a:cubicBezTo>
                    <a:pt x="1899" y="12413"/>
                    <a:pt x="252" y="13000"/>
                    <a:pt x="181" y="14599"/>
                  </a:cubicBezTo>
                  <a:cubicBezTo>
                    <a:pt x="0" y="17123"/>
                    <a:pt x="4471" y="17816"/>
                    <a:pt x="9642" y="17816"/>
                  </a:cubicBezTo>
                  <a:cubicBezTo>
                    <a:pt x="12957" y="17816"/>
                    <a:pt x="16560" y="17532"/>
                    <a:pt x="19410" y="17262"/>
                  </a:cubicBezTo>
                  <a:lnTo>
                    <a:pt x="19410" y="17262"/>
                  </a:lnTo>
                  <a:cubicBezTo>
                    <a:pt x="17043" y="17755"/>
                    <a:pt x="4421" y="21305"/>
                    <a:pt x="5999" y="24954"/>
                  </a:cubicBezTo>
                  <a:cubicBezTo>
                    <a:pt x="6310" y="25600"/>
                    <a:pt x="6930" y="25880"/>
                    <a:pt x="7751" y="25880"/>
                  </a:cubicBezTo>
                  <a:cubicBezTo>
                    <a:pt x="10314" y="25880"/>
                    <a:pt x="14843" y="23156"/>
                    <a:pt x="18128" y="20319"/>
                  </a:cubicBezTo>
                  <a:lnTo>
                    <a:pt x="18128" y="20319"/>
                  </a:lnTo>
                  <a:cubicBezTo>
                    <a:pt x="16057" y="23475"/>
                    <a:pt x="14282" y="27320"/>
                    <a:pt x="15663" y="27715"/>
                  </a:cubicBezTo>
                  <a:cubicBezTo>
                    <a:pt x="15766" y="27751"/>
                    <a:pt x="15871" y="27768"/>
                    <a:pt x="15977" y="27768"/>
                  </a:cubicBezTo>
                  <a:cubicBezTo>
                    <a:pt x="18204" y="27768"/>
                    <a:pt x="21010" y="20153"/>
                    <a:pt x="21481" y="16670"/>
                  </a:cubicBezTo>
                  <a:lnTo>
                    <a:pt x="21579" y="16473"/>
                  </a:lnTo>
                  <a:cubicBezTo>
                    <a:pt x="23185" y="17487"/>
                    <a:pt x="25009" y="17995"/>
                    <a:pt x="26863" y="17995"/>
                  </a:cubicBezTo>
                  <a:cubicBezTo>
                    <a:pt x="27172" y="17995"/>
                    <a:pt x="27482" y="17980"/>
                    <a:pt x="27792" y="17952"/>
                  </a:cubicBezTo>
                  <a:cubicBezTo>
                    <a:pt x="28186" y="17459"/>
                    <a:pt x="28285" y="16769"/>
                    <a:pt x="28088" y="16177"/>
                  </a:cubicBezTo>
                  <a:lnTo>
                    <a:pt x="28088" y="16177"/>
                  </a:lnTo>
                  <a:cubicBezTo>
                    <a:pt x="27253" y="16376"/>
                    <a:pt x="26386" y="16479"/>
                    <a:pt x="25513" y="16479"/>
                  </a:cubicBezTo>
                  <a:cubicBezTo>
                    <a:pt x="24220" y="16479"/>
                    <a:pt x="22914" y="16254"/>
                    <a:pt x="21678" y="15783"/>
                  </a:cubicBezTo>
                  <a:cubicBezTo>
                    <a:pt x="23354" y="12331"/>
                    <a:pt x="25425" y="3949"/>
                    <a:pt x="23157" y="3358"/>
                  </a:cubicBezTo>
                  <a:cubicBezTo>
                    <a:pt x="23091" y="3340"/>
                    <a:pt x="23027" y="3332"/>
                    <a:pt x="22964" y="3332"/>
                  </a:cubicBezTo>
                  <a:cubicBezTo>
                    <a:pt x="21618" y="3332"/>
                    <a:pt x="20988" y="7272"/>
                    <a:pt x="20988" y="10852"/>
                  </a:cubicBezTo>
                  <a:cubicBezTo>
                    <a:pt x="19888" y="5810"/>
                    <a:pt x="17935" y="1"/>
                    <a:pt x="1616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1" name="Google Shape;191;p39"/>
            <p:cNvGrpSpPr/>
            <p:nvPr/>
          </p:nvGrpSpPr>
          <p:grpSpPr>
            <a:xfrm rot="-2372953">
              <a:off x="8095375" y="1932591"/>
              <a:ext cx="709223" cy="380509"/>
              <a:chOff x="5095625" y="2067725"/>
              <a:chExt cx="1015725" cy="544725"/>
            </a:xfrm>
          </p:grpSpPr>
          <p:sp>
            <p:nvSpPr>
              <p:cNvPr id="192" name="Google Shape;192;p39"/>
              <p:cNvSpPr/>
              <p:nvPr/>
            </p:nvSpPr>
            <p:spPr>
              <a:xfrm>
                <a:off x="5199175" y="2067725"/>
                <a:ext cx="912175" cy="544725"/>
              </a:xfrm>
              <a:custGeom>
                <a:rect b="b" l="l" r="r" t="t"/>
                <a:pathLst>
                  <a:path extrusionOk="0" h="21789" w="36487">
                    <a:moveTo>
                      <a:pt x="13026" y="1"/>
                    </a:moveTo>
                    <a:cubicBezTo>
                      <a:pt x="10088" y="1"/>
                      <a:pt x="7206" y="1162"/>
                      <a:pt x="5029" y="3339"/>
                    </a:cubicBezTo>
                    <a:cubicBezTo>
                      <a:pt x="3451" y="4917"/>
                      <a:pt x="1775" y="6396"/>
                      <a:pt x="0" y="7776"/>
                    </a:cubicBezTo>
                    <a:cubicBezTo>
                      <a:pt x="1381" y="11030"/>
                      <a:pt x="1775" y="14679"/>
                      <a:pt x="2663" y="16454"/>
                    </a:cubicBezTo>
                    <a:cubicBezTo>
                      <a:pt x="4232" y="19341"/>
                      <a:pt x="7598" y="21789"/>
                      <a:pt x="12787" y="21789"/>
                    </a:cubicBezTo>
                    <a:cubicBezTo>
                      <a:pt x="15752" y="21789"/>
                      <a:pt x="19311" y="20990"/>
                      <a:pt x="23470" y="19018"/>
                    </a:cubicBezTo>
                    <a:cubicBezTo>
                      <a:pt x="28711" y="16561"/>
                      <a:pt x="32457" y="14852"/>
                      <a:pt x="35044" y="14852"/>
                    </a:cubicBezTo>
                    <a:cubicBezTo>
                      <a:pt x="35572" y="14852"/>
                      <a:pt x="36052" y="14923"/>
                      <a:pt x="36486" y="15074"/>
                    </a:cubicBezTo>
                    <a:cubicBezTo>
                      <a:pt x="31063" y="7875"/>
                      <a:pt x="23272" y="3536"/>
                      <a:pt x="17356" y="873"/>
                    </a:cubicBezTo>
                    <a:cubicBezTo>
                      <a:pt x="15951" y="286"/>
                      <a:pt x="14482" y="1"/>
                      <a:pt x="1302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39"/>
              <p:cNvSpPr/>
              <p:nvPr/>
            </p:nvSpPr>
            <p:spPr>
              <a:xfrm>
                <a:off x="5199175" y="2262125"/>
                <a:ext cx="912175" cy="350200"/>
              </a:xfrm>
              <a:custGeom>
                <a:rect b="b" l="l" r="r" t="t"/>
                <a:pathLst>
                  <a:path extrusionOk="0" h="14008" w="36487">
                    <a:moveTo>
                      <a:pt x="0" y="0"/>
                    </a:moveTo>
                    <a:lnTo>
                      <a:pt x="0" y="0"/>
                    </a:lnTo>
                    <a:cubicBezTo>
                      <a:pt x="1479" y="3254"/>
                      <a:pt x="1775" y="6903"/>
                      <a:pt x="2663" y="8579"/>
                    </a:cubicBezTo>
                    <a:cubicBezTo>
                      <a:pt x="4234" y="11534"/>
                      <a:pt x="7609" y="14008"/>
                      <a:pt x="12813" y="14008"/>
                    </a:cubicBezTo>
                    <a:cubicBezTo>
                      <a:pt x="15772" y="14008"/>
                      <a:pt x="19323" y="13208"/>
                      <a:pt x="23470" y="11242"/>
                    </a:cubicBezTo>
                    <a:cubicBezTo>
                      <a:pt x="28683" y="8759"/>
                      <a:pt x="32438" y="7110"/>
                      <a:pt x="35085" y="7110"/>
                    </a:cubicBezTo>
                    <a:cubicBezTo>
                      <a:pt x="35592" y="7110"/>
                      <a:pt x="36058" y="7171"/>
                      <a:pt x="36486" y="7298"/>
                    </a:cubicBezTo>
                    <a:cubicBezTo>
                      <a:pt x="34021" y="5917"/>
                      <a:pt x="31457" y="5029"/>
                      <a:pt x="28795" y="4536"/>
                    </a:cubicBezTo>
                    <a:cubicBezTo>
                      <a:pt x="26625" y="4043"/>
                      <a:pt x="9171" y="789"/>
                      <a:pt x="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39"/>
              <p:cNvSpPr/>
              <p:nvPr/>
            </p:nvSpPr>
            <p:spPr>
              <a:xfrm>
                <a:off x="5095625" y="2249800"/>
                <a:ext cx="875200" cy="140550"/>
              </a:xfrm>
              <a:custGeom>
                <a:rect b="b" l="l" r="r" t="t"/>
                <a:pathLst>
                  <a:path extrusionOk="0" h="5622" w="35008">
                    <a:moveTo>
                      <a:pt x="296" y="0"/>
                    </a:moveTo>
                    <a:cubicBezTo>
                      <a:pt x="198" y="0"/>
                      <a:pt x="0" y="99"/>
                      <a:pt x="0" y="197"/>
                    </a:cubicBezTo>
                    <a:cubicBezTo>
                      <a:pt x="0" y="296"/>
                      <a:pt x="99" y="395"/>
                      <a:pt x="296" y="395"/>
                    </a:cubicBezTo>
                    <a:cubicBezTo>
                      <a:pt x="11834" y="1282"/>
                      <a:pt x="23371" y="3057"/>
                      <a:pt x="34613" y="5621"/>
                    </a:cubicBezTo>
                    <a:lnTo>
                      <a:pt x="34810" y="5621"/>
                    </a:lnTo>
                    <a:cubicBezTo>
                      <a:pt x="35007" y="5522"/>
                      <a:pt x="35007" y="5227"/>
                      <a:pt x="34810" y="5128"/>
                    </a:cubicBezTo>
                    <a:cubicBezTo>
                      <a:pt x="23470" y="2564"/>
                      <a:pt x="11932" y="789"/>
                      <a:pt x="29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39"/>
              <p:cNvSpPr/>
              <p:nvPr/>
            </p:nvSpPr>
            <p:spPr>
              <a:xfrm>
                <a:off x="5825350" y="2278875"/>
                <a:ext cx="83175" cy="187900"/>
              </a:xfrm>
              <a:custGeom>
                <a:rect b="b" l="l" r="r" t="t"/>
                <a:pathLst>
                  <a:path extrusionOk="0" h="7516" w="3327">
                    <a:moveTo>
                      <a:pt x="2975" y="1"/>
                    </a:moveTo>
                    <a:cubicBezTo>
                      <a:pt x="2939" y="1"/>
                      <a:pt x="2901" y="7"/>
                      <a:pt x="2860" y="21"/>
                    </a:cubicBezTo>
                    <a:cubicBezTo>
                      <a:pt x="1775" y="809"/>
                      <a:pt x="789" y="1796"/>
                      <a:pt x="0" y="2880"/>
                    </a:cubicBezTo>
                    <a:cubicBezTo>
                      <a:pt x="395" y="4458"/>
                      <a:pt x="888" y="5937"/>
                      <a:pt x="1578" y="7416"/>
                    </a:cubicBezTo>
                    <a:cubicBezTo>
                      <a:pt x="1578" y="7416"/>
                      <a:pt x="1677" y="7515"/>
                      <a:pt x="1775" y="7515"/>
                    </a:cubicBezTo>
                    <a:lnTo>
                      <a:pt x="1874" y="7515"/>
                    </a:lnTo>
                    <a:cubicBezTo>
                      <a:pt x="1973" y="7515"/>
                      <a:pt x="1973" y="7416"/>
                      <a:pt x="1973" y="7219"/>
                    </a:cubicBezTo>
                    <a:cubicBezTo>
                      <a:pt x="1282" y="5937"/>
                      <a:pt x="789" y="4458"/>
                      <a:pt x="395" y="3078"/>
                    </a:cubicBezTo>
                    <a:cubicBezTo>
                      <a:pt x="1184" y="2091"/>
                      <a:pt x="2170" y="1204"/>
                      <a:pt x="3156" y="415"/>
                    </a:cubicBezTo>
                    <a:cubicBezTo>
                      <a:pt x="3326" y="245"/>
                      <a:pt x="3202" y="1"/>
                      <a:pt x="297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39"/>
              <p:cNvSpPr/>
              <p:nvPr/>
            </p:nvSpPr>
            <p:spPr>
              <a:xfrm>
                <a:off x="5660175" y="2209850"/>
                <a:ext cx="122950" cy="293900"/>
              </a:xfrm>
              <a:custGeom>
                <a:rect b="b" l="l" r="r" t="t"/>
                <a:pathLst>
                  <a:path extrusionOk="0" h="11756" w="4918">
                    <a:moveTo>
                      <a:pt x="4617" y="1"/>
                    </a:moveTo>
                    <a:cubicBezTo>
                      <a:pt x="4590" y="1"/>
                      <a:pt x="4563" y="7"/>
                      <a:pt x="4537" y="20"/>
                    </a:cubicBezTo>
                    <a:cubicBezTo>
                      <a:pt x="2762" y="1302"/>
                      <a:pt x="1282" y="2782"/>
                      <a:pt x="0" y="4557"/>
                    </a:cubicBezTo>
                    <a:cubicBezTo>
                      <a:pt x="0" y="6134"/>
                      <a:pt x="2367" y="11361"/>
                      <a:pt x="2466" y="11558"/>
                    </a:cubicBezTo>
                    <a:cubicBezTo>
                      <a:pt x="2466" y="11657"/>
                      <a:pt x="2564" y="11755"/>
                      <a:pt x="2663" y="11755"/>
                    </a:cubicBezTo>
                    <a:lnTo>
                      <a:pt x="2762" y="11755"/>
                    </a:lnTo>
                    <a:cubicBezTo>
                      <a:pt x="2860" y="11657"/>
                      <a:pt x="2959" y="11558"/>
                      <a:pt x="2860" y="11459"/>
                    </a:cubicBezTo>
                    <a:cubicBezTo>
                      <a:pt x="2860" y="11361"/>
                      <a:pt x="493" y="6233"/>
                      <a:pt x="395" y="4655"/>
                    </a:cubicBezTo>
                    <a:cubicBezTo>
                      <a:pt x="1677" y="3077"/>
                      <a:pt x="3156" y="1598"/>
                      <a:pt x="4832" y="415"/>
                    </a:cubicBezTo>
                    <a:cubicBezTo>
                      <a:pt x="4918" y="245"/>
                      <a:pt x="4782" y="1"/>
                      <a:pt x="461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39"/>
              <p:cNvSpPr/>
              <p:nvPr/>
            </p:nvSpPr>
            <p:spPr>
              <a:xfrm>
                <a:off x="5285450" y="2129825"/>
                <a:ext cx="151725" cy="393650"/>
              </a:xfrm>
              <a:custGeom>
                <a:rect b="b" l="l" r="r" t="t"/>
                <a:pathLst>
                  <a:path extrusionOk="0" h="15746" w="6069">
                    <a:moveTo>
                      <a:pt x="5808" y="1"/>
                    </a:moveTo>
                    <a:cubicBezTo>
                      <a:pt x="5754" y="1"/>
                      <a:pt x="5690" y="20"/>
                      <a:pt x="5621" y="66"/>
                    </a:cubicBezTo>
                    <a:cubicBezTo>
                      <a:pt x="3550" y="1742"/>
                      <a:pt x="1677" y="3616"/>
                      <a:pt x="0" y="5687"/>
                    </a:cubicBezTo>
                    <a:cubicBezTo>
                      <a:pt x="99" y="7166"/>
                      <a:pt x="2860" y="15252"/>
                      <a:pt x="2959" y="15548"/>
                    </a:cubicBezTo>
                    <a:cubicBezTo>
                      <a:pt x="3057" y="15646"/>
                      <a:pt x="3057" y="15745"/>
                      <a:pt x="3255" y="15745"/>
                    </a:cubicBezTo>
                    <a:lnTo>
                      <a:pt x="3255" y="15646"/>
                    </a:lnTo>
                    <a:cubicBezTo>
                      <a:pt x="3353" y="15646"/>
                      <a:pt x="3452" y="15449"/>
                      <a:pt x="3452" y="15351"/>
                    </a:cubicBezTo>
                    <a:cubicBezTo>
                      <a:pt x="3452" y="15351"/>
                      <a:pt x="592" y="7264"/>
                      <a:pt x="494" y="5687"/>
                    </a:cubicBezTo>
                    <a:cubicBezTo>
                      <a:pt x="2170" y="3714"/>
                      <a:pt x="3945" y="1939"/>
                      <a:pt x="5917" y="362"/>
                    </a:cubicBezTo>
                    <a:cubicBezTo>
                      <a:pt x="6069" y="210"/>
                      <a:pt x="5988" y="1"/>
                      <a:pt x="5808" y="1"/>
                    </a:cubicBezTo>
                    <a:close/>
                  </a:path>
                </a:pathLst>
              </a:custGeom>
              <a:solidFill>
                <a:srgbClr val="2B48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39"/>
              <p:cNvSpPr/>
              <p:nvPr/>
            </p:nvSpPr>
            <p:spPr>
              <a:xfrm>
                <a:off x="5455550" y="2128500"/>
                <a:ext cx="171925" cy="431950"/>
              </a:xfrm>
              <a:custGeom>
                <a:rect b="b" l="l" r="r" t="t"/>
                <a:pathLst>
                  <a:path extrusionOk="0" h="17278" w="6877">
                    <a:moveTo>
                      <a:pt x="6495" y="1"/>
                    </a:moveTo>
                    <a:cubicBezTo>
                      <a:pt x="6466" y="1"/>
                      <a:pt x="6437" y="7"/>
                      <a:pt x="6410" y="20"/>
                    </a:cubicBezTo>
                    <a:cubicBezTo>
                      <a:pt x="4044" y="1992"/>
                      <a:pt x="1874" y="4261"/>
                      <a:pt x="1" y="6627"/>
                    </a:cubicBezTo>
                    <a:lnTo>
                      <a:pt x="1" y="6726"/>
                    </a:lnTo>
                    <a:cubicBezTo>
                      <a:pt x="99" y="8797"/>
                      <a:pt x="3551" y="16784"/>
                      <a:pt x="3748" y="17080"/>
                    </a:cubicBezTo>
                    <a:cubicBezTo>
                      <a:pt x="3748" y="17179"/>
                      <a:pt x="3847" y="17277"/>
                      <a:pt x="3945" y="17277"/>
                    </a:cubicBezTo>
                    <a:cubicBezTo>
                      <a:pt x="4044" y="17277"/>
                      <a:pt x="4142" y="17080"/>
                      <a:pt x="4044" y="16981"/>
                    </a:cubicBezTo>
                    <a:cubicBezTo>
                      <a:pt x="4044" y="16883"/>
                      <a:pt x="592" y="8994"/>
                      <a:pt x="494" y="6824"/>
                    </a:cubicBezTo>
                    <a:cubicBezTo>
                      <a:pt x="2269" y="4458"/>
                      <a:pt x="4438" y="2288"/>
                      <a:pt x="6706" y="415"/>
                    </a:cubicBezTo>
                    <a:cubicBezTo>
                      <a:pt x="6877" y="244"/>
                      <a:pt x="6679" y="1"/>
                      <a:pt x="649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9" name="Google Shape;199;p39"/>
            <p:cNvGrpSpPr/>
            <p:nvPr/>
          </p:nvGrpSpPr>
          <p:grpSpPr>
            <a:xfrm rot="5581168">
              <a:off x="4541781" y="1815116"/>
              <a:ext cx="507317" cy="670363"/>
              <a:chOff x="1442075" y="2713625"/>
              <a:chExt cx="401850" cy="532175"/>
            </a:xfrm>
          </p:grpSpPr>
          <p:sp>
            <p:nvSpPr>
              <p:cNvPr id="200" name="Google Shape;200;p39"/>
              <p:cNvSpPr/>
              <p:nvPr/>
            </p:nvSpPr>
            <p:spPr>
              <a:xfrm>
                <a:off x="1442075" y="2762575"/>
                <a:ext cx="399400" cy="483225"/>
              </a:xfrm>
              <a:custGeom>
                <a:rect b="b" l="l" r="r" t="t"/>
                <a:pathLst>
                  <a:path extrusionOk="0" h="19329" w="15976">
                    <a:moveTo>
                      <a:pt x="12129" y="0"/>
                    </a:moveTo>
                    <a:cubicBezTo>
                      <a:pt x="10847" y="296"/>
                      <a:pt x="9467" y="395"/>
                      <a:pt x="8086" y="494"/>
                    </a:cubicBezTo>
                    <a:cubicBezTo>
                      <a:pt x="5325" y="592"/>
                      <a:pt x="2959" y="2466"/>
                      <a:pt x="2071" y="5030"/>
                    </a:cubicBezTo>
                    <a:cubicBezTo>
                      <a:pt x="493" y="9664"/>
                      <a:pt x="0" y="14496"/>
                      <a:pt x="690" y="19328"/>
                    </a:cubicBezTo>
                    <a:cubicBezTo>
                      <a:pt x="1381" y="17849"/>
                      <a:pt x="3846" y="16666"/>
                      <a:pt x="7791" y="15088"/>
                    </a:cubicBezTo>
                    <a:cubicBezTo>
                      <a:pt x="14792" y="12130"/>
                      <a:pt x="15975" y="7594"/>
                      <a:pt x="14989" y="4734"/>
                    </a:cubicBezTo>
                    <a:cubicBezTo>
                      <a:pt x="14595" y="3649"/>
                      <a:pt x="13116" y="1973"/>
                      <a:pt x="1212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39"/>
              <p:cNvSpPr/>
              <p:nvPr/>
            </p:nvSpPr>
            <p:spPr>
              <a:xfrm>
                <a:off x="1461800" y="2762575"/>
                <a:ext cx="382125" cy="483225"/>
              </a:xfrm>
              <a:custGeom>
                <a:rect b="b" l="l" r="r" t="t"/>
                <a:pathLst>
                  <a:path extrusionOk="0" h="19329" w="15285">
                    <a:moveTo>
                      <a:pt x="11340" y="0"/>
                    </a:moveTo>
                    <a:cubicBezTo>
                      <a:pt x="7988" y="4438"/>
                      <a:pt x="2465" y="13609"/>
                      <a:pt x="1775" y="14792"/>
                    </a:cubicBezTo>
                    <a:cubicBezTo>
                      <a:pt x="986" y="16173"/>
                      <a:pt x="296" y="17652"/>
                      <a:pt x="0" y="19328"/>
                    </a:cubicBezTo>
                    <a:cubicBezTo>
                      <a:pt x="690" y="17751"/>
                      <a:pt x="3156" y="16666"/>
                      <a:pt x="7002" y="15088"/>
                    </a:cubicBezTo>
                    <a:cubicBezTo>
                      <a:pt x="14003" y="12130"/>
                      <a:pt x="15285" y="7594"/>
                      <a:pt x="14200" y="4734"/>
                    </a:cubicBezTo>
                    <a:cubicBezTo>
                      <a:pt x="13806" y="3649"/>
                      <a:pt x="12327" y="1973"/>
                      <a:pt x="1134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39"/>
              <p:cNvSpPr/>
              <p:nvPr/>
            </p:nvSpPr>
            <p:spPr>
              <a:xfrm>
                <a:off x="1491375" y="2713625"/>
                <a:ext cx="297550" cy="443425"/>
              </a:xfrm>
              <a:custGeom>
                <a:rect b="b" l="l" r="r" t="t"/>
                <a:pathLst>
                  <a:path extrusionOk="0" h="17737" w="11902">
                    <a:moveTo>
                      <a:pt x="11713" y="0"/>
                    </a:moveTo>
                    <a:cubicBezTo>
                      <a:pt x="11660" y="0"/>
                      <a:pt x="11599" y="24"/>
                      <a:pt x="11538" y="85"/>
                    </a:cubicBezTo>
                    <a:cubicBezTo>
                      <a:pt x="7298" y="5607"/>
                      <a:pt x="3452" y="11425"/>
                      <a:pt x="0" y="17539"/>
                    </a:cubicBezTo>
                    <a:cubicBezTo>
                      <a:pt x="0" y="17638"/>
                      <a:pt x="0" y="17736"/>
                      <a:pt x="0" y="17736"/>
                    </a:cubicBezTo>
                    <a:lnTo>
                      <a:pt x="99" y="17736"/>
                    </a:lnTo>
                    <a:cubicBezTo>
                      <a:pt x="198" y="17736"/>
                      <a:pt x="198" y="17736"/>
                      <a:pt x="198" y="17638"/>
                    </a:cubicBezTo>
                    <a:cubicBezTo>
                      <a:pt x="3649" y="11524"/>
                      <a:pt x="7495" y="5706"/>
                      <a:pt x="11834" y="183"/>
                    </a:cubicBezTo>
                    <a:cubicBezTo>
                      <a:pt x="11902" y="115"/>
                      <a:pt x="11829" y="0"/>
                      <a:pt x="1171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39"/>
              <p:cNvSpPr/>
              <p:nvPr/>
            </p:nvSpPr>
            <p:spPr>
              <a:xfrm>
                <a:off x="1469175" y="3078125"/>
                <a:ext cx="101100" cy="69050"/>
              </a:xfrm>
              <a:custGeom>
                <a:rect b="b" l="l" r="r" t="t"/>
                <a:pathLst>
                  <a:path extrusionOk="0" h="2762" w="4044">
                    <a:moveTo>
                      <a:pt x="2663" y="1"/>
                    </a:moveTo>
                    <a:cubicBezTo>
                      <a:pt x="1776" y="1"/>
                      <a:pt x="987" y="1"/>
                      <a:pt x="198" y="198"/>
                    </a:cubicBezTo>
                    <a:cubicBezTo>
                      <a:pt x="100" y="198"/>
                      <a:pt x="1" y="297"/>
                      <a:pt x="1" y="395"/>
                    </a:cubicBezTo>
                    <a:cubicBezTo>
                      <a:pt x="100" y="395"/>
                      <a:pt x="100" y="494"/>
                      <a:pt x="198" y="494"/>
                    </a:cubicBezTo>
                    <a:cubicBezTo>
                      <a:pt x="987" y="297"/>
                      <a:pt x="1677" y="297"/>
                      <a:pt x="2466" y="297"/>
                    </a:cubicBezTo>
                    <a:cubicBezTo>
                      <a:pt x="2959" y="1085"/>
                      <a:pt x="3354" y="1874"/>
                      <a:pt x="3748" y="2663"/>
                    </a:cubicBezTo>
                    <a:cubicBezTo>
                      <a:pt x="3748" y="2762"/>
                      <a:pt x="3748" y="2762"/>
                      <a:pt x="3847" y="2762"/>
                    </a:cubicBezTo>
                    <a:lnTo>
                      <a:pt x="3945" y="2663"/>
                    </a:lnTo>
                    <a:cubicBezTo>
                      <a:pt x="3945" y="2663"/>
                      <a:pt x="4044" y="2565"/>
                      <a:pt x="3945" y="2466"/>
                    </a:cubicBezTo>
                    <a:cubicBezTo>
                      <a:pt x="3650" y="1677"/>
                      <a:pt x="3156" y="790"/>
                      <a:pt x="266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39"/>
              <p:cNvSpPr/>
              <p:nvPr/>
            </p:nvSpPr>
            <p:spPr>
              <a:xfrm>
                <a:off x="1488900" y="2993350"/>
                <a:ext cx="152875" cy="104525"/>
              </a:xfrm>
              <a:custGeom>
                <a:rect b="b" l="l" r="r" t="t"/>
                <a:pathLst>
                  <a:path extrusionOk="0" h="4181" w="6115">
                    <a:moveTo>
                      <a:pt x="2915" y="0"/>
                    </a:moveTo>
                    <a:cubicBezTo>
                      <a:pt x="1976" y="0"/>
                      <a:pt x="1038" y="92"/>
                      <a:pt x="99" y="236"/>
                    </a:cubicBezTo>
                    <a:cubicBezTo>
                      <a:pt x="1" y="236"/>
                      <a:pt x="1" y="335"/>
                      <a:pt x="1" y="433"/>
                    </a:cubicBezTo>
                    <a:cubicBezTo>
                      <a:pt x="1" y="532"/>
                      <a:pt x="99" y="532"/>
                      <a:pt x="198" y="532"/>
                    </a:cubicBezTo>
                    <a:cubicBezTo>
                      <a:pt x="1381" y="236"/>
                      <a:pt x="2663" y="236"/>
                      <a:pt x="3847" y="236"/>
                    </a:cubicBezTo>
                    <a:cubicBezTo>
                      <a:pt x="4636" y="1518"/>
                      <a:pt x="5326" y="2800"/>
                      <a:pt x="5918" y="4082"/>
                    </a:cubicBezTo>
                    <a:cubicBezTo>
                      <a:pt x="5918" y="4181"/>
                      <a:pt x="6016" y="4181"/>
                      <a:pt x="6016" y="4181"/>
                    </a:cubicBezTo>
                    <a:cubicBezTo>
                      <a:pt x="6115" y="4082"/>
                      <a:pt x="6115" y="4082"/>
                      <a:pt x="6115" y="3983"/>
                    </a:cubicBezTo>
                    <a:cubicBezTo>
                      <a:pt x="5523" y="2603"/>
                      <a:pt x="4833" y="1222"/>
                      <a:pt x="3945" y="39"/>
                    </a:cubicBezTo>
                    <a:cubicBezTo>
                      <a:pt x="3602" y="13"/>
                      <a:pt x="3258" y="0"/>
                      <a:pt x="291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39"/>
              <p:cNvSpPr/>
              <p:nvPr/>
            </p:nvSpPr>
            <p:spPr>
              <a:xfrm>
                <a:off x="1589975" y="2803550"/>
                <a:ext cx="207125" cy="141475"/>
              </a:xfrm>
              <a:custGeom>
                <a:rect b="b" l="l" r="r" t="t"/>
                <a:pathLst>
                  <a:path extrusionOk="0" h="5659" w="8285">
                    <a:moveTo>
                      <a:pt x="3748" y="1"/>
                    </a:moveTo>
                    <a:cubicBezTo>
                      <a:pt x="2565" y="1"/>
                      <a:pt x="1381" y="112"/>
                      <a:pt x="198" y="334"/>
                    </a:cubicBezTo>
                    <a:cubicBezTo>
                      <a:pt x="99" y="334"/>
                      <a:pt x="1" y="334"/>
                      <a:pt x="99" y="432"/>
                    </a:cubicBezTo>
                    <a:cubicBezTo>
                      <a:pt x="99" y="531"/>
                      <a:pt x="99" y="630"/>
                      <a:pt x="198" y="630"/>
                    </a:cubicBezTo>
                    <a:cubicBezTo>
                      <a:pt x="1381" y="408"/>
                      <a:pt x="2565" y="297"/>
                      <a:pt x="3707" y="297"/>
                    </a:cubicBezTo>
                    <a:cubicBezTo>
                      <a:pt x="4087" y="297"/>
                      <a:pt x="4463" y="309"/>
                      <a:pt x="4833" y="334"/>
                    </a:cubicBezTo>
                    <a:cubicBezTo>
                      <a:pt x="6016" y="2010"/>
                      <a:pt x="7101" y="3785"/>
                      <a:pt x="8087" y="5560"/>
                    </a:cubicBezTo>
                    <a:cubicBezTo>
                      <a:pt x="8087" y="5560"/>
                      <a:pt x="8087" y="5659"/>
                      <a:pt x="8186" y="5659"/>
                    </a:cubicBezTo>
                    <a:lnTo>
                      <a:pt x="8284" y="5659"/>
                    </a:lnTo>
                    <a:cubicBezTo>
                      <a:pt x="8284" y="5560"/>
                      <a:pt x="8284" y="5461"/>
                      <a:pt x="8284" y="5461"/>
                    </a:cubicBezTo>
                    <a:cubicBezTo>
                      <a:pt x="7298" y="3588"/>
                      <a:pt x="6213" y="1813"/>
                      <a:pt x="4931" y="38"/>
                    </a:cubicBezTo>
                    <a:cubicBezTo>
                      <a:pt x="4537" y="13"/>
                      <a:pt x="4143" y="1"/>
                      <a:pt x="3748" y="1"/>
                    </a:cubicBezTo>
                    <a:close/>
                  </a:path>
                </a:pathLst>
              </a:custGeom>
              <a:solidFill>
                <a:srgbClr val="3E5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39"/>
              <p:cNvSpPr/>
              <p:nvPr/>
            </p:nvSpPr>
            <p:spPr>
              <a:xfrm>
                <a:off x="1513550" y="2888200"/>
                <a:ext cx="224375" cy="155450"/>
              </a:xfrm>
              <a:custGeom>
                <a:rect b="b" l="l" r="r" t="t"/>
                <a:pathLst>
                  <a:path extrusionOk="0" h="6218" w="8975">
                    <a:moveTo>
                      <a:pt x="3734" y="1"/>
                    </a:moveTo>
                    <a:cubicBezTo>
                      <a:pt x="2532" y="1"/>
                      <a:pt x="1344" y="109"/>
                      <a:pt x="198" y="300"/>
                    </a:cubicBezTo>
                    <a:cubicBezTo>
                      <a:pt x="100" y="300"/>
                      <a:pt x="1" y="399"/>
                      <a:pt x="100" y="498"/>
                    </a:cubicBezTo>
                    <a:cubicBezTo>
                      <a:pt x="100" y="596"/>
                      <a:pt x="100" y="596"/>
                      <a:pt x="198" y="596"/>
                    </a:cubicBezTo>
                    <a:cubicBezTo>
                      <a:pt x="1344" y="405"/>
                      <a:pt x="2532" y="296"/>
                      <a:pt x="3707" y="296"/>
                    </a:cubicBezTo>
                    <a:cubicBezTo>
                      <a:pt x="4352" y="296"/>
                      <a:pt x="4993" y="329"/>
                      <a:pt x="5622" y="399"/>
                    </a:cubicBezTo>
                    <a:cubicBezTo>
                      <a:pt x="6805" y="2174"/>
                      <a:pt x="7890" y="4048"/>
                      <a:pt x="8679" y="6119"/>
                    </a:cubicBezTo>
                    <a:cubicBezTo>
                      <a:pt x="8679" y="6119"/>
                      <a:pt x="8777" y="6119"/>
                      <a:pt x="8876" y="6217"/>
                    </a:cubicBezTo>
                    <a:cubicBezTo>
                      <a:pt x="8975" y="6119"/>
                      <a:pt x="8975" y="5921"/>
                      <a:pt x="8876" y="5921"/>
                    </a:cubicBezTo>
                    <a:cubicBezTo>
                      <a:pt x="8777" y="5724"/>
                      <a:pt x="6608" y="991"/>
                      <a:pt x="5720" y="103"/>
                    </a:cubicBezTo>
                    <a:cubicBezTo>
                      <a:pt x="5057" y="33"/>
                      <a:pt x="4393" y="1"/>
                      <a:pt x="37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7" name="Google Shape;207;p39"/>
            <p:cNvSpPr/>
            <p:nvPr/>
          </p:nvSpPr>
          <p:spPr>
            <a:xfrm rot="-841099">
              <a:off x="4938152" y="817661"/>
              <a:ext cx="846249" cy="707156"/>
            </a:xfrm>
            <a:custGeom>
              <a:rect b="b" l="l" r="r" t="t"/>
              <a:pathLst>
                <a:path extrusionOk="0" h="40459" w="48518">
                  <a:moveTo>
                    <a:pt x="31062" y="0"/>
                  </a:moveTo>
                  <a:cubicBezTo>
                    <a:pt x="30965" y="0"/>
                    <a:pt x="30867" y="5"/>
                    <a:pt x="30768" y="15"/>
                  </a:cubicBezTo>
                  <a:cubicBezTo>
                    <a:pt x="25344" y="508"/>
                    <a:pt x="25048" y="8200"/>
                    <a:pt x="27513" y="27133"/>
                  </a:cubicBezTo>
                  <a:cubicBezTo>
                    <a:pt x="24191" y="17257"/>
                    <a:pt x="17763" y="187"/>
                    <a:pt x="12099" y="187"/>
                  </a:cubicBezTo>
                  <a:cubicBezTo>
                    <a:pt x="11542" y="187"/>
                    <a:pt x="10992" y="352"/>
                    <a:pt x="10454" y="705"/>
                  </a:cubicBezTo>
                  <a:cubicBezTo>
                    <a:pt x="4734" y="4453"/>
                    <a:pt x="17455" y="19836"/>
                    <a:pt x="25344" y="28810"/>
                  </a:cubicBezTo>
                  <a:cubicBezTo>
                    <a:pt x="22888" y="26600"/>
                    <a:pt x="10921" y="17120"/>
                    <a:pt x="5063" y="17120"/>
                  </a:cubicBezTo>
                  <a:cubicBezTo>
                    <a:pt x="3864" y="17120"/>
                    <a:pt x="2920" y="17517"/>
                    <a:pt x="2367" y="18455"/>
                  </a:cubicBezTo>
                  <a:cubicBezTo>
                    <a:pt x="1" y="22499"/>
                    <a:pt x="10947" y="27922"/>
                    <a:pt x="20117" y="30092"/>
                  </a:cubicBezTo>
                  <a:cubicBezTo>
                    <a:pt x="13905" y="30289"/>
                    <a:pt x="7101" y="31571"/>
                    <a:pt x="7890" y="33839"/>
                  </a:cubicBezTo>
                  <a:cubicBezTo>
                    <a:pt x="8212" y="34953"/>
                    <a:pt x="9650" y="35396"/>
                    <a:pt x="11654" y="35396"/>
                  </a:cubicBezTo>
                  <a:cubicBezTo>
                    <a:pt x="16391" y="35396"/>
                    <a:pt x="24294" y="32920"/>
                    <a:pt x="28105" y="30979"/>
                  </a:cubicBezTo>
                  <a:lnTo>
                    <a:pt x="28401" y="30979"/>
                  </a:lnTo>
                  <a:cubicBezTo>
                    <a:pt x="28401" y="35121"/>
                    <a:pt x="31754" y="40249"/>
                    <a:pt x="32345" y="40446"/>
                  </a:cubicBezTo>
                  <a:cubicBezTo>
                    <a:pt x="32438" y="40454"/>
                    <a:pt x="32529" y="40458"/>
                    <a:pt x="32620" y="40458"/>
                  </a:cubicBezTo>
                  <a:cubicBezTo>
                    <a:pt x="33595" y="40458"/>
                    <a:pt x="34467" y="39984"/>
                    <a:pt x="35008" y="39263"/>
                  </a:cubicBezTo>
                  <a:cubicBezTo>
                    <a:pt x="32247" y="36896"/>
                    <a:pt x="30373" y="33839"/>
                    <a:pt x="29387" y="30387"/>
                  </a:cubicBezTo>
                  <a:cubicBezTo>
                    <a:pt x="35501" y="29303"/>
                    <a:pt x="48518" y="23978"/>
                    <a:pt x="47137" y="20329"/>
                  </a:cubicBezTo>
                  <a:cubicBezTo>
                    <a:pt x="46949" y="19789"/>
                    <a:pt x="46465" y="19551"/>
                    <a:pt x="45767" y="19551"/>
                  </a:cubicBezTo>
                  <a:cubicBezTo>
                    <a:pt x="43533" y="19551"/>
                    <a:pt x="39112" y="21987"/>
                    <a:pt x="35205" y="24767"/>
                  </a:cubicBezTo>
                  <a:cubicBezTo>
                    <a:pt x="41319" y="17962"/>
                    <a:pt x="47630" y="8989"/>
                    <a:pt x="44573" y="7608"/>
                  </a:cubicBezTo>
                  <a:cubicBezTo>
                    <a:pt x="44194" y="7428"/>
                    <a:pt x="43812" y="7340"/>
                    <a:pt x="43428" y="7340"/>
                  </a:cubicBezTo>
                  <a:cubicBezTo>
                    <a:pt x="39608" y="7340"/>
                    <a:pt x="35470" y="15926"/>
                    <a:pt x="30274" y="27035"/>
                  </a:cubicBezTo>
                  <a:cubicBezTo>
                    <a:pt x="36364" y="11860"/>
                    <a:pt x="35821" y="0"/>
                    <a:pt x="3106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8" name="Google Shape;208;p39"/>
            <p:cNvGrpSpPr/>
            <p:nvPr/>
          </p:nvGrpSpPr>
          <p:grpSpPr>
            <a:xfrm>
              <a:off x="4570794" y="1372981"/>
              <a:ext cx="1044098" cy="816036"/>
              <a:chOff x="938900" y="849925"/>
              <a:chExt cx="1496700" cy="1167100"/>
            </a:xfrm>
          </p:grpSpPr>
          <p:sp>
            <p:nvSpPr>
              <p:cNvPr id="209" name="Google Shape;209;p39"/>
              <p:cNvSpPr/>
              <p:nvPr/>
            </p:nvSpPr>
            <p:spPr>
              <a:xfrm>
                <a:off x="1246250" y="1025675"/>
                <a:ext cx="1189350" cy="989950"/>
              </a:xfrm>
              <a:custGeom>
                <a:rect b="b" l="l" r="r" t="t"/>
                <a:pathLst>
                  <a:path extrusionOk="0" h="39598" w="47574">
                    <a:moveTo>
                      <a:pt x="371" y="0"/>
                    </a:moveTo>
                    <a:cubicBezTo>
                      <a:pt x="149" y="0"/>
                      <a:pt x="1" y="289"/>
                      <a:pt x="240" y="448"/>
                    </a:cubicBezTo>
                    <a:cubicBezTo>
                      <a:pt x="25485" y="16029"/>
                      <a:pt x="46982" y="39301"/>
                      <a:pt x="47081" y="39597"/>
                    </a:cubicBezTo>
                    <a:lnTo>
                      <a:pt x="47574" y="39597"/>
                    </a:lnTo>
                    <a:cubicBezTo>
                      <a:pt x="47574" y="39498"/>
                      <a:pt x="47574" y="39301"/>
                      <a:pt x="47574" y="39203"/>
                    </a:cubicBezTo>
                    <a:cubicBezTo>
                      <a:pt x="47278" y="39005"/>
                      <a:pt x="25780" y="15733"/>
                      <a:pt x="536" y="54"/>
                    </a:cubicBezTo>
                    <a:cubicBezTo>
                      <a:pt x="479" y="16"/>
                      <a:pt x="423" y="0"/>
                      <a:pt x="37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39"/>
              <p:cNvSpPr/>
              <p:nvPr/>
            </p:nvSpPr>
            <p:spPr>
              <a:xfrm>
                <a:off x="938900" y="850175"/>
                <a:ext cx="330625" cy="189175"/>
              </a:xfrm>
              <a:custGeom>
                <a:rect b="b" l="l" r="r" t="t"/>
                <a:pathLst>
                  <a:path extrusionOk="0" h="7567" w="13225">
                    <a:moveTo>
                      <a:pt x="4143" y="0"/>
                    </a:moveTo>
                    <a:cubicBezTo>
                      <a:pt x="1538" y="0"/>
                      <a:pt x="0" y="3977"/>
                      <a:pt x="2870" y="5496"/>
                    </a:cubicBezTo>
                    <a:cubicBezTo>
                      <a:pt x="4349" y="6186"/>
                      <a:pt x="13224" y="7567"/>
                      <a:pt x="13224" y="7567"/>
                    </a:cubicBezTo>
                    <a:cubicBezTo>
                      <a:pt x="13224" y="7567"/>
                      <a:pt x="7012" y="1058"/>
                      <a:pt x="5533" y="368"/>
                    </a:cubicBezTo>
                    <a:cubicBezTo>
                      <a:pt x="5050" y="113"/>
                      <a:pt x="4582" y="0"/>
                      <a:pt x="414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39"/>
              <p:cNvSpPr/>
              <p:nvPr/>
            </p:nvSpPr>
            <p:spPr>
              <a:xfrm>
                <a:off x="1236675" y="849925"/>
                <a:ext cx="136400" cy="253525"/>
              </a:xfrm>
              <a:custGeom>
                <a:rect b="b" l="l" r="r" t="t"/>
                <a:pathLst>
                  <a:path extrusionOk="0" h="10141" w="5456">
                    <a:moveTo>
                      <a:pt x="2917" y="0"/>
                    </a:moveTo>
                    <a:cubicBezTo>
                      <a:pt x="1476" y="0"/>
                      <a:pt x="1" y="1277"/>
                      <a:pt x="722" y="3139"/>
                    </a:cubicBezTo>
                    <a:cubicBezTo>
                      <a:pt x="1116" y="4421"/>
                      <a:pt x="5356" y="10141"/>
                      <a:pt x="5356" y="10141"/>
                    </a:cubicBezTo>
                    <a:cubicBezTo>
                      <a:pt x="5356" y="10141"/>
                      <a:pt x="5455" y="2942"/>
                      <a:pt x="5061" y="1759"/>
                    </a:cubicBezTo>
                    <a:cubicBezTo>
                      <a:pt x="4752" y="526"/>
                      <a:pt x="3842" y="0"/>
                      <a:pt x="291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39"/>
              <p:cNvSpPr/>
              <p:nvPr/>
            </p:nvSpPr>
            <p:spPr>
              <a:xfrm>
                <a:off x="1136200" y="1083400"/>
                <a:ext cx="281250" cy="114050"/>
              </a:xfrm>
              <a:custGeom>
                <a:rect b="b" l="l" r="r" t="t"/>
                <a:pathLst>
                  <a:path extrusionOk="0" h="4562" w="11250">
                    <a:moveTo>
                      <a:pt x="2987" y="1"/>
                    </a:moveTo>
                    <a:cubicBezTo>
                      <a:pt x="0" y="1"/>
                      <a:pt x="0" y="4561"/>
                      <a:pt x="2987" y="4561"/>
                    </a:cubicBezTo>
                    <a:cubicBezTo>
                      <a:pt x="3076" y="4561"/>
                      <a:pt x="3167" y="4557"/>
                      <a:pt x="3262" y="4549"/>
                    </a:cubicBezTo>
                    <a:cubicBezTo>
                      <a:pt x="4544" y="4549"/>
                      <a:pt x="11249" y="2281"/>
                      <a:pt x="11249" y="2281"/>
                    </a:cubicBezTo>
                    <a:cubicBezTo>
                      <a:pt x="11249" y="2281"/>
                      <a:pt x="4544" y="13"/>
                      <a:pt x="3262" y="13"/>
                    </a:cubicBezTo>
                    <a:cubicBezTo>
                      <a:pt x="3167" y="5"/>
                      <a:pt x="3076" y="1"/>
                      <a:pt x="298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39"/>
              <p:cNvSpPr/>
              <p:nvPr/>
            </p:nvSpPr>
            <p:spPr>
              <a:xfrm>
                <a:off x="1220775" y="1214625"/>
                <a:ext cx="307600" cy="131850"/>
              </a:xfrm>
              <a:custGeom>
                <a:rect b="b" l="l" r="r" t="t"/>
                <a:pathLst>
                  <a:path extrusionOk="0" h="5274" w="12304">
                    <a:moveTo>
                      <a:pt x="7543" y="1"/>
                    </a:moveTo>
                    <a:cubicBezTo>
                      <a:pt x="5556" y="1"/>
                      <a:pt x="3563" y="62"/>
                      <a:pt x="2936" y="286"/>
                    </a:cubicBezTo>
                    <a:cubicBezTo>
                      <a:pt x="1" y="1175"/>
                      <a:pt x="916" y="5273"/>
                      <a:pt x="3583" y="5273"/>
                    </a:cubicBezTo>
                    <a:cubicBezTo>
                      <a:pt x="3873" y="5273"/>
                      <a:pt x="4184" y="5225"/>
                      <a:pt x="4513" y="5118"/>
                    </a:cubicBezTo>
                    <a:lnTo>
                      <a:pt x="4415" y="5118"/>
                    </a:lnTo>
                    <a:cubicBezTo>
                      <a:pt x="5795" y="4724"/>
                      <a:pt x="12304" y="89"/>
                      <a:pt x="12304" y="89"/>
                    </a:cubicBezTo>
                    <a:cubicBezTo>
                      <a:pt x="12304" y="89"/>
                      <a:pt x="9927" y="1"/>
                      <a:pt x="754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39"/>
              <p:cNvSpPr/>
              <p:nvPr/>
            </p:nvSpPr>
            <p:spPr>
              <a:xfrm>
                <a:off x="1708325" y="1564450"/>
                <a:ext cx="258875" cy="127125"/>
              </a:xfrm>
              <a:custGeom>
                <a:rect b="b" l="l" r="r" t="t"/>
                <a:pathLst>
                  <a:path extrusionOk="0" h="5085" w="10355">
                    <a:moveTo>
                      <a:pt x="10354" y="0"/>
                    </a:moveTo>
                    <a:cubicBezTo>
                      <a:pt x="7692" y="99"/>
                      <a:pt x="5029" y="296"/>
                      <a:pt x="2466" y="789"/>
                    </a:cubicBezTo>
                    <a:cubicBezTo>
                      <a:pt x="0" y="1758"/>
                      <a:pt x="1072" y="5084"/>
                      <a:pt x="3226" y="5084"/>
                    </a:cubicBezTo>
                    <a:cubicBezTo>
                      <a:pt x="3484" y="5084"/>
                      <a:pt x="3758" y="5036"/>
                      <a:pt x="4043" y="4931"/>
                    </a:cubicBezTo>
                    <a:cubicBezTo>
                      <a:pt x="6213" y="3353"/>
                      <a:pt x="8382" y="1677"/>
                      <a:pt x="10354" y="0"/>
                    </a:cubicBezTo>
                    <a:close/>
                  </a:path>
                </a:pathLst>
              </a:custGeom>
              <a:solidFill>
                <a:srgbClr val="FFC5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39"/>
              <p:cNvSpPr/>
              <p:nvPr/>
            </p:nvSpPr>
            <p:spPr>
              <a:xfrm>
                <a:off x="1967175" y="1339150"/>
                <a:ext cx="116100" cy="240100"/>
              </a:xfrm>
              <a:custGeom>
                <a:rect b="b" l="l" r="r" t="t"/>
                <a:pathLst>
                  <a:path extrusionOk="0" h="9604" w="4644">
                    <a:moveTo>
                      <a:pt x="2096" y="1"/>
                    </a:moveTo>
                    <a:cubicBezTo>
                      <a:pt x="1190" y="1"/>
                      <a:pt x="288" y="525"/>
                      <a:pt x="0" y="1715"/>
                    </a:cubicBezTo>
                    <a:lnTo>
                      <a:pt x="99" y="1715"/>
                    </a:lnTo>
                    <a:cubicBezTo>
                      <a:pt x="0" y="4377"/>
                      <a:pt x="198" y="6941"/>
                      <a:pt x="395" y="9604"/>
                    </a:cubicBezTo>
                    <a:cubicBezTo>
                      <a:pt x="1874" y="7434"/>
                      <a:pt x="3156" y="5068"/>
                      <a:pt x="4241" y="2701"/>
                    </a:cubicBezTo>
                    <a:cubicBezTo>
                      <a:pt x="4644" y="1032"/>
                      <a:pt x="3366" y="1"/>
                      <a:pt x="2096" y="1"/>
                    </a:cubicBezTo>
                    <a:close/>
                  </a:path>
                </a:pathLst>
              </a:custGeom>
              <a:solidFill>
                <a:srgbClr val="FFC5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39"/>
              <p:cNvSpPr/>
              <p:nvPr/>
            </p:nvSpPr>
            <p:spPr>
              <a:xfrm>
                <a:off x="2078100" y="1474450"/>
                <a:ext cx="108500" cy="245325"/>
              </a:xfrm>
              <a:custGeom>
                <a:rect b="b" l="l" r="r" t="t"/>
                <a:pathLst>
                  <a:path extrusionOk="0" h="9813" w="4340">
                    <a:moveTo>
                      <a:pt x="2170" y="1"/>
                    </a:moveTo>
                    <a:cubicBezTo>
                      <a:pt x="1086" y="1"/>
                      <a:pt x="1" y="740"/>
                      <a:pt x="1" y="2220"/>
                    </a:cubicBezTo>
                    <a:cubicBezTo>
                      <a:pt x="593" y="4783"/>
                      <a:pt x="1382" y="7347"/>
                      <a:pt x="2269" y="9813"/>
                    </a:cubicBezTo>
                    <a:cubicBezTo>
                      <a:pt x="3157" y="7347"/>
                      <a:pt x="3847" y="4783"/>
                      <a:pt x="4340" y="2220"/>
                    </a:cubicBezTo>
                    <a:cubicBezTo>
                      <a:pt x="4340" y="740"/>
                      <a:pt x="3255" y="1"/>
                      <a:pt x="2170" y="1"/>
                    </a:cubicBezTo>
                    <a:close/>
                  </a:path>
                </a:pathLst>
              </a:custGeom>
              <a:solidFill>
                <a:srgbClr val="FFC5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39"/>
              <p:cNvSpPr/>
              <p:nvPr/>
            </p:nvSpPr>
            <p:spPr>
              <a:xfrm>
                <a:off x="1909650" y="1722225"/>
                <a:ext cx="264625" cy="108650"/>
              </a:xfrm>
              <a:custGeom>
                <a:rect b="b" l="l" r="r" t="t"/>
                <a:pathLst>
                  <a:path extrusionOk="0" h="4346" w="10585">
                    <a:moveTo>
                      <a:pt x="2893" y="0"/>
                    </a:moveTo>
                    <a:lnTo>
                      <a:pt x="2893" y="0"/>
                    </a:lnTo>
                    <a:cubicBezTo>
                      <a:pt x="0" y="193"/>
                      <a:pt x="313" y="4346"/>
                      <a:pt x="3002" y="4346"/>
                    </a:cubicBezTo>
                    <a:cubicBezTo>
                      <a:pt x="3063" y="4346"/>
                      <a:pt x="3125" y="4344"/>
                      <a:pt x="3189" y="4339"/>
                    </a:cubicBezTo>
                    <a:cubicBezTo>
                      <a:pt x="5753" y="3550"/>
                      <a:pt x="8218" y="2564"/>
                      <a:pt x="10585" y="1479"/>
                    </a:cubicBezTo>
                    <a:cubicBezTo>
                      <a:pt x="8021" y="789"/>
                      <a:pt x="5457" y="296"/>
                      <a:pt x="2893" y="0"/>
                    </a:cubicBezTo>
                    <a:close/>
                  </a:path>
                </a:pathLst>
              </a:custGeom>
              <a:solidFill>
                <a:srgbClr val="FFC5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39"/>
              <p:cNvSpPr/>
              <p:nvPr/>
            </p:nvSpPr>
            <p:spPr>
              <a:xfrm>
                <a:off x="2233325" y="1631825"/>
                <a:ext cx="111050" cy="245725"/>
              </a:xfrm>
              <a:custGeom>
                <a:rect b="b" l="l" r="r" t="t"/>
                <a:pathLst>
                  <a:path extrusionOk="0" h="9829" w="4442">
                    <a:moveTo>
                      <a:pt x="2263" y="1"/>
                    </a:moveTo>
                    <a:cubicBezTo>
                      <a:pt x="1130" y="1"/>
                      <a:pt x="0" y="793"/>
                      <a:pt x="103" y="2334"/>
                    </a:cubicBezTo>
                    <a:cubicBezTo>
                      <a:pt x="793" y="4800"/>
                      <a:pt x="1681" y="7364"/>
                      <a:pt x="2667" y="9829"/>
                    </a:cubicBezTo>
                    <a:cubicBezTo>
                      <a:pt x="3456" y="7265"/>
                      <a:pt x="4048" y="4701"/>
                      <a:pt x="4442" y="2038"/>
                    </a:cubicBezTo>
                    <a:cubicBezTo>
                      <a:pt x="4348" y="669"/>
                      <a:pt x="3303" y="1"/>
                      <a:pt x="2263" y="1"/>
                    </a:cubicBezTo>
                    <a:close/>
                  </a:path>
                </a:pathLst>
              </a:custGeom>
              <a:solidFill>
                <a:srgbClr val="FFC5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39"/>
              <p:cNvSpPr/>
              <p:nvPr/>
            </p:nvSpPr>
            <p:spPr>
              <a:xfrm>
                <a:off x="2075200" y="1908650"/>
                <a:ext cx="264250" cy="108375"/>
              </a:xfrm>
              <a:custGeom>
                <a:rect b="b" l="l" r="r" t="t"/>
                <a:pathLst>
                  <a:path extrusionOk="0" h="4335" w="10570">
                    <a:moveTo>
                      <a:pt x="4579" y="1"/>
                    </a:moveTo>
                    <a:cubicBezTo>
                      <a:pt x="3913" y="1"/>
                      <a:pt x="3248" y="13"/>
                      <a:pt x="2582" y="38"/>
                    </a:cubicBezTo>
                    <a:cubicBezTo>
                      <a:pt x="0" y="591"/>
                      <a:pt x="695" y="4335"/>
                      <a:pt x="3134" y="4335"/>
                    </a:cubicBezTo>
                    <a:cubicBezTo>
                      <a:pt x="3304" y="4335"/>
                      <a:pt x="3481" y="4316"/>
                      <a:pt x="3667" y="4278"/>
                    </a:cubicBezTo>
                    <a:cubicBezTo>
                      <a:pt x="6034" y="3095"/>
                      <a:pt x="8302" y="1813"/>
                      <a:pt x="10570" y="334"/>
                    </a:cubicBezTo>
                    <a:cubicBezTo>
                      <a:pt x="8573" y="112"/>
                      <a:pt x="6576" y="1"/>
                      <a:pt x="4579" y="1"/>
                    </a:cubicBezTo>
                    <a:close/>
                  </a:path>
                </a:pathLst>
              </a:custGeom>
              <a:solidFill>
                <a:srgbClr val="FFC5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39"/>
              <p:cNvSpPr/>
              <p:nvPr/>
            </p:nvSpPr>
            <p:spPr>
              <a:xfrm>
                <a:off x="1534300" y="1443650"/>
                <a:ext cx="292375" cy="155450"/>
              </a:xfrm>
              <a:custGeom>
                <a:rect b="b" l="l" r="r" t="t"/>
                <a:pathLst>
                  <a:path extrusionOk="0" h="6218" w="11695">
                    <a:moveTo>
                      <a:pt x="11695" y="0"/>
                    </a:moveTo>
                    <a:lnTo>
                      <a:pt x="11695" y="0"/>
                    </a:lnTo>
                    <a:cubicBezTo>
                      <a:pt x="11694" y="0"/>
                      <a:pt x="3806" y="789"/>
                      <a:pt x="2524" y="1381"/>
                    </a:cubicBezTo>
                    <a:cubicBezTo>
                      <a:pt x="0" y="2686"/>
                      <a:pt x="1239" y="6217"/>
                      <a:pt x="3598" y="6217"/>
                    </a:cubicBezTo>
                    <a:cubicBezTo>
                      <a:pt x="3912" y="6217"/>
                      <a:pt x="4247" y="6155"/>
                      <a:pt x="4595" y="6015"/>
                    </a:cubicBezTo>
                    <a:cubicBezTo>
                      <a:pt x="5877" y="5424"/>
                      <a:pt x="11695" y="0"/>
                      <a:pt x="11695" y="0"/>
                    </a:cubicBezTo>
                    <a:close/>
                  </a:path>
                </a:pathLst>
              </a:custGeom>
              <a:solidFill>
                <a:srgbClr val="FFC5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39"/>
              <p:cNvSpPr/>
              <p:nvPr/>
            </p:nvSpPr>
            <p:spPr>
              <a:xfrm>
                <a:off x="1787075" y="1185350"/>
                <a:ext cx="133275" cy="290375"/>
              </a:xfrm>
              <a:custGeom>
                <a:rect b="b" l="l" r="r" t="t"/>
                <a:pathLst>
                  <a:path extrusionOk="0" h="11615" w="5331">
                    <a:moveTo>
                      <a:pt x="2727" y="1"/>
                    </a:moveTo>
                    <a:cubicBezTo>
                      <a:pt x="1358" y="1"/>
                      <a:pt x="0" y="964"/>
                      <a:pt x="203" y="2838"/>
                    </a:cubicBezTo>
                    <a:cubicBezTo>
                      <a:pt x="203" y="4218"/>
                      <a:pt x="3063" y="11614"/>
                      <a:pt x="3063" y="11614"/>
                    </a:cubicBezTo>
                    <a:cubicBezTo>
                      <a:pt x="3063" y="11614"/>
                      <a:pt x="5331" y="4021"/>
                      <a:pt x="5331" y="2640"/>
                    </a:cubicBezTo>
                    <a:cubicBezTo>
                      <a:pt x="5331" y="865"/>
                      <a:pt x="4024" y="1"/>
                      <a:pt x="2727" y="1"/>
                    </a:cubicBezTo>
                    <a:close/>
                  </a:path>
                </a:pathLst>
              </a:custGeom>
              <a:solidFill>
                <a:srgbClr val="FFC5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39"/>
              <p:cNvSpPr/>
              <p:nvPr/>
            </p:nvSpPr>
            <p:spPr>
              <a:xfrm>
                <a:off x="1351725" y="1308050"/>
                <a:ext cx="292525" cy="179475"/>
              </a:xfrm>
              <a:custGeom>
                <a:rect b="b" l="l" r="r" t="t"/>
                <a:pathLst>
                  <a:path extrusionOk="0" h="7179" w="11701">
                    <a:moveTo>
                      <a:pt x="11700" y="1"/>
                    </a:moveTo>
                    <a:cubicBezTo>
                      <a:pt x="11700" y="1"/>
                      <a:pt x="3910" y="1578"/>
                      <a:pt x="2628" y="2269"/>
                    </a:cubicBezTo>
                    <a:cubicBezTo>
                      <a:pt x="1" y="3664"/>
                      <a:pt x="1475" y="7179"/>
                      <a:pt x="3749" y="7179"/>
                    </a:cubicBezTo>
                    <a:cubicBezTo>
                      <a:pt x="4207" y="7179"/>
                      <a:pt x="4697" y="7036"/>
                      <a:pt x="5192" y="6706"/>
                    </a:cubicBezTo>
                    <a:cubicBezTo>
                      <a:pt x="6474" y="6016"/>
                      <a:pt x="11700" y="1"/>
                      <a:pt x="1170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39"/>
              <p:cNvSpPr/>
              <p:nvPr/>
            </p:nvSpPr>
            <p:spPr>
              <a:xfrm>
                <a:off x="1651625" y="1034100"/>
                <a:ext cx="145400" cy="278900"/>
              </a:xfrm>
              <a:custGeom>
                <a:rect b="b" l="l" r="r" t="t"/>
                <a:pathLst>
                  <a:path extrusionOk="0" h="11156" w="5816">
                    <a:moveTo>
                      <a:pt x="2763" y="1"/>
                    </a:moveTo>
                    <a:cubicBezTo>
                      <a:pt x="1730" y="1"/>
                      <a:pt x="693" y="576"/>
                      <a:pt x="296" y="1886"/>
                    </a:cubicBezTo>
                    <a:lnTo>
                      <a:pt x="395" y="1886"/>
                    </a:lnTo>
                    <a:cubicBezTo>
                      <a:pt x="0" y="3267"/>
                      <a:pt x="395" y="11156"/>
                      <a:pt x="395" y="11156"/>
                    </a:cubicBezTo>
                    <a:cubicBezTo>
                      <a:pt x="395" y="11156"/>
                      <a:pt x="4931" y="4549"/>
                      <a:pt x="5227" y="3267"/>
                    </a:cubicBezTo>
                    <a:cubicBezTo>
                      <a:pt x="5816" y="1264"/>
                      <a:pt x="4294" y="1"/>
                      <a:pt x="276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39"/>
              <p:cNvSpPr/>
              <p:nvPr/>
            </p:nvSpPr>
            <p:spPr>
              <a:xfrm>
                <a:off x="1401350" y="950400"/>
                <a:ext cx="154150" cy="281250"/>
              </a:xfrm>
              <a:custGeom>
                <a:rect b="b" l="l" r="r" t="t"/>
                <a:pathLst>
                  <a:path extrusionOk="0" h="11250" w="6166">
                    <a:moveTo>
                      <a:pt x="3256" y="1"/>
                    </a:moveTo>
                    <a:cubicBezTo>
                      <a:pt x="1642" y="1"/>
                      <a:pt x="1" y="1420"/>
                      <a:pt x="840" y="3459"/>
                    </a:cubicBezTo>
                    <a:cubicBezTo>
                      <a:pt x="1333" y="4840"/>
                      <a:pt x="6067" y="11250"/>
                      <a:pt x="6067" y="11250"/>
                    </a:cubicBezTo>
                    <a:cubicBezTo>
                      <a:pt x="6067" y="11250"/>
                      <a:pt x="6165" y="3262"/>
                      <a:pt x="5672" y="1980"/>
                    </a:cubicBezTo>
                    <a:cubicBezTo>
                      <a:pt x="5325" y="589"/>
                      <a:pt x="4296" y="1"/>
                      <a:pt x="32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5" name="Google Shape;225;p39"/>
            <p:cNvGrpSpPr/>
            <p:nvPr/>
          </p:nvGrpSpPr>
          <p:grpSpPr>
            <a:xfrm rot="-1589277">
              <a:off x="5690268" y="432861"/>
              <a:ext cx="703271" cy="1135692"/>
              <a:chOff x="4841075" y="237825"/>
              <a:chExt cx="1007600" cy="1624950"/>
            </a:xfrm>
          </p:grpSpPr>
          <p:sp>
            <p:nvSpPr>
              <p:cNvPr id="226" name="Google Shape;226;p39"/>
              <p:cNvSpPr/>
              <p:nvPr/>
            </p:nvSpPr>
            <p:spPr>
              <a:xfrm>
                <a:off x="4962450" y="1072925"/>
                <a:ext cx="189900" cy="208025"/>
              </a:xfrm>
              <a:custGeom>
                <a:rect b="b" l="l" r="r" t="t"/>
                <a:pathLst>
                  <a:path extrusionOk="0" h="8321" w="7596">
                    <a:moveTo>
                      <a:pt x="3067" y="1"/>
                    </a:moveTo>
                    <a:cubicBezTo>
                      <a:pt x="1503" y="1"/>
                      <a:pt x="0" y="1848"/>
                      <a:pt x="1284" y="3489"/>
                    </a:cubicBezTo>
                    <a:cubicBezTo>
                      <a:pt x="3257" y="5264"/>
                      <a:pt x="5327" y="6842"/>
                      <a:pt x="7595" y="8321"/>
                    </a:cubicBezTo>
                    <a:cubicBezTo>
                      <a:pt x="6807" y="5855"/>
                      <a:pt x="5820" y="3390"/>
                      <a:pt x="4736" y="925"/>
                    </a:cubicBezTo>
                    <a:cubicBezTo>
                      <a:pt x="4272" y="270"/>
                      <a:pt x="3665" y="1"/>
                      <a:pt x="306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39"/>
              <p:cNvSpPr/>
              <p:nvPr/>
            </p:nvSpPr>
            <p:spPr>
              <a:xfrm>
                <a:off x="5052550" y="865925"/>
                <a:ext cx="163900" cy="276975"/>
              </a:xfrm>
              <a:custGeom>
                <a:rect b="b" l="l" r="r" t="t"/>
                <a:pathLst>
                  <a:path extrusionOk="0" h="11079" w="6556">
                    <a:moveTo>
                      <a:pt x="3351" y="1"/>
                    </a:moveTo>
                    <a:cubicBezTo>
                      <a:pt x="1699" y="1"/>
                      <a:pt x="1" y="1567"/>
                      <a:pt x="934" y="3683"/>
                    </a:cubicBezTo>
                    <a:cubicBezTo>
                      <a:pt x="1428" y="4965"/>
                      <a:pt x="6555" y="11079"/>
                      <a:pt x="6555" y="11079"/>
                    </a:cubicBezTo>
                    <a:cubicBezTo>
                      <a:pt x="6555" y="11079"/>
                      <a:pt x="6161" y="3091"/>
                      <a:pt x="5668" y="1809"/>
                    </a:cubicBezTo>
                    <a:cubicBezTo>
                      <a:pt x="5268" y="536"/>
                      <a:pt x="4317" y="1"/>
                      <a:pt x="335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8" name="Google Shape;228;p39"/>
              <p:cNvGrpSpPr/>
              <p:nvPr/>
            </p:nvGrpSpPr>
            <p:grpSpPr>
              <a:xfrm>
                <a:off x="4841075" y="237825"/>
                <a:ext cx="1007600" cy="1624950"/>
                <a:chOff x="4841075" y="237825"/>
                <a:chExt cx="1007600" cy="1624950"/>
              </a:xfrm>
            </p:grpSpPr>
            <p:sp>
              <p:nvSpPr>
                <p:cNvPr id="229" name="Google Shape;229;p39"/>
                <p:cNvSpPr/>
                <p:nvPr/>
              </p:nvSpPr>
              <p:spPr>
                <a:xfrm>
                  <a:off x="4900875" y="487600"/>
                  <a:ext cx="706175" cy="1375175"/>
                </a:xfrm>
                <a:custGeom>
                  <a:rect b="b" l="l" r="r" t="t"/>
                  <a:pathLst>
                    <a:path extrusionOk="0" h="55007" w="28247">
                      <a:moveTo>
                        <a:pt x="27904" y="0"/>
                      </a:moveTo>
                      <a:cubicBezTo>
                        <a:pt x="27835" y="0"/>
                        <a:pt x="27765" y="24"/>
                        <a:pt x="27710" y="79"/>
                      </a:cubicBezTo>
                      <a:cubicBezTo>
                        <a:pt x="10650" y="24437"/>
                        <a:pt x="99" y="54414"/>
                        <a:pt x="0" y="54710"/>
                      </a:cubicBezTo>
                      <a:cubicBezTo>
                        <a:pt x="0" y="54809"/>
                        <a:pt x="0" y="54908"/>
                        <a:pt x="99" y="55006"/>
                      </a:cubicBezTo>
                      <a:lnTo>
                        <a:pt x="197" y="55006"/>
                      </a:lnTo>
                      <a:cubicBezTo>
                        <a:pt x="296" y="55006"/>
                        <a:pt x="395" y="55006"/>
                        <a:pt x="493" y="54809"/>
                      </a:cubicBezTo>
                      <a:cubicBezTo>
                        <a:pt x="592" y="54513"/>
                        <a:pt x="11143" y="24732"/>
                        <a:pt x="28104" y="375"/>
                      </a:cubicBezTo>
                      <a:cubicBezTo>
                        <a:pt x="28246" y="162"/>
                        <a:pt x="28081" y="0"/>
                        <a:pt x="2790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39"/>
                <p:cNvSpPr/>
                <p:nvPr/>
              </p:nvSpPr>
              <p:spPr>
                <a:xfrm>
                  <a:off x="5588675" y="237825"/>
                  <a:ext cx="260000" cy="266575"/>
                </a:xfrm>
                <a:custGeom>
                  <a:rect b="b" l="l" r="r" t="t"/>
                  <a:pathLst>
                    <a:path extrusionOk="0" h="10663" w="10400">
                      <a:moveTo>
                        <a:pt x="6324" y="1"/>
                      </a:moveTo>
                      <a:cubicBezTo>
                        <a:pt x="5568" y="1"/>
                        <a:pt x="4788" y="323"/>
                        <a:pt x="4142" y="1097"/>
                      </a:cubicBezTo>
                      <a:cubicBezTo>
                        <a:pt x="3156" y="2280"/>
                        <a:pt x="1" y="10662"/>
                        <a:pt x="1" y="10662"/>
                      </a:cubicBezTo>
                      <a:cubicBezTo>
                        <a:pt x="1" y="10662"/>
                        <a:pt x="7594" y="5929"/>
                        <a:pt x="8580" y="4745"/>
                      </a:cubicBezTo>
                      <a:cubicBezTo>
                        <a:pt x="10400" y="2561"/>
                        <a:pt x="8457" y="1"/>
                        <a:pt x="632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39"/>
                <p:cNvSpPr/>
                <p:nvPr/>
              </p:nvSpPr>
              <p:spPr>
                <a:xfrm>
                  <a:off x="5437925" y="345000"/>
                  <a:ext cx="123650" cy="258000"/>
                </a:xfrm>
                <a:custGeom>
                  <a:rect b="b" l="l" r="r" t="t"/>
                  <a:pathLst>
                    <a:path extrusionOk="0" h="10320" w="4946">
                      <a:moveTo>
                        <a:pt x="2545" y="0"/>
                      </a:moveTo>
                      <a:cubicBezTo>
                        <a:pt x="1276" y="0"/>
                        <a:pt x="0" y="928"/>
                        <a:pt x="213" y="2628"/>
                      </a:cubicBezTo>
                      <a:cubicBezTo>
                        <a:pt x="410" y="3811"/>
                        <a:pt x="3368" y="10320"/>
                        <a:pt x="3368" y="10320"/>
                      </a:cubicBezTo>
                      <a:cubicBezTo>
                        <a:pt x="3368" y="10320"/>
                        <a:pt x="4946" y="3318"/>
                        <a:pt x="4847" y="2135"/>
                      </a:cubicBezTo>
                      <a:cubicBezTo>
                        <a:pt x="4711" y="679"/>
                        <a:pt x="3631" y="0"/>
                        <a:pt x="254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39"/>
                <p:cNvSpPr/>
                <p:nvPr/>
              </p:nvSpPr>
              <p:spPr>
                <a:xfrm>
                  <a:off x="5490075" y="518575"/>
                  <a:ext cx="274875" cy="138650"/>
                </a:xfrm>
                <a:custGeom>
                  <a:rect b="b" l="l" r="r" t="t"/>
                  <a:pathLst>
                    <a:path extrusionOk="0" h="5546" w="10995">
                      <a:moveTo>
                        <a:pt x="7688" y="0"/>
                      </a:moveTo>
                      <a:cubicBezTo>
                        <a:pt x="7322" y="0"/>
                        <a:pt x="6925" y="97"/>
                        <a:pt x="6509" y="320"/>
                      </a:cubicBezTo>
                      <a:cubicBezTo>
                        <a:pt x="5424" y="714"/>
                        <a:pt x="0" y="5546"/>
                        <a:pt x="0" y="5546"/>
                      </a:cubicBezTo>
                      <a:cubicBezTo>
                        <a:pt x="0" y="5546"/>
                        <a:pt x="7199" y="4954"/>
                        <a:pt x="8284" y="4461"/>
                      </a:cubicBezTo>
                      <a:cubicBezTo>
                        <a:pt x="10995" y="3614"/>
                        <a:pt x="9921" y="0"/>
                        <a:pt x="768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39"/>
                <p:cNvSpPr/>
                <p:nvPr/>
              </p:nvSpPr>
              <p:spPr>
                <a:xfrm>
                  <a:off x="5421050" y="681725"/>
                  <a:ext cx="308975" cy="126300"/>
                </a:xfrm>
                <a:custGeom>
                  <a:rect b="b" l="l" r="r" t="t"/>
                  <a:pathLst>
                    <a:path extrusionOk="0" h="5052" w="12359">
                      <a:moveTo>
                        <a:pt x="8868" y="0"/>
                      </a:moveTo>
                      <a:cubicBezTo>
                        <a:pt x="8805" y="0"/>
                        <a:pt x="8742" y="2"/>
                        <a:pt x="8678" y="6"/>
                      </a:cubicBezTo>
                      <a:cubicBezTo>
                        <a:pt x="7199" y="203"/>
                        <a:pt x="0" y="3556"/>
                        <a:pt x="0" y="3556"/>
                      </a:cubicBezTo>
                      <a:cubicBezTo>
                        <a:pt x="0" y="3556"/>
                        <a:pt x="6949" y="5051"/>
                        <a:pt x="8884" y="5051"/>
                      </a:cubicBezTo>
                      <a:cubicBezTo>
                        <a:pt x="8998" y="5051"/>
                        <a:pt x="9094" y="5046"/>
                        <a:pt x="9171" y="5035"/>
                      </a:cubicBezTo>
                      <a:cubicBezTo>
                        <a:pt x="12359" y="4552"/>
                        <a:pt x="11856" y="0"/>
                        <a:pt x="88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39"/>
                <p:cNvSpPr/>
                <p:nvPr/>
              </p:nvSpPr>
              <p:spPr>
                <a:xfrm>
                  <a:off x="5154800" y="1204500"/>
                  <a:ext cx="263800" cy="108500"/>
                </a:xfrm>
                <a:custGeom>
                  <a:rect b="b" l="l" r="r" t="t"/>
                  <a:pathLst>
                    <a:path extrusionOk="0" h="4340" w="10552">
                      <a:moveTo>
                        <a:pt x="7593" y="1"/>
                      </a:moveTo>
                      <a:cubicBezTo>
                        <a:pt x="5029" y="691"/>
                        <a:pt x="2465" y="1480"/>
                        <a:pt x="0" y="2367"/>
                      </a:cubicBezTo>
                      <a:cubicBezTo>
                        <a:pt x="2564" y="3255"/>
                        <a:pt x="5128" y="3847"/>
                        <a:pt x="7692" y="4340"/>
                      </a:cubicBezTo>
                      <a:cubicBezTo>
                        <a:pt x="10551" y="4340"/>
                        <a:pt x="10453" y="1"/>
                        <a:pt x="759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39"/>
                <p:cNvSpPr/>
                <p:nvPr/>
              </p:nvSpPr>
              <p:spPr>
                <a:xfrm>
                  <a:off x="4921950" y="1244850"/>
                  <a:ext cx="139175" cy="228400"/>
                </a:xfrm>
                <a:custGeom>
                  <a:rect b="b" l="l" r="r" t="t"/>
                  <a:pathLst>
                    <a:path extrusionOk="0" h="9136" w="5567">
                      <a:moveTo>
                        <a:pt x="2743" y="0"/>
                      </a:moveTo>
                      <a:cubicBezTo>
                        <a:pt x="1371" y="0"/>
                        <a:pt x="1" y="1306"/>
                        <a:pt x="636" y="3022"/>
                      </a:cubicBezTo>
                      <a:cubicBezTo>
                        <a:pt x="2214" y="5092"/>
                        <a:pt x="3792" y="7163"/>
                        <a:pt x="5567" y="9135"/>
                      </a:cubicBezTo>
                      <a:cubicBezTo>
                        <a:pt x="5468" y="6473"/>
                        <a:pt x="5172" y="3909"/>
                        <a:pt x="4679" y="1247"/>
                      </a:cubicBezTo>
                      <a:lnTo>
                        <a:pt x="4679" y="1345"/>
                      </a:lnTo>
                      <a:cubicBezTo>
                        <a:pt x="4258" y="398"/>
                        <a:pt x="3501" y="0"/>
                        <a:pt x="274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39"/>
                <p:cNvSpPr/>
                <p:nvPr/>
              </p:nvSpPr>
              <p:spPr>
                <a:xfrm>
                  <a:off x="5041375" y="1410900"/>
                  <a:ext cx="259550" cy="114775"/>
                </a:xfrm>
                <a:custGeom>
                  <a:rect b="b" l="l" r="r" t="t"/>
                  <a:pathLst>
                    <a:path extrusionOk="0" h="4591" w="10382">
                      <a:moveTo>
                        <a:pt x="7277" y="0"/>
                      </a:moveTo>
                      <a:cubicBezTo>
                        <a:pt x="7036" y="0"/>
                        <a:pt x="6779" y="40"/>
                        <a:pt x="6509" y="127"/>
                      </a:cubicBezTo>
                      <a:cubicBezTo>
                        <a:pt x="4241" y="1409"/>
                        <a:pt x="2072" y="2987"/>
                        <a:pt x="1" y="4564"/>
                      </a:cubicBezTo>
                      <a:cubicBezTo>
                        <a:pt x="490" y="4582"/>
                        <a:pt x="978" y="4591"/>
                        <a:pt x="1466" y="4591"/>
                      </a:cubicBezTo>
                      <a:cubicBezTo>
                        <a:pt x="3637" y="4591"/>
                        <a:pt x="5796" y="4430"/>
                        <a:pt x="7890" y="4269"/>
                      </a:cubicBezTo>
                      <a:cubicBezTo>
                        <a:pt x="10381" y="3379"/>
                        <a:pt x="9501" y="0"/>
                        <a:pt x="727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39"/>
                <p:cNvSpPr/>
                <p:nvPr/>
              </p:nvSpPr>
              <p:spPr>
                <a:xfrm>
                  <a:off x="4841075" y="1448725"/>
                  <a:ext cx="131300" cy="234075"/>
                </a:xfrm>
                <a:custGeom>
                  <a:rect b="b" l="l" r="r" t="t"/>
                  <a:pathLst>
                    <a:path extrusionOk="0" h="9363" w="5252">
                      <a:moveTo>
                        <a:pt x="2691" y="0"/>
                      </a:moveTo>
                      <a:cubicBezTo>
                        <a:pt x="1351" y="0"/>
                        <a:pt x="0" y="1226"/>
                        <a:pt x="617" y="2953"/>
                      </a:cubicBezTo>
                      <a:cubicBezTo>
                        <a:pt x="1998" y="5122"/>
                        <a:pt x="3575" y="7292"/>
                        <a:pt x="5252" y="9362"/>
                      </a:cubicBezTo>
                      <a:cubicBezTo>
                        <a:pt x="5252" y="6700"/>
                        <a:pt x="5055" y="4037"/>
                        <a:pt x="4660" y="1474"/>
                      </a:cubicBezTo>
                      <a:cubicBezTo>
                        <a:pt x="4291" y="439"/>
                        <a:pt x="3493" y="0"/>
                        <a:pt x="269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39"/>
                <p:cNvSpPr/>
                <p:nvPr/>
              </p:nvSpPr>
              <p:spPr>
                <a:xfrm>
                  <a:off x="4955100" y="1647275"/>
                  <a:ext cx="264825" cy="109475"/>
                </a:xfrm>
                <a:custGeom>
                  <a:rect b="b" l="l" r="r" t="t"/>
                  <a:pathLst>
                    <a:path extrusionOk="0" h="4379" w="10593">
                      <a:moveTo>
                        <a:pt x="7551" y="0"/>
                      </a:moveTo>
                      <a:cubicBezTo>
                        <a:pt x="7407" y="0"/>
                        <a:pt x="7257" y="13"/>
                        <a:pt x="7101" y="40"/>
                      </a:cubicBezTo>
                      <a:cubicBezTo>
                        <a:pt x="4635" y="1026"/>
                        <a:pt x="2269" y="2209"/>
                        <a:pt x="1" y="3491"/>
                      </a:cubicBezTo>
                      <a:cubicBezTo>
                        <a:pt x="2564" y="3984"/>
                        <a:pt x="5227" y="4182"/>
                        <a:pt x="7889" y="4379"/>
                      </a:cubicBezTo>
                      <a:cubicBezTo>
                        <a:pt x="10593" y="3820"/>
                        <a:pt x="10036" y="0"/>
                        <a:pt x="755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39"/>
                <p:cNvSpPr/>
                <p:nvPr/>
              </p:nvSpPr>
              <p:spPr>
                <a:xfrm>
                  <a:off x="5236150" y="1039325"/>
                  <a:ext cx="303250" cy="128225"/>
                </a:xfrm>
                <a:custGeom>
                  <a:rect b="b" l="l" r="r" t="t"/>
                  <a:pathLst>
                    <a:path extrusionOk="0" h="5129" w="12130">
                      <a:moveTo>
                        <a:pt x="8974" y="1"/>
                      </a:moveTo>
                      <a:cubicBezTo>
                        <a:pt x="7593" y="1"/>
                        <a:pt x="0" y="2368"/>
                        <a:pt x="0" y="2368"/>
                      </a:cubicBezTo>
                      <a:cubicBezTo>
                        <a:pt x="0" y="2368"/>
                        <a:pt x="7495" y="5129"/>
                        <a:pt x="8875" y="5129"/>
                      </a:cubicBezTo>
                      <a:cubicBezTo>
                        <a:pt x="12031" y="4931"/>
                        <a:pt x="12129" y="297"/>
                        <a:pt x="897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39"/>
                <p:cNvSpPr/>
                <p:nvPr/>
              </p:nvSpPr>
              <p:spPr>
                <a:xfrm>
                  <a:off x="5349550" y="863900"/>
                  <a:ext cx="306550" cy="126300"/>
                </a:xfrm>
                <a:custGeom>
                  <a:rect b="b" l="l" r="r" t="t"/>
                  <a:pathLst>
                    <a:path extrusionOk="0" h="5052" w="12262">
                      <a:moveTo>
                        <a:pt x="8884" y="0"/>
                      </a:moveTo>
                      <a:cubicBezTo>
                        <a:pt x="6949" y="0"/>
                        <a:pt x="0" y="1496"/>
                        <a:pt x="0" y="1496"/>
                      </a:cubicBezTo>
                      <a:cubicBezTo>
                        <a:pt x="0" y="1496"/>
                        <a:pt x="7199" y="4848"/>
                        <a:pt x="8580" y="5046"/>
                      </a:cubicBezTo>
                      <a:cubicBezTo>
                        <a:pt x="8645" y="5050"/>
                        <a:pt x="8710" y="5052"/>
                        <a:pt x="8773" y="5052"/>
                      </a:cubicBezTo>
                      <a:cubicBezTo>
                        <a:pt x="11758" y="5052"/>
                        <a:pt x="12261" y="596"/>
                        <a:pt x="9171" y="16"/>
                      </a:cubicBezTo>
                      <a:cubicBezTo>
                        <a:pt x="9095" y="5"/>
                        <a:pt x="8998" y="0"/>
                        <a:pt x="888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39"/>
                <p:cNvSpPr/>
                <p:nvPr/>
              </p:nvSpPr>
              <p:spPr>
                <a:xfrm>
                  <a:off x="5107675" y="676375"/>
                  <a:ext cx="229575" cy="239725"/>
                </a:xfrm>
                <a:custGeom>
                  <a:rect b="b" l="l" r="r" t="t"/>
                  <a:pathLst>
                    <a:path extrusionOk="0" h="9589" w="9183">
                      <a:moveTo>
                        <a:pt x="3643" y="1"/>
                      </a:moveTo>
                      <a:cubicBezTo>
                        <a:pt x="1744" y="1"/>
                        <a:pt x="0" y="2215"/>
                        <a:pt x="1589" y="4165"/>
                      </a:cubicBezTo>
                      <a:cubicBezTo>
                        <a:pt x="2477" y="5348"/>
                        <a:pt x="9182" y="9588"/>
                        <a:pt x="9182" y="9588"/>
                      </a:cubicBezTo>
                      <a:cubicBezTo>
                        <a:pt x="9182" y="9588"/>
                        <a:pt x="6421" y="2094"/>
                        <a:pt x="5632" y="1009"/>
                      </a:cubicBezTo>
                      <a:cubicBezTo>
                        <a:pt x="5052" y="296"/>
                        <a:pt x="4337" y="1"/>
                        <a:pt x="364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39"/>
                <p:cNvSpPr/>
                <p:nvPr/>
              </p:nvSpPr>
              <p:spPr>
                <a:xfrm>
                  <a:off x="5312075" y="503425"/>
                  <a:ext cx="138575" cy="289400"/>
                </a:xfrm>
                <a:custGeom>
                  <a:rect b="b" l="l" r="r" t="t"/>
                  <a:pathLst>
                    <a:path extrusionOk="0" h="11576" w="5543">
                      <a:moveTo>
                        <a:pt x="2878" y="1"/>
                      </a:moveTo>
                      <a:cubicBezTo>
                        <a:pt x="1454" y="1"/>
                        <a:pt x="0" y="1049"/>
                        <a:pt x="316" y="2996"/>
                      </a:cubicBezTo>
                      <a:cubicBezTo>
                        <a:pt x="415" y="4377"/>
                        <a:pt x="3669" y="11576"/>
                        <a:pt x="3669" y="11576"/>
                      </a:cubicBezTo>
                      <a:cubicBezTo>
                        <a:pt x="3669" y="11576"/>
                        <a:pt x="5542" y="3884"/>
                        <a:pt x="5345" y="2503"/>
                      </a:cubicBezTo>
                      <a:cubicBezTo>
                        <a:pt x="5345" y="802"/>
                        <a:pt x="4123" y="1"/>
                        <a:pt x="287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39"/>
                <p:cNvSpPr/>
                <p:nvPr/>
              </p:nvSpPr>
              <p:spPr>
                <a:xfrm>
                  <a:off x="5063575" y="1098500"/>
                  <a:ext cx="25" cy="2500"/>
                </a:xfrm>
                <a:custGeom>
                  <a:rect b="b" l="l" r="r" t="t"/>
                  <a:pathLst>
                    <a:path extrusionOk="0" h="100" w="1">
                      <a:moveTo>
                        <a:pt x="0" y="99"/>
                      </a:moveTo>
                      <a:lnTo>
                        <a:pt x="0" y="99"/>
                      </a:lnTo>
                      <a:cubicBezTo>
                        <a:pt x="0" y="99"/>
                        <a:pt x="0" y="1"/>
                        <a:pt x="0" y="99"/>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244" name="Google Shape;244;p39"/>
            <p:cNvSpPr/>
            <p:nvPr/>
          </p:nvSpPr>
          <p:spPr>
            <a:xfrm flipH="1" rot="3603347">
              <a:off x="6368465" y="327352"/>
              <a:ext cx="770980" cy="760522"/>
            </a:xfrm>
            <a:custGeom>
              <a:rect b="b" l="l" r="r" t="t"/>
              <a:pathLst>
                <a:path extrusionOk="0" h="43585" w="44133">
                  <a:moveTo>
                    <a:pt x="15646" y="1"/>
                  </a:moveTo>
                  <a:cubicBezTo>
                    <a:pt x="11404" y="1"/>
                    <a:pt x="9793" y="11466"/>
                    <a:pt x="10552" y="20470"/>
                  </a:cubicBezTo>
                  <a:cubicBezTo>
                    <a:pt x="8595" y="15224"/>
                    <a:pt x="5757" y="9818"/>
                    <a:pt x="3772" y="9818"/>
                  </a:cubicBezTo>
                  <a:cubicBezTo>
                    <a:pt x="3556" y="9818"/>
                    <a:pt x="3350" y="9882"/>
                    <a:pt x="3156" y="10017"/>
                  </a:cubicBezTo>
                  <a:cubicBezTo>
                    <a:pt x="0" y="12187"/>
                    <a:pt x="7790" y="24119"/>
                    <a:pt x="12129" y="28359"/>
                  </a:cubicBezTo>
                  <a:lnTo>
                    <a:pt x="12228" y="28655"/>
                  </a:lnTo>
                  <a:cubicBezTo>
                    <a:pt x="8185" y="29937"/>
                    <a:pt x="4339" y="34670"/>
                    <a:pt x="4339" y="35361"/>
                  </a:cubicBezTo>
                  <a:cubicBezTo>
                    <a:pt x="4339" y="36051"/>
                    <a:pt x="5424" y="37234"/>
                    <a:pt x="6410" y="37432"/>
                  </a:cubicBezTo>
                  <a:cubicBezTo>
                    <a:pt x="7692" y="34177"/>
                    <a:pt x="10058" y="31318"/>
                    <a:pt x="13017" y="29444"/>
                  </a:cubicBezTo>
                  <a:cubicBezTo>
                    <a:pt x="15689" y="34343"/>
                    <a:pt x="23268" y="43585"/>
                    <a:pt x="26962" y="43585"/>
                  </a:cubicBezTo>
                  <a:cubicBezTo>
                    <a:pt x="27358" y="43585"/>
                    <a:pt x="27710" y="43479"/>
                    <a:pt x="28006" y="43250"/>
                  </a:cubicBezTo>
                  <a:cubicBezTo>
                    <a:pt x="29879" y="41770"/>
                    <a:pt x="25146" y="36938"/>
                    <a:pt x="20215" y="33290"/>
                  </a:cubicBezTo>
                  <a:lnTo>
                    <a:pt x="20215" y="33290"/>
                  </a:lnTo>
                  <a:cubicBezTo>
                    <a:pt x="25997" y="35937"/>
                    <a:pt x="32910" y="38338"/>
                    <a:pt x="36645" y="38338"/>
                  </a:cubicBezTo>
                  <a:cubicBezTo>
                    <a:pt x="38198" y="38338"/>
                    <a:pt x="39201" y="37923"/>
                    <a:pt x="39346" y="36938"/>
                  </a:cubicBezTo>
                  <a:cubicBezTo>
                    <a:pt x="39938" y="32402"/>
                    <a:pt x="29879" y="30923"/>
                    <a:pt x="16468" y="29148"/>
                  </a:cubicBezTo>
                  <a:lnTo>
                    <a:pt x="16468" y="29148"/>
                  </a:lnTo>
                  <a:cubicBezTo>
                    <a:pt x="18505" y="29306"/>
                    <a:pt x="20463" y="29380"/>
                    <a:pt x="22327" y="29380"/>
                  </a:cubicBezTo>
                  <a:cubicBezTo>
                    <a:pt x="35622" y="29380"/>
                    <a:pt x="44133" y="25608"/>
                    <a:pt x="42403" y="21456"/>
                  </a:cubicBezTo>
                  <a:cubicBezTo>
                    <a:pt x="41615" y="19629"/>
                    <a:pt x="40137" y="18739"/>
                    <a:pt x="37741" y="18739"/>
                  </a:cubicBezTo>
                  <a:cubicBezTo>
                    <a:pt x="33544" y="18739"/>
                    <a:pt x="26532" y="21472"/>
                    <a:pt x="15482" y="26683"/>
                  </a:cubicBezTo>
                  <a:cubicBezTo>
                    <a:pt x="24752" y="19879"/>
                    <a:pt x="41121" y="6961"/>
                    <a:pt x="35500" y="2326"/>
                  </a:cubicBezTo>
                  <a:cubicBezTo>
                    <a:pt x="34910" y="1845"/>
                    <a:pt x="34254" y="1623"/>
                    <a:pt x="33544" y="1623"/>
                  </a:cubicBezTo>
                  <a:cubicBezTo>
                    <a:pt x="27850" y="1623"/>
                    <a:pt x="18749" y="15898"/>
                    <a:pt x="13313" y="25105"/>
                  </a:cubicBezTo>
                  <a:cubicBezTo>
                    <a:pt x="14890" y="21456"/>
                    <a:pt x="22385" y="1438"/>
                    <a:pt x="16172" y="58"/>
                  </a:cubicBezTo>
                  <a:cubicBezTo>
                    <a:pt x="15993" y="19"/>
                    <a:pt x="15817" y="1"/>
                    <a:pt x="1564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45" name="Google Shape;245;p39"/>
            <p:cNvGrpSpPr/>
            <p:nvPr/>
          </p:nvGrpSpPr>
          <p:grpSpPr>
            <a:xfrm rot="-3496782">
              <a:off x="6987091" y="777802"/>
              <a:ext cx="709769" cy="380224"/>
              <a:chOff x="5095625" y="2067725"/>
              <a:chExt cx="1015725" cy="544725"/>
            </a:xfrm>
          </p:grpSpPr>
          <p:sp>
            <p:nvSpPr>
              <p:cNvPr id="246" name="Google Shape;246;p39"/>
              <p:cNvSpPr/>
              <p:nvPr/>
            </p:nvSpPr>
            <p:spPr>
              <a:xfrm>
                <a:off x="5199175" y="2067725"/>
                <a:ext cx="912175" cy="544725"/>
              </a:xfrm>
              <a:custGeom>
                <a:rect b="b" l="l" r="r" t="t"/>
                <a:pathLst>
                  <a:path extrusionOk="0" h="21789" w="36487">
                    <a:moveTo>
                      <a:pt x="13026" y="1"/>
                    </a:moveTo>
                    <a:cubicBezTo>
                      <a:pt x="10088" y="1"/>
                      <a:pt x="7206" y="1162"/>
                      <a:pt x="5029" y="3339"/>
                    </a:cubicBezTo>
                    <a:cubicBezTo>
                      <a:pt x="3451" y="4917"/>
                      <a:pt x="1775" y="6396"/>
                      <a:pt x="0" y="7776"/>
                    </a:cubicBezTo>
                    <a:cubicBezTo>
                      <a:pt x="1381" y="11030"/>
                      <a:pt x="1775" y="14679"/>
                      <a:pt x="2663" y="16454"/>
                    </a:cubicBezTo>
                    <a:cubicBezTo>
                      <a:pt x="4232" y="19341"/>
                      <a:pt x="7598" y="21789"/>
                      <a:pt x="12787" y="21789"/>
                    </a:cubicBezTo>
                    <a:cubicBezTo>
                      <a:pt x="15752" y="21789"/>
                      <a:pt x="19311" y="20990"/>
                      <a:pt x="23470" y="19018"/>
                    </a:cubicBezTo>
                    <a:cubicBezTo>
                      <a:pt x="28711" y="16561"/>
                      <a:pt x="32457" y="14852"/>
                      <a:pt x="35044" y="14852"/>
                    </a:cubicBezTo>
                    <a:cubicBezTo>
                      <a:pt x="35572" y="14852"/>
                      <a:pt x="36052" y="14923"/>
                      <a:pt x="36486" y="15074"/>
                    </a:cubicBezTo>
                    <a:cubicBezTo>
                      <a:pt x="31063" y="7875"/>
                      <a:pt x="23272" y="3536"/>
                      <a:pt x="17356" y="873"/>
                    </a:cubicBezTo>
                    <a:cubicBezTo>
                      <a:pt x="15951" y="286"/>
                      <a:pt x="14482" y="1"/>
                      <a:pt x="1302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39"/>
              <p:cNvSpPr/>
              <p:nvPr/>
            </p:nvSpPr>
            <p:spPr>
              <a:xfrm>
                <a:off x="5199175" y="2262125"/>
                <a:ext cx="912175" cy="350200"/>
              </a:xfrm>
              <a:custGeom>
                <a:rect b="b" l="l" r="r" t="t"/>
                <a:pathLst>
                  <a:path extrusionOk="0" h="14008" w="36487">
                    <a:moveTo>
                      <a:pt x="0" y="0"/>
                    </a:moveTo>
                    <a:lnTo>
                      <a:pt x="0" y="0"/>
                    </a:lnTo>
                    <a:cubicBezTo>
                      <a:pt x="1479" y="3254"/>
                      <a:pt x="1775" y="6903"/>
                      <a:pt x="2663" y="8579"/>
                    </a:cubicBezTo>
                    <a:cubicBezTo>
                      <a:pt x="4234" y="11534"/>
                      <a:pt x="7609" y="14008"/>
                      <a:pt x="12813" y="14008"/>
                    </a:cubicBezTo>
                    <a:cubicBezTo>
                      <a:pt x="15772" y="14008"/>
                      <a:pt x="19323" y="13208"/>
                      <a:pt x="23470" y="11242"/>
                    </a:cubicBezTo>
                    <a:cubicBezTo>
                      <a:pt x="28683" y="8759"/>
                      <a:pt x="32438" y="7110"/>
                      <a:pt x="35085" y="7110"/>
                    </a:cubicBezTo>
                    <a:cubicBezTo>
                      <a:pt x="35592" y="7110"/>
                      <a:pt x="36058" y="7171"/>
                      <a:pt x="36486" y="7298"/>
                    </a:cubicBezTo>
                    <a:cubicBezTo>
                      <a:pt x="34021" y="5917"/>
                      <a:pt x="31457" y="5029"/>
                      <a:pt x="28795" y="4536"/>
                    </a:cubicBezTo>
                    <a:cubicBezTo>
                      <a:pt x="26625" y="4043"/>
                      <a:pt x="9171" y="789"/>
                      <a:pt x="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39"/>
              <p:cNvSpPr/>
              <p:nvPr/>
            </p:nvSpPr>
            <p:spPr>
              <a:xfrm>
                <a:off x="5095625" y="2249800"/>
                <a:ext cx="875200" cy="140550"/>
              </a:xfrm>
              <a:custGeom>
                <a:rect b="b" l="l" r="r" t="t"/>
                <a:pathLst>
                  <a:path extrusionOk="0" h="5622" w="35008">
                    <a:moveTo>
                      <a:pt x="296" y="0"/>
                    </a:moveTo>
                    <a:cubicBezTo>
                      <a:pt x="198" y="0"/>
                      <a:pt x="0" y="99"/>
                      <a:pt x="0" y="197"/>
                    </a:cubicBezTo>
                    <a:cubicBezTo>
                      <a:pt x="0" y="296"/>
                      <a:pt x="99" y="395"/>
                      <a:pt x="296" y="395"/>
                    </a:cubicBezTo>
                    <a:cubicBezTo>
                      <a:pt x="11834" y="1282"/>
                      <a:pt x="23371" y="3057"/>
                      <a:pt x="34613" y="5621"/>
                    </a:cubicBezTo>
                    <a:lnTo>
                      <a:pt x="34810" y="5621"/>
                    </a:lnTo>
                    <a:cubicBezTo>
                      <a:pt x="35007" y="5522"/>
                      <a:pt x="35007" y="5227"/>
                      <a:pt x="34810" y="5128"/>
                    </a:cubicBezTo>
                    <a:cubicBezTo>
                      <a:pt x="23470" y="2564"/>
                      <a:pt x="11932" y="789"/>
                      <a:pt x="29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39"/>
              <p:cNvSpPr/>
              <p:nvPr/>
            </p:nvSpPr>
            <p:spPr>
              <a:xfrm>
                <a:off x="5825350" y="2278875"/>
                <a:ext cx="83175" cy="187900"/>
              </a:xfrm>
              <a:custGeom>
                <a:rect b="b" l="l" r="r" t="t"/>
                <a:pathLst>
                  <a:path extrusionOk="0" h="7516" w="3327">
                    <a:moveTo>
                      <a:pt x="2975" y="1"/>
                    </a:moveTo>
                    <a:cubicBezTo>
                      <a:pt x="2939" y="1"/>
                      <a:pt x="2901" y="7"/>
                      <a:pt x="2860" y="21"/>
                    </a:cubicBezTo>
                    <a:cubicBezTo>
                      <a:pt x="1775" y="809"/>
                      <a:pt x="789" y="1796"/>
                      <a:pt x="0" y="2880"/>
                    </a:cubicBezTo>
                    <a:cubicBezTo>
                      <a:pt x="395" y="4458"/>
                      <a:pt x="888" y="5937"/>
                      <a:pt x="1578" y="7416"/>
                    </a:cubicBezTo>
                    <a:cubicBezTo>
                      <a:pt x="1578" y="7416"/>
                      <a:pt x="1677" y="7515"/>
                      <a:pt x="1775" y="7515"/>
                    </a:cubicBezTo>
                    <a:lnTo>
                      <a:pt x="1874" y="7515"/>
                    </a:lnTo>
                    <a:cubicBezTo>
                      <a:pt x="1973" y="7515"/>
                      <a:pt x="1973" y="7416"/>
                      <a:pt x="1973" y="7219"/>
                    </a:cubicBezTo>
                    <a:cubicBezTo>
                      <a:pt x="1282" y="5937"/>
                      <a:pt x="789" y="4458"/>
                      <a:pt x="395" y="3078"/>
                    </a:cubicBezTo>
                    <a:cubicBezTo>
                      <a:pt x="1184" y="2091"/>
                      <a:pt x="2170" y="1204"/>
                      <a:pt x="3156" y="415"/>
                    </a:cubicBezTo>
                    <a:cubicBezTo>
                      <a:pt x="3326" y="245"/>
                      <a:pt x="3202" y="1"/>
                      <a:pt x="297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39"/>
              <p:cNvSpPr/>
              <p:nvPr/>
            </p:nvSpPr>
            <p:spPr>
              <a:xfrm>
                <a:off x="5660175" y="2209850"/>
                <a:ext cx="122950" cy="293900"/>
              </a:xfrm>
              <a:custGeom>
                <a:rect b="b" l="l" r="r" t="t"/>
                <a:pathLst>
                  <a:path extrusionOk="0" h="11756" w="4918">
                    <a:moveTo>
                      <a:pt x="4617" y="1"/>
                    </a:moveTo>
                    <a:cubicBezTo>
                      <a:pt x="4590" y="1"/>
                      <a:pt x="4563" y="7"/>
                      <a:pt x="4537" y="20"/>
                    </a:cubicBezTo>
                    <a:cubicBezTo>
                      <a:pt x="2762" y="1302"/>
                      <a:pt x="1282" y="2782"/>
                      <a:pt x="0" y="4557"/>
                    </a:cubicBezTo>
                    <a:cubicBezTo>
                      <a:pt x="0" y="6134"/>
                      <a:pt x="2367" y="11361"/>
                      <a:pt x="2466" y="11558"/>
                    </a:cubicBezTo>
                    <a:cubicBezTo>
                      <a:pt x="2466" y="11657"/>
                      <a:pt x="2564" y="11755"/>
                      <a:pt x="2663" y="11755"/>
                    </a:cubicBezTo>
                    <a:lnTo>
                      <a:pt x="2762" y="11755"/>
                    </a:lnTo>
                    <a:cubicBezTo>
                      <a:pt x="2860" y="11657"/>
                      <a:pt x="2959" y="11558"/>
                      <a:pt x="2860" y="11459"/>
                    </a:cubicBezTo>
                    <a:cubicBezTo>
                      <a:pt x="2860" y="11361"/>
                      <a:pt x="493" y="6233"/>
                      <a:pt x="395" y="4655"/>
                    </a:cubicBezTo>
                    <a:cubicBezTo>
                      <a:pt x="1677" y="3077"/>
                      <a:pt x="3156" y="1598"/>
                      <a:pt x="4832" y="415"/>
                    </a:cubicBezTo>
                    <a:cubicBezTo>
                      <a:pt x="4918" y="245"/>
                      <a:pt x="4782" y="1"/>
                      <a:pt x="461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39"/>
              <p:cNvSpPr/>
              <p:nvPr/>
            </p:nvSpPr>
            <p:spPr>
              <a:xfrm>
                <a:off x="5285450" y="2129825"/>
                <a:ext cx="151725" cy="393650"/>
              </a:xfrm>
              <a:custGeom>
                <a:rect b="b" l="l" r="r" t="t"/>
                <a:pathLst>
                  <a:path extrusionOk="0" h="15746" w="6069">
                    <a:moveTo>
                      <a:pt x="5808" y="1"/>
                    </a:moveTo>
                    <a:cubicBezTo>
                      <a:pt x="5754" y="1"/>
                      <a:pt x="5690" y="20"/>
                      <a:pt x="5621" y="66"/>
                    </a:cubicBezTo>
                    <a:cubicBezTo>
                      <a:pt x="3550" y="1742"/>
                      <a:pt x="1677" y="3616"/>
                      <a:pt x="0" y="5687"/>
                    </a:cubicBezTo>
                    <a:cubicBezTo>
                      <a:pt x="99" y="7166"/>
                      <a:pt x="2860" y="15252"/>
                      <a:pt x="2959" y="15548"/>
                    </a:cubicBezTo>
                    <a:cubicBezTo>
                      <a:pt x="3057" y="15646"/>
                      <a:pt x="3057" y="15745"/>
                      <a:pt x="3255" y="15745"/>
                    </a:cubicBezTo>
                    <a:lnTo>
                      <a:pt x="3255" y="15646"/>
                    </a:lnTo>
                    <a:cubicBezTo>
                      <a:pt x="3353" y="15646"/>
                      <a:pt x="3452" y="15449"/>
                      <a:pt x="3452" y="15351"/>
                    </a:cubicBezTo>
                    <a:cubicBezTo>
                      <a:pt x="3452" y="15351"/>
                      <a:pt x="592" y="7264"/>
                      <a:pt x="494" y="5687"/>
                    </a:cubicBezTo>
                    <a:cubicBezTo>
                      <a:pt x="2170" y="3714"/>
                      <a:pt x="3945" y="1939"/>
                      <a:pt x="5917" y="362"/>
                    </a:cubicBezTo>
                    <a:cubicBezTo>
                      <a:pt x="6069" y="210"/>
                      <a:pt x="5988" y="1"/>
                      <a:pt x="5808" y="1"/>
                    </a:cubicBezTo>
                    <a:close/>
                  </a:path>
                </a:pathLst>
              </a:custGeom>
              <a:solidFill>
                <a:srgbClr val="2B48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39"/>
              <p:cNvSpPr/>
              <p:nvPr/>
            </p:nvSpPr>
            <p:spPr>
              <a:xfrm>
                <a:off x="5455550" y="2128500"/>
                <a:ext cx="171925" cy="431950"/>
              </a:xfrm>
              <a:custGeom>
                <a:rect b="b" l="l" r="r" t="t"/>
                <a:pathLst>
                  <a:path extrusionOk="0" h="17278" w="6877">
                    <a:moveTo>
                      <a:pt x="6495" y="1"/>
                    </a:moveTo>
                    <a:cubicBezTo>
                      <a:pt x="6466" y="1"/>
                      <a:pt x="6437" y="7"/>
                      <a:pt x="6410" y="20"/>
                    </a:cubicBezTo>
                    <a:cubicBezTo>
                      <a:pt x="4044" y="1992"/>
                      <a:pt x="1874" y="4261"/>
                      <a:pt x="1" y="6627"/>
                    </a:cubicBezTo>
                    <a:lnTo>
                      <a:pt x="1" y="6726"/>
                    </a:lnTo>
                    <a:cubicBezTo>
                      <a:pt x="99" y="8797"/>
                      <a:pt x="3551" y="16784"/>
                      <a:pt x="3748" y="17080"/>
                    </a:cubicBezTo>
                    <a:cubicBezTo>
                      <a:pt x="3748" y="17179"/>
                      <a:pt x="3847" y="17277"/>
                      <a:pt x="3945" y="17277"/>
                    </a:cubicBezTo>
                    <a:cubicBezTo>
                      <a:pt x="4044" y="17277"/>
                      <a:pt x="4142" y="17080"/>
                      <a:pt x="4044" y="16981"/>
                    </a:cubicBezTo>
                    <a:cubicBezTo>
                      <a:pt x="4044" y="16883"/>
                      <a:pt x="592" y="8994"/>
                      <a:pt x="494" y="6824"/>
                    </a:cubicBezTo>
                    <a:cubicBezTo>
                      <a:pt x="2269" y="4458"/>
                      <a:pt x="4438" y="2288"/>
                      <a:pt x="6706" y="415"/>
                    </a:cubicBezTo>
                    <a:cubicBezTo>
                      <a:pt x="6877" y="244"/>
                      <a:pt x="6679" y="1"/>
                      <a:pt x="649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3" name="Google Shape;253;p39"/>
            <p:cNvGrpSpPr/>
            <p:nvPr/>
          </p:nvGrpSpPr>
          <p:grpSpPr>
            <a:xfrm>
              <a:off x="4449424" y="898535"/>
              <a:ext cx="4360676" cy="3836045"/>
              <a:chOff x="1712225" y="994475"/>
              <a:chExt cx="4227100" cy="3718900"/>
            </a:xfrm>
          </p:grpSpPr>
          <p:sp>
            <p:nvSpPr>
              <p:cNvPr id="254" name="Google Shape;254;p39"/>
              <p:cNvSpPr/>
              <p:nvPr/>
            </p:nvSpPr>
            <p:spPr>
              <a:xfrm>
                <a:off x="1712225" y="994475"/>
                <a:ext cx="4227100" cy="3718900"/>
              </a:xfrm>
              <a:custGeom>
                <a:rect b="b" l="l" r="r" t="t"/>
                <a:pathLst>
                  <a:path extrusionOk="0" h="148756" w="169084">
                    <a:moveTo>
                      <a:pt x="84577" y="0"/>
                    </a:moveTo>
                    <a:cubicBezTo>
                      <a:pt x="55796" y="0"/>
                      <a:pt x="28406" y="16813"/>
                      <a:pt x="16266" y="44908"/>
                    </a:cubicBezTo>
                    <a:cubicBezTo>
                      <a:pt x="1" y="82606"/>
                      <a:pt x="17361" y="126377"/>
                      <a:pt x="55084" y="142642"/>
                    </a:cubicBezTo>
                    <a:cubicBezTo>
                      <a:pt x="64687" y="146791"/>
                      <a:pt x="74683" y="148756"/>
                      <a:pt x="84517" y="148756"/>
                    </a:cubicBezTo>
                    <a:cubicBezTo>
                      <a:pt x="113288" y="148756"/>
                      <a:pt x="140679" y="131943"/>
                      <a:pt x="152818" y="103848"/>
                    </a:cubicBezTo>
                    <a:cubicBezTo>
                      <a:pt x="169084" y="66150"/>
                      <a:pt x="151723" y="22379"/>
                      <a:pt x="114024" y="6114"/>
                    </a:cubicBezTo>
                    <a:cubicBezTo>
                      <a:pt x="104415" y="1965"/>
                      <a:pt x="94415" y="0"/>
                      <a:pt x="8457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39"/>
              <p:cNvSpPr/>
              <p:nvPr/>
            </p:nvSpPr>
            <p:spPr>
              <a:xfrm>
                <a:off x="3911500" y="1018125"/>
                <a:ext cx="635275" cy="703800"/>
              </a:xfrm>
              <a:custGeom>
                <a:rect b="b" l="l" r="r" t="t"/>
                <a:pathLst>
                  <a:path extrusionOk="0" h="28152" w="25411">
                    <a:moveTo>
                      <a:pt x="8193" y="1"/>
                    </a:moveTo>
                    <a:lnTo>
                      <a:pt x="8193" y="286"/>
                    </a:lnTo>
                    <a:cubicBezTo>
                      <a:pt x="8193" y="1382"/>
                      <a:pt x="7692" y="2525"/>
                      <a:pt x="6692" y="3025"/>
                    </a:cubicBezTo>
                    <a:cubicBezTo>
                      <a:pt x="6247" y="3254"/>
                      <a:pt x="5755" y="3327"/>
                      <a:pt x="5251" y="3327"/>
                    </a:cubicBezTo>
                    <a:cubicBezTo>
                      <a:pt x="4811" y="3327"/>
                      <a:pt x="4363" y="3271"/>
                      <a:pt x="3930" y="3215"/>
                    </a:cubicBezTo>
                    <a:cubicBezTo>
                      <a:pt x="3535" y="3165"/>
                      <a:pt x="3128" y="3119"/>
                      <a:pt x="2728" y="3119"/>
                    </a:cubicBezTo>
                    <a:cubicBezTo>
                      <a:pt x="2186" y="3119"/>
                      <a:pt x="1657" y="3203"/>
                      <a:pt x="1191" y="3477"/>
                    </a:cubicBezTo>
                    <a:cubicBezTo>
                      <a:pt x="381" y="3954"/>
                      <a:pt x="0" y="5240"/>
                      <a:pt x="715" y="5835"/>
                    </a:cubicBezTo>
                    <a:cubicBezTo>
                      <a:pt x="1072" y="6121"/>
                      <a:pt x="1525" y="6192"/>
                      <a:pt x="1977" y="6311"/>
                    </a:cubicBezTo>
                    <a:cubicBezTo>
                      <a:pt x="4644" y="6978"/>
                      <a:pt x="6073" y="10598"/>
                      <a:pt x="4597" y="12932"/>
                    </a:cubicBezTo>
                    <a:cubicBezTo>
                      <a:pt x="3906" y="14003"/>
                      <a:pt x="2763" y="14765"/>
                      <a:pt x="1882" y="15670"/>
                    </a:cubicBezTo>
                    <a:cubicBezTo>
                      <a:pt x="953" y="16599"/>
                      <a:pt x="262" y="17933"/>
                      <a:pt x="715" y="19171"/>
                    </a:cubicBezTo>
                    <a:cubicBezTo>
                      <a:pt x="1215" y="20552"/>
                      <a:pt x="3072" y="21148"/>
                      <a:pt x="3525" y="22577"/>
                    </a:cubicBezTo>
                    <a:cubicBezTo>
                      <a:pt x="3811" y="23481"/>
                      <a:pt x="3453" y="24434"/>
                      <a:pt x="3287" y="25363"/>
                    </a:cubicBezTo>
                    <a:cubicBezTo>
                      <a:pt x="3096" y="26268"/>
                      <a:pt x="3144" y="27411"/>
                      <a:pt x="3930" y="27911"/>
                    </a:cubicBezTo>
                    <a:cubicBezTo>
                      <a:pt x="4176" y="28079"/>
                      <a:pt x="4444" y="28152"/>
                      <a:pt x="4721" y="28152"/>
                    </a:cubicBezTo>
                    <a:cubicBezTo>
                      <a:pt x="5543" y="28152"/>
                      <a:pt x="6438" y="27510"/>
                      <a:pt x="7026" y="26816"/>
                    </a:cubicBezTo>
                    <a:cubicBezTo>
                      <a:pt x="8193" y="25482"/>
                      <a:pt x="9098" y="23886"/>
                      <a:pt x="10383" y="22672"/>
                    </a:cubicBezTo>
                    <a:cubicBezTo>
                      <a:pt x="11343" y="21765"/>
                      <a:pt x="12661" y="21084"/>
                      <a:pt x="13951" y="21084"/>
                    </a:cubicBezTo>
                    <a:cubicBezTo>
                      <a:pt x="14390" y="21084"/>
                      <a:pt x="14825" y="21163"/>
                      <a:pt x="15242" y="21338"/>
                    </a:cubicBezTo>
                    <a:cubicBezTo>
                      <a:pt x="15527" y="21433"/>
                      <a:pt x="15813" y="21600"/>
                      <a:pt x="16099" y="21624"/>
                    </a:cubicBezTo>
                    <a:cubicBezTo>
                      <a:pt x="16145" y="21630"/>
                      <a:pt x="16191" y="21633"/>
                      <a:pt x="16236" y="21633"/>
                    </a:cubicBezTo>
                    <a:cubicBezTo>
                      <a:pt x="16916" y="21633"/>
                      <a:pt x="17497" y="20984"/>
                      <a:pt x="17742" y="20314"/>
                    </a:cubicBezTo>
                    <a:cubicBezTo>
                      <a:pt x="18004" y="19647"/>
                      <a:pt x="18028" y="18838"/>
                      <a:pt x="18338" y="18147"/>
                    </a:cubicBezTo>
                    <a:cubicBezTo>
                      <a:pt x="18783" y="17097"/>
                      <a:pt x="19906" y="16432"/>
                      <a:pt x="21032" y="16432"/>
                    </a:cubicBezTo>
                    <a:cubicBezTo>
                      <a:pt x="21412" y="16432"/>
                      <a:pt x="21793" y="16508"/>
                      <a:pt x="22148" y="16671"/>
                    </a:cubicBezTo>
                    <a:cubicBezTo>
                      <a:pt x="22529" y="16837"/>
                      <a:pt x="22862" y="17075"/>
                      <a:pt x="23243" y="17147"/>
                    </a:cubicBezTo>
                    <a:cubicBezTo>
                      <a:pt x="23311" y="17158"/>
                      <a:pt x="23378" y="17163"/>
                      <a:pt x="23444" y="17163"/>
                    </a:cubicBezTo>
                    <a:cubicBezTo>
                      <a:pt x="24553" y="17163"/>
                      <a:pt x="25326" y="15698"/>
                      <a:pt x="25101" y="14551"/>
                    </a:cubicBezTo>
                    <a:cubicBezTo>
                      <a:pt x="24815" y="13337"/>
                      <a:pt x="23958" y="12313"/>
                      <a:pt x="23505" y="11146"/>
                    </a:cubicBezTo>
                    <a:cubicBezTo>
                      <a:pt x="23386" y="10860"/>
                      <a:pt x="23315" y="10479"/>
                      <a:pt x="23553" y="10241"/>
                    </a:cubicBezTo>
                    <a:cubicBezTo>
                      <a:pt x="23696" y="10074"/>
                      <a:pt x="23910" y="10050"/>
                      <a:pt x="24077" y="10003"/>
                    </a:cubicBezTo>
                    <a:cubicBezTo>
                      <a:pt x="24958" y="9693"/>
                      <a:pt x="25410" y="8598"/>
                      <a:pt x="25029" y="7764"/>
                    </a:cubicBezTo>
                    <a:cubicBezTo>
                      <a:pt x="24553" y="6740"/>
                      <a:pt x="23243" y="6502"/>
                      <a:pt x="22243" y="6002"/>
                    </a:cubicBezTo>
                    <a:cubicBezTo>
                      <a:pt x="21386" y="5549"/>
                      <a:pt x="20124" y="4311"/>
                      <a:pt x="21076" y="3239"/>
                    </a:cubicBezTo>
                    <a:cubicBezTo>
                      <a:pt x="16813" y="1739"/>
                      <a:pt x="12503" y="667"/>
                      <a:pt x="819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39"/>
              <p:cNvSpPr/>
              <p:nvPr/>
            </p:nvSpPr>
            <p:spPr>
              <a:xfrm>
                <a:off x="2211150" y="995100"/>
                <a:ext cx="1703350" cy="3418000"/>
              </a:xfrm>
              <a:custGeom>
                <a:rect b="b" l="l" r="r" t="t"/>
                <a:pathLst>
                  <a:path extrusionOk="0" h="136720" w="68134">
                    <a:moveTo>
                      <a:pt x="64546" y="1"/>
                    </a:moveTo>
                    <a:cubicBezTo>
                      <a:pt x="39483" y="1"/>
                      <a:pt x="15461" y="12799"/>
                      <a:pt x="1572" y="34666"/>
                    </a:cubicBezTo>
                    <a:cubicBezTo>
                      <a:pt x="1882" y="37667"/>
                      <a:pt x="1929" y="40692"/>
                      <a:pt x="1429" y="43668"/>
                    </a:cubicBezTo>
                    <a:cubicBezTo>
                      <a:pt x="1072" y="45835"/>
                      <a:pt x="405" y="47955"/>
                      <a:pt x="215" y="50122"/>
                    </a:cubicBezTo>
                    <a:cubicBezTo>
                      <a:pt x="0" y="52289"/>
                      <a:pt x="357" y="54647"/>
                      <a:pt x="1762" y="56314"/>
                    </a:cubicBezTo>
                    <a:cubicBezTo>
                      <a:pt x="2548" y="57266"/>
                      <a:pt x="3715" y="57981"/>
                      <a:pt x="4168" y="59148"/>
                    </a:cubicBezTo>
                    <a:cubicBezTo>
                      <a:pt x="4573" y="60219"/>
                      <a:pt x="4334" y="61362"/>
                      <a:pt x="4382" y="62505"/>
                    </a:cubicBezTo>
                    <a:cubicBezTo>
                      <a:pt x="4406" y="63625"/>
                      <a:pt x="4858" y="64935"/>
                      <a:pt x="5930" y="65244"/>
                    </a:cubicBezTo>
                    <a:cubicBezTo>
                      <a:pt x="6116" y="65294"/>
                      <a:pt x="6309" y="65312"/>
                      <a:pt x="6506" y="65312"/>
                    </a:cubicBezTo>
                    <a:cubicBezTo>
                      <a:pt x="7040" y="65312"/>
                      <a:pt x="7601" y="65179"/>
                      <a:pt x="8109" y="65179"/>
                    </a:cubicBezTo>
                    <a:cubicBezTo>
                      <a:pt x="8497" y="65179"/>
                      <a:pt x="8855" y="65257"/>
                      <a:pt x="9145" y="65530"/>
                    </a:cubicBezTo>
                    <a:cubicBezTo>
                      <a:pt x="9978" y="66316"/>
                      <a:pt x="9193" y="67649"/>
                      <a:pt x="9216" y="68792"/>
                    </a:cubicBezTo>
                    <a:cubicBezTo>
                      <a:pt x="9288" y="71436"/>
                      <a:pt x="13432" y="72126"/>
                      <a:pt x="14194" y="74651"/>
                    </a:cubicBezTo>
                    <a:cubicBezTo>
                      <a:pt x="14575" y="75937"/>
                      <a:pt x="14313" y="77770"/>
                      <a:pt x="15599" y="78128"/>
                    </a:cubicBezTo>
                    <a:cubicBezTo>
                      <a:pt x="15730" y="78172"/>
                      <a:pt x="15865" y="78186"/>
                      <a:pt x="16002" y="78186"/>
                    </a:cubicBezTo>
                    <a:cubicBezTo>
                      <a:pt x="16236" y="78186"/>
                      <a:pt x="16477" y="78143"/>
                      <a:pt x="16718" y="78128"/>
                    </a:cubicBezTo>
                    <a:cubicBezTo>
                      <a:pt x="16768" y="78125"/>
                      <a:pt x="16818" y="78124"/>
                      <a:pt x="16867" y="78124"/>
                    </a:cubicBezTo>
                    <a:cubicBezTo>
                      <a:pt x="19335" y="78124"/>
                      <a:pt x="21020" y="81571"/>
                      <a:pt x="19409" y="83462"/>
                    </a:cubicBezTo>
                    <a:cubicBezTo>
                      <a:pt x="18790" y="84224"/>
                      <a:pt x="17837" y="84653"/>
                      <a:pt x="17028" y="85272"/>
                    </a:cubicBezTo>
                    <a:cubicBezTo>
                      <a:pt x="16242" y="85867"/>
                      <a:pt x="15575" y="86891"/>
                      <a:pt x="15861" y="87844"/>
                    </a:cubicBezTo>
                    <a:cubicBezTo>
                      <a:pt x="16194" y="88844"/>
                      <a:pt x="17432" y="89297"/>
                      <a:pt x="18004" y="90178"/>
                    </a:cubicBezTo>
                    <a:cubicBezTo>
                      <a:pt x="18695" y="91297"/>
                      <a:pt x="18242" y="92726"/>
                      <a:pt x="18028" y="94036"/>
                    </a:cubicBezTo>
                    <a:cubicBezTo>
                      <a:pt x="17551" y="97203"/>
                      <a:pt x="19028" y="100608"/>
                      <a:pt x="21671" y="102442"/>
                    </a:cubicBezTo>
                    <a:cubicBezTo>
                      <a:pt x="23386" y="103633"/>
                      <a:pt x="25648" y="104323"/>
                      <a:pt x="26577" y="106205"/>
                    </a:cubicBezTo>
                    <a:cubicBezTo>
                      <a:pt x="27125" y="107276"/>
                      <a:pt x="27077" y="108515"/>
                      <a:pt x="27053" y="109753"/>
                    </a:cubicBezTo>
                    <a:cubicBezTo>
                      <a:pt x="26887" y="114540"/>
                      <a:pt x="26720" y="119327"/>
                      <a:pt x="26577" y="124113"/>
                    </a:cubicBezTo>
                    <a:cubicBezTo>
                      <a:pt x="26577" y="124828"/>
                      <a:pt x="26553" y="125590"/>
                      <a:pt x="26934" y="126185"/>
                    </a:cubicBezTo>
                    <a:cubicBezTo>
                      <a:pt x="27649" y="127304"/>
                      <a:pt x="29316" y="127304"/>
                      <a:pt x="30411" y="128090"/>
                    </a:cubicBezTo>
                    <a:cubicBezTo>
                      <a:pt x="32388" y="129448"/>
                      <a:pt x="31888" y="132520"/>
                      <a:pt x="33079" y="134592"/>
                    </a:cubicBezTo>
                    <a:cubicBezTo>
                      <a:pt x="33828" y="135877"/>
                      <a:pt x="35272" y="136719"/>
                      <a:pt x="36751" y="136719"/>
                    </a:cubicBezTo>
                    <a:cubicBezTo>
                      <a:pt x="36916" y="136719"/>
                      <a:pt x="37081" y="136709"/>
                      <a:pt x="37246" y="136687"/>
                    </a:cubicBezTo>
                    <a:cubicBezTo>
                      <a:pt x="37841" y="136616"/>
                      <a:pt x="38437" y="136378"/>
                      <a:pt x="38675" y="135854"/>
                    </a:cubicBezTo>
                    <a:cubicBezTo>
                      <a:pt x="39056" y="134925"/>
                      <a:pt x="38008" y="134044"/>
                      <a:pt x="37198" y="133401"/>
                    </a:cubicBezTo>
                    <a:cubicBezTo>
                      <a:pt x="35293" y="131901"/>
                      <a:pt x="34198" y="129471"/>
                      <a:pt x="34079" y="127042"/>
                    </a:cubicBezTo>
                    <a:cubicBezTo>
                      <a:pt x="34031" y="125280"/>
                      <a:pt x="33579" y="124590"/>
                      <a:pt x="38127" y="123042"/>
                    </a:cubicBezTo>
                    <a:cubicBezTo>
                      <a:pt x="41580" y="121898"/>
                      <a:pt x="43700" y="118374"/>
                      <a:pt x="46462" y="116016"/>
                    </a:cubicBezTo>
                    <a:cubicBezTo>
                      <a:pt x="47724" y="114992"/>
                      <a:pt x="49058" y="113754"/>
                      <a:pt x="49225" y="112158"/>
                    </a:cubicBezTo>
                    <a:cubicBezTo>
                      <a:pt x="49296" y="111587"/>
                      <a:pt x="49225" y="110944"/>
                      <a:pt x="49630" y="110515"/>
                    </a:cubicBezTo>
                    <a:cubicBezTo>
                      <a:pt x="49907" y="110184"/>
                      <a:pt x="50325" y="110111"/>
                      <a:pt x="50772" y="110111"/>
                    </a:cubicBezTo>
                    <a:cubicBezTo>
                      <a:pt x="51129" y="110111"/>
                      <a:pt x="51506" y="110158"/>
                      <a:pt x="51844" y="110158"/>
                    </a:cubicBezTo>
                    <a:cubicBezTo>
                      <a:pt x="53440" y="110158"/>
                      <a:pt x="54869" y="108848"/>
                      <a:pt x="55035" y="107300"/>
                    </a:cubicBezTo>
                    <a:cubicBezTo>
                      <a:pt x="55107" y="106776"/>
                      <a:pt x="55035" y="106181"/>
                      <a:pt x="55345" y="105705"/>
                    </a:cubicBezTo>
                    <a:cubicBezTo>
                      <a:pt x="55607" y="105252"/>
                      <a:pt x="56131" y="105062"/>
                      <a:pt x="56607" y="104800"/>
                    </a:cubicBezTo>
                    <a:cubicBezTo>
                      <a:pt x="58441" y="103800"/>
                      <a:pt x="59179" y="101371"/>
                      <a:pt x="58679" y="99346"/>
                    </a:cubicBezTo>
                    <a:cubicBezTo>
                      <a:pt x="58155" y="97298"/>
                      <a:pt x="56607" y="95655"/>
                      <a:pt x="54821" y="94583"/>
                    </a:cubicBezTo>
                    <a:cubicBezTo>
                      <a:pt x="53273" y="93678"/>
                      <a:pt x="51368" y="92916"/>
                      <a:pt x="50654" y="91249"/>
                    </a:cubicBezTo>
                    <a:cubicBezTo>
                      <a:pt x="50463" y="90749"/>
                      <a:pt x="50344" y="90154"/>
                      <a:pt x="49987" y="89749"/>
                    </a:cubicBezTo>
                    <a:cubicBezTo>
                      <a:pt x="49633" y="89344"/>
                      <a:pt x="49195" y="89201"/>
                      <a:pt x="48708" y="89201"/>
                    </a:cubicBezTo>
                    <a:cubicBezTo>
                      <a:pt x="47623" y="89201"/>
                      <a:pt x="46296" y="89912"/>
                      <a:pt x="45129" y="90011"/>
                    </a:cubicBezTo>
                    <a:cubicBezTo>
                      <a:pt x="45027" y="90020"/>
                      <a:pt x="44927" y="90025"/>
                      <a:pt x="44828" y="90025"/>
                    </a:cubicBezTo>
                    <a:cubicBezTo>
                      <a:pt x="42647" y="90025"/>
                      <a:pt x="41033" y="87826"/>
                      <a:pt x="39985" y="85867"/>
                    </a:cubicBezTo>
                    <a:cubicBezTo>
                      <a:pt x="38865" y="83819"/>
                      <a:pt x="37508" y="81414"/>
                      <a:pt x="35174" y="81176"/>
                    </a:cubicBezTo>
                    <a:cubicBezTo>
                      <a:pt x="35023" y="81158"/>
                      <a:pt x="34872" y="81150"/>
                      <a:pt x="34719" y="81150"/>
                    </a:cubicBezTo>
                    <a:cubicBezTo>
                      <a:pt x="33346" y="81150"/>
                      <a:pt x="31932" y="81817"/>
                      <a:pt x="30617" y="81817"/>
                    </a:cubicBezTo>
                    <a:cubicBezTo>
                      <a:pt x="30170" y="81817"/>
                      <a:pt x="29734" y="81740"/>
                      <a:pt x="29316" y="81533"/>
                    </a:cubicBezTo>
                    <a:cubicBezTo>
                      <a:pt x="26911" y="80295"/>
                      <a:pt x="27530" y="75818"/>
                      <a:pt x="24934" y="75008"/>
                    </a:cubicBezTo>
                    <a:cubicBezTo>
                      <a:pt x="24674" y="74927"/>
                      <a:pt x="24404" y="74893"/>
                      <a:pt x="24129" y="74893"/>
                    </a:cubicBezTo>
                    <a:cubicBezTo>
                      <a:pt x="22658" y="74893"/>
                      <a:pt x="21013" y="75866"/>
                      <a:pt x="19716" y="75866"/>
                    </a:cubicBezTo>
                    <a:cubicBezTo>
                      <a:pt x="19187" y="75866"/>
                      <a:pt x="18715" y="75703"/>
                      <a:pt x="18337" y="75246"/>
                    </a:cubicBezTo>
                    <a:cubicBezTo>
                      <a:pt x="17766" y="74556"/>
                      <a:pt x="17837" y="73555"/>
                      <a:pt x="17313" y="72841"/>
                    </a:cubicBezTo>
                    <a:cubicBezTo>
                      <a:pt x="16789" y="72079"/>
                      <a:pt x="15742" y="71722"/>
                      <a:pt x="15575" y="70864"/>
                    </a:cubicBezTo>
                    <a:cubicBezTo>
                      <a:pt x="15361" y="69864"/>
                      <a:pt x="16575" y="68721"/>
                      <a:pt x="15956" y="67888"/>
                    </a:cubicBezTo>
                    <a:cubicBezTo>
                      <a:pt x="15480" y="67268"/>
                      <a:pt x="14384" y="67554"/>
                      <a:pt x="13717" y="67078"/>
                    </a:cubicBezTo>
                    <a:cubicBezTo>
                      <a:pt x="12050" y="65863"/>
                      <a:pt x="15480" y="62505"/>
                      <a:pt x="13694" y="61458"/>
                    </a:cubicBezTo>
                    <a:cubicBezTo>
                      <a:pt x="13511" y="61351"/>
                      <a:pt x="13324" y="61306"/>
                      <a:pt x="13133" y="61306"/>
                    </a:cubicBezTo>
                    <a:cubicBezTo>
                      <a:pt x="12051" y="61306"/>
                      <a:pt x="10849" y="62749"/>
                      <a:pt x="9819" y="62749"/>
                    </a:cubicBezTo>
                    <a:cubicBezTo>
                      <a:pt x="9601" y="62749"/>
                      <a:pt x="9392" y="62685"/>
                      <a:pt x="9193" y="62529"/>
                    </a:cubicBezTo>
                    <a:cubicBezTo>
                      <a:pt x="8835" y="62267"/>
                      <a:pt x="8716" y="61839"/>
                      <a:pt x="8597" y="61434"/>
                    </a:cubicBezTo>
                    <a:cubicBezTo>
                      <a:pt x="8026" y="59314"/>
                      <a:pt x="7430" y="57195"/>
                      <a:pt x="6835" y="55099"/>
                    </a:cubicBezTo>
                    <a:cubicBezTo>
                      <a:pt x="6168" y="52599"/>
                      <a:pt x="5811" y="49265"/>
                      <a:pt x="8097" y="48074"/>
                    </a:cubicBezTo>
                    <a:cubicBezTo>
                      <a:pt x="8740" y="47717"/>
                      <a:pt x="9550" y="47621"/>
                      <a:pt x="10050" y="47074"/>
                    </a:cubicBezTo>
                    <a:cubicBezTo>
                      <a:pt x="11550" y="45573"/>
                      <a:pt x="9169" y="42478"/>
                      <a:pt x="10764" y="41073"/>
                    </a:cubicBezTo>
                    <a:cubicBezTo>
                      <a:pt x="11062" y="40818"/>
                      <a:pt x="11403" y="40708"/>
                      <a:pt x="11755" y="40708"/>
                    </a:cubicBezTo>
                    <a:cubicBezTo>
                      <a:pt x="12752" y="40708"/>
                      <a:pt x="13830" y="41599"/>
                      <a:pt x="14217" y="42620"/>
                    </a:cubicBezTo>
                    <a:cubicBezTo>
                      <a:pt x="14765" y="43978"/>
                      <a:pt x="14694" y="45597"/>
                      <a:pt x="15408" y="46883"/>
                    </a:cubicBezTo>
                    <a:cubicBezTo>
                      <a:pt x="15835" y="47666"/>
                      <a:pt x="16797" y="48176"/>
                      <a:pt x="17635" y="48176"/>
                    </a:cubicBezTo>
                    <a:cubicBezTo>
                      <a:pt x="18199" y="48176"/>
                      <a:pt x="18707" y="47944"/>
                      <a:pt x="18957" y="47407"/>
                    </a:cubicBezTo>
                    <a:cubicBezTo>
                      <a:pt x="19695" y="49384"/>
                      <a:pt x="20481" y="51313"/>
                      <a:pt x="21219" y="53266"/>
                    </a:cubicBezTo>
                    <a:cubicBezTo>
                      <a:pt x="22124" y="51575"/>
                      <a:pt x="23005" y="49860"/>
                      <a:pt x="23910" y="48145"/>
                    </a:cubicBezTo>
                    <a:cubicBezTo>
                      <a:pt x="24267" y="47479"/>
                      <a:pt x="24696" y="46764"/>
                      <a:pt x="25458" y="46645"/>
                    </a:cubicBezTo>
                    <a:cubicBezTo>
                      <a:pt x="25526" y="46634"/>
                      <a:pt x="25592" y="46629"/>
                      <a:pt x="25658" y="46629"/>
                    </a:cubicBezTo>
                    <a:cubicBezTo>
                      <a:pt x="26584" y="46629"/>
                      <a:pt x="27310" y="47660"/>
                      <a:pt x="28244" y="47860"/>
                    </a:cubicBezTo>
                    <a:cubicBezTo>
                      <a:pt x="28366" y="47886"/>
                      <a:pt x="28484" y="47899"/>
                      <a:pt x="28599" y="47899"/>
                    </a:cubicBezTo>
                    <a:cubicBezTo>
                      <a:pt x="29925" y="47899"/>
                      <a:pt x="30805" y="46218"/>
                      <a:pt x="31221" y="44859"/>
                    </a:cubicBezTo>
                    <a:cubicBezTo>
                      <a:pt x="31650" y="43438"/>
                      <a:pt x="32463" y="41675"/>
                      <a:pt x="33863" y="41675"/>
                    </a:cubicBezTo>
                    <a:cubicBezTo>
                      <a:pt x="33941" y="41675"/>
                      <a:pt x="34021" y="41680"/>
                      <a:pt x="34103" y="41692"/>
                    </a:cubicBezTo>
                    <a:cubicBezTo>
                      <a:pt x="34626" y="41763"/>
                      <a:pt x="35055" y="42049"/>
                      <a:pt x="35579" y="42120"/>
                    </a:cubicBezTo>
                    <a:cubicBezTo>
                      <a:pt x="35639" y="42126"/>
                      <a:pt x="35697" y="42129"/>
                      <a:pt x="35753" y="42129"/>
                    </a:cubicBezTo>
                    <a:cubicBezTo>
                      <a:pt x="37649" y="42129"/>
                      <a:pt x="38033" y="39109"/>
                      <a:pt x="39651" y="37953"/>
                    </a:cubicBezTo>
                    <a:cubicBezTo>
                      <a:pt x="40238" y="37537"/>
                      <a:pt x="40916" y="37412"/>
                      <a:pt x="41626" y="37412"/>
                    </a:cubicBezTo>
                    <a:cubicBezTo>
                      <a:pt x="42502" y="37412"/>
                      <a:pt x="43428" y="37601"/>
                      <a:pt x="44295" y="37667"/>
                    </a:cubicBezTo>
                    <a:cubicBezTo>
                      <a:pt x="44424" y="37681"/>
                      <a:pt x="44556" y="37687"/>
                      <a:pt x="44689" y="37687"/>
                    </a:cubicBezTo>
                    <a:cubicBezTo>
                      <a:pt x="46210" y="37687"/>
                      <a:pt x="47945" y="36826"/>
                      <a:pt x="47748" y="35381"/>
                    </a:cubicBezTo>
                    <a:cubicBezTo>
                      <a:pt x="47605" y="34381"/>
                      <a:pt x="46581" y="33785"/>
                      <a:pt x="45772" y="33142"/>
                    </a:cubicBezTo>
                    <a:cubicBezTo>
                      <a:pt x="44986" y="32523"/>
                      <a:pt x="44200" y="31428"/>
                      <a:pt x="44771" y="30570"/>
                    </a:cubicBezTo>
                    <a:cubicBezTo>
                      <a:pt x="44986" y="30237"/>
                      <a:pt x="45367" y="30023"/>
                      <a:pt x="45724" y="29904"/>
                    </a:cubicBezTo>
                    <a:cubicBezTo>
                      <a:pt x="46198" y="29734"/>
                      <a:pt x="46690" y="29656"/>
                      <a:pt x="47185" y="29656"/>
                    </a:cubicBezTo>
                    <a:cubicBezTo>
                      <a:pt x="48703" y="29656"/>
                      <a:pt x="50254" y="30386"/>
                      <a:pt x="51439" y="31428"/>
                    </a:cubicBezTo>
                    <a:cubicBezTo>
                      <a:pt x="52368" y="32237"/>
                      <a:pt x="53202" y="33238"/>
                      <a:pt x="54392" y="33500"/>
                    </a:cubicBezTo>
                    <a:cubicBezTo>
                      <a:pt x="54520" y="33530"/>
                      <a:pt x="54652" y="33545"/>
                      <a:pt x="54784" y="33545"/>
                    </a:cubicBezTo>
                    <a:cubicBezTo>
                      <a:pt x="55883" y="33545"/>
                      <a:pt x="57032" y="32546"/>
                      <a:pt x="56607" y="31547"/>
                    </a:cubicBezTo>
                    <a:cubicBezTo>
                      <a:pt x="56179" y="30499"/>
                      <a:pt x="54297" y="29975"/>
                      <a:pt x="54774" y="28927"/>
                    </a:cubicBezTo>
                    <a:cubicBezTo>
                      <a:pt x="54916" y="28594"/>
                      <a:pt x="55274" y="28427"/>
                      <a:pt x="55583" y="28213"/>
                    </a:cubicBezTo>
                    <a:cubicBezTo>
                      <a:pt x="56726" y="27379"/>
                      <a:pt x="56917" y="25569"/>
                      <a:pt x="56107" y="24379"/>
                    </a:cubicBezTo>
                    <a:cubicBezTo>
                      <a:pt x="55431" y="23384"/>
                      <a:pt x="54222" y="22838"/>
                      <a:pt x="53024" y="22838"/>
                    </a:cubicBezTo>
                    <a:cubicBezTo>
                      <a:pt x="52788" y="22838"/>
                      <a:pt x="52552" y="22859"/>
                      <a:pt x="52321" y="22902"/>
                    </a:cubicBezTo>
                    <a:cubicBezTo>
                      <a:pt x="51704" y="23013"/>
                      <a:pt x="50985" y="23195"/>
                      <a:pt x="50369" y="23195"/>
                    </a:cubicBezTo>
                    <a:cubicBezTo>
                      <a:pt x="49795" y="23195"/>
                      <a:pt x="49311" y="23038"/>
                      <a:pt x="49082" y="22521"/>
                    </a:cubicBezTo>
                    <a:cubicBezTo>
                      <a:pt x="48915" y="22140"/>
                      <a:pt x="48987" y="21664"/>
                      <a:pt x="48796" y="21307"/>
                    </a:cubicBezTo>
                    <a:cubicBezTo>
                      <a:pt x="48605" y="20979"/>
                      <a:pt x="48330" y="20843"/>
                      <a:pt x="48021" y="20843"/>
                    </a:cubicBezTo>
                    <a:cubicBezTo>
                      <a:pt x="47249" y="20843"/>
                      <a:pt x="46261" y="21688"/>
                      <a:pt x="45819" y="22521"/>
                    </a:cubicBezTo>
                    <a:cubicBezTo>
                      <a:pt x="45414" y="21926"/>
                      <a:pt x="45010" y="21330"/>
                      <a:pt x="44581" y="20735"/>
                    </a:cubicBezTo>
                    <a:cubicBezTo>
                      <a:pt x="44466" y="20702"/>
                      <a:pt x="44354" y="20686"/>
                      <a:pt x="44246" y="20686"/>
                    </a:cubicBezTo>
                    <a:cubicBezTo>
                      <a:pt x="43278" y="20686"/>
                      <a:pt x="42578" y="21943"/>
                      <a:pt x="42128" y="22950"/>
                    </a:cubicBezTo>
                    <a:cubicBezTo>
                      <a:pt x="41414" y="24545"/>
                      <a:pt x="40342" y="26117"/>
                      <a:pt x="38723" y="26903"/>
                    </a:cubicBezTo>
                    <a:cubicBezTo>
                      <a:pt x="38181" y="27154"/>
                      <a:pt x="37568" y="27281"/>
                      <a:pt x="36959" y="27281"/>
                    </a:cubicBezTo>
                    <a:cubicBezTo>
                      <a:pt x="35772" y="27281"/>
                      <a:pt x="34597" y="26799"/>
                      <a:pt x="33983" y="25808"/>
                    </a:cubicBezTo>
                    <a:cubicBezTo>
                      <a:pt x="35103" y="25093"/>
                      <a:pt x="35746" y="23593"/>
                      <a:pt x="35246" y="22378"/>
                    </a:cubicBezTo>
                    <a:cubicBezTo>
                      <a:pt x="34917" y="21581"/>
                      <a:pt x="34013" y="21060"/>
                      <a:pt x="33162" y="21060"/>
                    </a:cubicBezTo>
                    <a:cubicBezTo>
                      <a:pt x="32717" y="21060"/>
                      <a:pt x="32286" y="21202"/>
                      <a:pt x="31959" y="21521"/>
                    </a:cubicBezTo>
                    <a:cubicBezTo>
                      <a:pt x="30745" y="20378"/>
                      <a:pt x="30983" y="18092"/>
                      <a:pt x="32412" y="17234"/>
                    </a:cubicBezTo>
                    <a:cubicBezTo>
                      <a:pt x="33245" y="16710"/>
                      <a:pt x="34293" y="16687"/>
                      <a:pt x="35150" y="16210"/>
                    </a:cubicBezTo>
                    <a:cubicBezTo>
                      <a:pt x="35984" y="15734"/>
                      <a:pt x="36532" y="14877"/>
                      <a:pt x="37175" y="14162"/>
                    </a:cubicBezTo>
                    <a:cubicBezTo>
                      <a:pt x="38675" y="12495"/>
                      <a:pt x="40890" y="11471"/>
                      <a:pt x="43128" y="11471"/>
                    </a:cubicBezTo>
                    <a:cubicBezTo>
                      <a:pt x="43205" y="11469"/>
                      <a:pt x="43282" y="11468"/>
                      <a:pt x="43358" y="11468"/>
                    </a:cubicBezTo>
                    <a:cubicBezTo>
                      <a:pt x="43692" y="11468"/>
                      <a:pt x="44025" y="11484"/>
                      <a:pt x="44353" y="11484"/>
                    </a:cubicBezTo>
                    <a:cubicBezTo>
                      <a:pt x="44840" y="11484"/>
                      <a:pt x="45316" y="11450"/>
                      <a:pt x="45772" y="11281"/>
                    </a:cubicBezTo>
                    <a:cubicBezTo>
                      <a:pt x="47129" y="10733"/>
                      <a:pt x="47724" y="9209"/>
                      <a:pt x="48582" y="8090"/>
                    </a:cubicBezTo>
                    <a:cubicBezTo>
                      <a:pt x="49146" y="7358"/>
                      <a:pt x="50149" y="6792"/>
                      <a:pt x="51004" y="6792"/>
                    </a:cubicBezTo>
                    <a:cubicBezTo>
                      <a:pt x="51485" y="6792"/>
                      <a:pt x="51919" y="6971"/>
                      <a:pt x="52202" y="7399"/>
                    </a:cubicBezTo>
                    <a:cubicBezTo>
                      <a:pt x="52797" y="8256"/>
                      <a:pt x="52273" y="9423"/>
                      <a:pt x="52273" y="10495"/>
                    </a:cubicBezTo>
                    <a:cubicBezTo>
                      <a:pt x="52273" y="11781"/>
                      <a:pt x="53226" y="12972"/>
                      <a:pt x="54464" y="13257"/>
                    </a:cubicBezTo>
                    <a:cubicBezTo>
                      <a:pt x="52606" y="14686"/>
                      <a:pt x="51582" y="17187"/>
                      <a:pt x="51940" y="19521"/>
                    </a:cubicBezTo>
                    <a:cubicBezTo>
                      <a:pt x="52645" y="19007"/>
                      <a:pt x="53476" y="18854"/>
                      <a:pt x="54352" y="18854"/>
                    </a:cubicBezTo>
                    <a:cubicBezTo>
                      <a:pt x="55426" y="18854"/>
                      <a:pt x="56569" y="19085"/>
                      <a:pt x="57631" y="19163"/>
                    </a:cubicBezTo>
                    <a:cubicBezTo>
                      <a:pt x="57740" y="19171"/>
                      <a:pt x="57850" y="19175"/>
                      <a:pt x="57961" y="19175"/>
                    </a:cubicBezTo>
                    <a:cubicBezTo>
                      <a:pt x="59832" y="19175"/>
                      <a:pt x="62045" y="18056"/>
                      <a:pt x="61775" y="16258"/>
                    </a:cubicBezTo>
                    <a:cubicBezTo>
                      <a:pt x="61465" y="14377"/>
                      <a:pt x="58512" y="13567"/>
                      <a:pt x="58631" y="11638"/>
                    </a:cubicBezTo>
                    <a:cubicBezTo>
                      <a:pt x="59513" y="11209"/>
                      <a:pt x="60394" y="10828"/>
                      <a:pt x="61251" y="10447"/>
                    </a:cubicBezTo>
                    <a:cubicBezTo>
                      <a:pt x="60013" y="8542"/>
                      <a:pt x="58751" y="5875"/>
                      <a:pt x="60179" y="4089"/>
                    </a:cubicBezTo>
                    <a:cubicBezTo>
                      <a:pt x="61942" y="1898"/>
                      <a:pt x="66657" y="2231"/>
                      <a:pt x="68133" y="88"/>
                    </a:cubicBezTo>
                    <a:cubicBezTo>
                      <a:pt x="66936" y="30"/>
                      <a:pt x="65740" y="1"/>
                      <a:pt x="6454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39"/>
              <p:cNvSpPr/>
              <p:nvPr/>
            </p:nvSpPr>
            <p:spPr>
              <a:xfrm>
                <a:off x="3715625" y="997300"/>
                <a:ext cx="198875" cy="99450"/>
              </a:xfrm>
              <a:custGeom>
                <a:rect b="b" l="l" r="r" t="t"/>
                <a:pathLst>
                  <a:path extrusionOk="0" h="3978" w="7955">
                    <a:moveTo>
                      <a:pt x="7954" y="0"/>
                    </a:moveTo>
                    <a:lnTo>
                      <a:pt x="7954" y="0"/>
                    </a:lnTo>
                    <a:cubicBezTo>
                      <a:pt x="6598" y="2002"/>
                      <a:pt x="2395" y="1843"/>
                      <a:pt x="391" y="3579"/>
                    </a:cubicBezTo>
                    <a:lnTo>
                      <a:pt x="391" y="3579"/>
                    </a:lnTo>
                    <a:cubicBezTo>
                      <a:pt x="2568" y="1729"/>
                      <a:pt x="7194" y="2818"/>
                      <a:pt x="7954" y="0"/>
                    </a:cubicBezTo>
                    <a:close/>
                    <a:moveTo>
                      <a:pt x="391" y="3579"/>
                    </a:moveTo>
                    <a:lnTo>
                      <a:pt x="391" y="3579"/>
                    </a:lnTo>
                    <a:cubicBezTo>
                      <a:pt x="250" y="3699"/>
                      <a:pt x="119" y="3831"/>
                      <a:pt x="0" y="3977"/>
                    </a:cubicBezTo>
                    <a:cubicBezTo>
                      <a:pt x="118" y="3834"/>
                      <a:pt x="249" y="3702"/>
                      <a:pt x="391" y="3579"/>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39"/>
              <p:cNvSpPr/>
              <p:nvPr/>
            </p:nvSpPr>
            <p:spPr>
              <a:xfrm>
                <a:off x="4316950" y="1638000"/>
                <a:ext cx="1389000" cy="2629975"/>
              </a:xfrm>
              <a:custGeom>
                <a:rect b="b" l="l" r="r" t="t"/>
                <a:pathLst>
                  <a:path extrusionOk="0" h="105199" w="55560">
                    <a:moveTo>
                      <a:pt x="33294" y="0"/>
                    </a:moveTo>
                    <a:cubicBezTo>
                      <a:pt x="32843" y="0"/>
                      <a:pt x="32423" y="161"/>
                      <a:pt x="32126" y="544"/>
                    </a:cubicBezTo>
                    <a:cubicBezTo>
                      <a:pt x="31030" y="1973"/>
                      <a:pt x="33221" y="3735"/>
                      <a:pt x="33531" y="5521"/>
                    </a:cubicBezTo>
                    <a:cubicBezTo>
                      <a:pt x="34102" y="8879"/>
                      <a:pt x="28077" y="10308"/>
                      <a:pt x="28315" y="13713"/>
                    </a:cubicBezTo>
                    <a:cubicBezTo>
                      <a:pt x="28339" y="14356"/>
                      <a:pt x="28768" y="15118"/>
                      <a:pt x="29459" y="15190"/>
                    </a:cubicBezTo>
                    <a:cubicBezTo>
                      <a:pt x="29510" y="15197"/>
                      <a:pt x="29561" y="15201"/>
                      <a:pt x="29612" y="15201"/>
                    </a:cubicBezTo>
                    <a:cubicBezTo>
                      <a:pt x="30381" y="15201"/>
                      <a:pt x="31059" y="14404"/>
                      <a:pt x="31864" y="14404"/>
                    </a:cubicBezTo>
                    <a:cubicBezTo>
                      <a:pt x="32721" y="14404"/>
                      <a:pt x="33293" y="15237"/>
                      <a:pt x="33912" y="15833"/>
                    </a:cubicBezTo>
                    <a:cubicBezTo>
                      <a:pt x="34244" y="16165"/>
                      <a:pt x="34770" y="16394"/>
                      <a:pt x="35232" y="16394"/>
                    </a:cubicBezTo>
                    <a:cubicBezTo>
                      <a:pt x="35597" y="16394"/>
                      <a:pt x="35921" y="16251"/>
                      <a:pt x="36079" y="15904"/>
                    </a:cubicBezTo>
                    <a:cubicBezTo>
                      <a:pt x="36246" y="15595"/>
                      <a:pt x="36127" y="15237"/>
                      <a:pt x="36031" y="14880"/>
                    </a:cubicBezTo>
                    <a:cubicBezTo>
                      <a:pt x="35698" y="13737"/>
                      <a:pt x="35412" y="12523"/>
                      <a:pt x="35769" y="11427"/>
                    </a:cubicBezTo>
                    <a:cubicBezTo>
                      <a:pt x="36045" y="10546"/>
                      <a:pt x="36915" y="9848"/>
                      <a:pt x="37769" y="9848"/>
                    </a:cubicBezTo>
                    <a:cubicBezTo>
                      <a:pt x="38022" y="9848"/>
                      <a:pt x="38274" y="9910"/>
                      <a:pt x="38508" y="10046"/>
                    </a:cubicBezTo>
                    <a:cubicBezTo>
                      <a:pt x="40247" y="11118"/>
                      <a:pt x="38437" y="14285"/>
                      <a:pt x="39818" y="15785"/>
                    </a:cubicBezTo>
                    <a:cubicBezTo>
                      <a:pt x="40604" y="16714"/>
                      <a:pt x="42485" y="17095"/>
                      <a:pt x="42152" y="18262"/>
                    </a:cubicBezTo>
                    <a:cubicBezTo>
                      <a:pt x="41866" y="19310"/>
                      <a:pt x="39889" y="19548"/>
                      <a:pt x="40199" y="20596"/>
                    </a:cubicBezTo>
                    <a:cubicBezTo>
                      <a:pt x="40294" y="20858"/>
                      <a:pt x="40532" y="21072"/>
                      <a:pt x="40699" y="21263"/>
                    </a:cubicBezTo>
                    <a:cubicBezTo>
                      <a:pt x="41810" y="22641"/>
                      <a:pt x="40183" y="24725"/>
                      <a:pt x="38450" y="24725"/>
                    </a:cubicBezTo>
                    <a:cubicBezTo>
                      <a:pt x="38327" y="24725"/>
                      <a:pt x="38203" y="24714"/>
                      <a:pt x="38079" y="24692"/>
                    </a:cubicBezTo>
                    <a:cubicBezTo>
                      <a:pt x="36246" y="24406"/>
                      <a:pt x="35055" y="22572"/>
                      <a:pt x="34412" y="20834"/>
                    </a:cubicBezTo>
                    <a:cubicBezTo>
                      <a:pt x="34174" y="20191"/>
                      <a:pt x="34007" y="19548"/>
                      <a:pt x="33531" y="19072"/>
                    </a:cubicBezTo>
                    <a:cubicBezTo>
                      <a:pt x="33261" y="18802"/>
                      <a:pt x="32870" y="18639"/>
                      <a:pt x="32503" y="18639"/>
                    </a:cubicBezTo>
                    <a:cubicBezTo>
                      <a:pt x="32222" y="18639"/>
                      <a:pt x="31955" y="18735"/>
                      <a:pt x="31769" y="18953"/>
                    </a:cubicBezTo>
                    <a:cubicBezTo>
                      <a:pt x="31435" y="19310"/>
                      <a:pt x="31483" y="19810"/>
                      <a:pt x="31507" y="20286"/>
                    </a:cubicBezTo>
                    <a:cubicBezTo>
                      <a:pt x="31649" y="22525"/>
                      <a:pt x="31149" y="25382"/>
                      <a:pt x="28982" y="25906"/>
                    </a:cubicBezTo>
                    <a:cubicBezTo>
                      <a:pt x="28724" y="25973"/>
                      <a:pt x="28458" y="25996"/>
                      <a:pt x="28188" y="25996"/>
                    </a:cubicBezTo>
                    <a:cubicBezTo>
                      <a:pt x="27589" y="25996"/>
                      <a:pt x="26970" y="25882"/>
                      <a:pt x="26363" y="25882"/>
                    </a:cubicBezTo>
                    <a:cubicBezTo>
                      <a:pt x="25458" y="25882"/>
                      <a:pt x="24458" y="26264"/>
                      <a:pt x="24243" y="27145"/>
                    </a:cubicBezTo>
                    <a:cubicBezTo>
                      <a:pt x="23910" y="28526"/>
                      <a:pt x="25934" y="29526"/>
                      <a:pt x="25886" y="30955"/>
                    </a:cubicBezTo>
                    <a:cubicBezTo>
                      <a:pt x="25827" y="31940"/>
                      <a:pt x="24773" y="32534"/>
                      <a:pt x="23763" y="32534"/>
                    </a:cubicBezTo>
                    <a:cubicBezTo>
                      <a:pt x="23553" y="32534"/>
                      <a:pt x="23345" y="32509"/>
                      <a:pt x="23148" y="32455"/>
                    </a:cubicBezTo>
                    <a:cubicBezTo>
                      <a:pt x="21981" y="32169"/>
                      <a:pt x="21052" y="31336"/>
                      <a:pt x="19980" y="30788"/>
                    </a:cubicBezTo>
                    <a:cubicBezTo>
                      <a:pt x="19458" y="30533"/>
                      <a:pt x="18840" y="30368"/>
                      <a:pt x="18252" y="30368"/>
                    </a:cubicBezTo>
                    <a:cubicBezTo>
                      <a:pt x="17634" y="30368"/>
                      <a:pt x="17049" y="30551"/>
                      <a:pt x="16646" y="31003"/>
                    </a:cubicBezTo>
                    <a:cubicBezTo>
                      <a:pt x="15908" y="31860"/>
                      <a:pt x="16242" y="33265"/>
                      <a:pt x="16956" y="34170"/>
                    </a:cubicBezTo>
                    <a:cubicBezTo>
                      <a:pt x="17361" y="34670"/>
                      <a:pt x="17909" y="35122"/>
                      <a:pt x="18075" y="35742"/>
                    </a:cubicBezTo>
                    <a:cubicBezTo>
                      <a:pt x="18385" y="36742"/>
                      <a:pt x="17718" y="37790"/>
                      <a:pt x="17718" y="38861"/>
                    </a:cubicBezTo>
                    <a:cubicBezTo>
                      <a:pt x="17737" y="40165"/>
                      <a:pt x="19051" y="41221"/>
                      <a:pt x="20330" y="41221"/>
                    </a:cubicBezTo>
                    <a:cubicBezTo>
                      <a:pt x="20686" y="41221"/>
                      <a:pt x="21040" y="41139"/>
                      <a:pt x="21362" y="40957"/>
                    </a:cubicBezTo>
                    <a:cubicBezTo>
                      <a:pt x="22195" y="40481"/>
                      <a:pt x="22719" y="39528"/>
                      <a:pt x="23624" y="39195"/>
                    </a:cubicBezTo>
                    <a:cubicBezTo>
                      <a:pt x="23951" y="39078"/>
                      <a:pt x="24308" y="39055"/>
                      <a:pt x="24672" y="39055"/>
                    </a:cubicBezTo>
                    <a:cubicBezTo>
                      <a:pt x="24901" y="39055"/>
                      <a:pt x="25133" y="39064"/>
                      <a:pt x="25361" y="39064"/>
                    </a:cubicBezTo>
                    <a:cubicBezTo>
                      <a:pt x="25875" y="39064"/>
                      <a:pt x="26368" y="39018"/>
                      <a:pt x="26768" y="38718"/>
                    </a:cubicBezTo>
                    <a:cubicBezTo>
                      <a:pt x="27601" y="38099"/>
                      <a:pt x="27482" y="36742"/>
                      <a:pt x="28054" y="35861"/>
                    </a:cubicBezTo>
                    <a:cubicBezTo>
                      <a:pt x="28476" y="35202"/>
                      <a:pt x="29216" y="34907"/>
                      <a:pt x="29994" y="34907"/>
                    </a:cubicBezTo>
                    <a:cubicBezTo>
                      <a:pt x="30706" y="34907"/>
                      <a:pt x="31449" y="35155"/>
                      <a:pt x="32007" y="35599"/>
                    </a:cubicBezTo>
                    <a:cubicBezTo>
                      <a:pt x="33174" y="36504"/>
                      <a:pt x="33745" y="38004"/>
                      <a:pt x="34245" y="39409"/>
                    </a:cubicBezTo>
                    <a:lnTo>
                      <a:pt x="34960" y="41362"/>
                    </a:lnTo>
                    <a:cubicBezTo>
                      <a:pt x="35055" y="41671"/>
                      <a:pt x="35174" y="41957"/>
                      <a:pt x="35365" y="42172"/>
                    </a:cubicBezTo>
                    <a:cubicBezTo>
                      <a:pt x="35552" y="42348"/>
                      <a:pt x="35773" y="42425"/>
                      <a:pt x="36001" y="42425"/>
                    </a:cubicBezTo>
                    <a:cubicBezTo>
                      <a:pt x="36759" y="42425"/>
                      <a:pt x="37603" y="41579"/>
                      <a:pt x="37603" y="40719"/>
                    </a:cubicBezTo>
                    <a:cubicBezTo>
                      <a:pt x="37603" y="39576"/>
                      <a:pt x="36889" y="38599"/>
                      <a:pt x="36531" y="37528"/>
                    </a:cubicBezTo>
                    <a:cubicBezTo>
                      <a:pt x="36174" y="36456"/>
                      <a:pt x="36436" y="34956"/>
                      <a:pt x="37555" y="34718"/>
                    </a:cubicBezTo>
                    <a:cubicBezTo>
                      <a:pt x="37642" y="34699"/>
                      <a:pt x="37727" y="34691"/>
                      <a:pt x="37812" y="34691"/>
                    </a:cubicBezTo>
                    <a:cubicBezTo>
                      <a:pt x="38611" y="34691"/>
                      <a:pt x="39304" y="35466"/>
                      <a:pt x="39627" y="36242"/>
                    </a:cubicBezTo>
                    <a:cubicBezTo>
                      <a:pt x="39985" y="37099"/>
                      <a:pt x="40080" y="38099"/>
                      <a:pt x="40651" y="38838"/>
                    </a:cubicBezTo>
                    <a:cubicBezTo>
                      <a:pt x="41009" y="39338"/>
                      <a:pt x="41556" y="39719"/>
                      <a:pt x="41890" y="40266"/>
                    </a:cubicBezTo>
                    <a:cubicBezTo>
                      <a:pt x="42938" y="42029"/>
                      <a:pt x="41413" y="45029"/>
                      <a:pt x="43200" y="46006"/>
                    </a:cubicBezTo>
                    <a:cubicBezTo>
                      <a:pt x="44009" y="45744"/>
                      <a:pt x="43985" y="44243"/>
                      <a:pt x="44843" y="44100"/>
                    </a:cubicBezTo>
                    <a:cubicBezTo>
                      <a:pt x="44880" y="44094"/>
                      <a:pt x="44917" y="44090"/>
                      <a:pt x="44954" y="44090"/>
                    </a:cubicBezTo>
                    <a:cubicBezTo>
                      <a:pt x="45429" y="44090"/>
                      <a:pt x="45821" y="44640"/>
                      <a:pt x="45843" y="45148"/>
                    </a:cubicBezTo>
                    <a:cubicBezTo>
                      <a:pt x="45891" y="45720"/>
                      <a:pt x="45676" y="46244"/>
                      <a:pt x="45676" y="46792"/>
                    </a:cubicBezTo>
                    <a:cubicBezTo>
                      <a:pt x="45657" y="48089"/>
                      <a:pt x="46968" y="49172"/>
                      <a:pt x="48237" y="49172"/>
                    </a:cubicBezTo>
                    <a:cubicBezTo>
                      <a:pt x="48552" y="49172"/>
                      <a:pt x="48864" y="49105"/>
                      <a:pt x="49153" y="48959"/>
                    </a:cubicBezTo>
                    <a:lnTo>
                      <a:pt x="49153" y="48959"/>
                    </a:lnTo>
                    <a:cubicBezTo>
                      <a:pt x="47867" y="50530"/>
                      <a:pt x="50082" y="53150"/>
                      <a:pt x="48891" y="54793"/>
                    </a:cubicBezTo>
                    <a:cubicBezTo>
                      <a:pt x="48530" y="55298"/>
                      <a:pt x="47974" y="55504"/>
                      <a:pt x="47369" y="55504"/>
                    </a:cubicBezTo>
                    <a:cubicBezTo>
                      <a:pt x="46577" y="55504"/>
                      <a:pt x="45702" y="55150"/>
                      <a:pt x="45081" y="54650"/>
                    </a:cubicBezTo>
                    <a:cubicBezTo>
                      <a:pt x="43938" y="53745"/>
                      <a:pt x="43152" y="52459"/>
                      <a:pt x="41842" y="51864"/>
                    </a:cubicBezTo>
                    <a:cubicBezTo>
                      <a:pt x="41366" y="52769"/>
                      <a:pt x="41294" y="53864"/>
                      <a:pt x="41652" y="54817"/>
                    </a:cubicBezTo>
                    <a:cubicBezTo>
                      <a:pt x="41532" y="54827"/>
                      <a:pt x="41414" y="54832"/>
                      <a:pt x="41295" y="54832"/>
                    </a:cubicBezTo>
                    <a:cubicBezTo>
                      <a:pt x="38293" y="54832"/>
                      <a:pt x="35627" y="51699"/>
                      <a:pt x="36246" y="48720"/>
                    </a:cubicBezTo>
                    <a:cubicBezTo>
                      <a:pt x="36436" y="47673"/>
                      <a:pt x="36889" y="46387"/>
                      <a:pt x="36055" y="45744"/>
                    </a:cubicBezTo>
                    <a:cubicBezTo>
                      <a:pt x="35814" y="45556"/>
                      <a:pt x="35543" y="45486"/>
                      <a:pt x="35254" y="45486"/>
                    </a:cubicBezTo>
                    <a:cubicBezTo>
                      <a:pt x="34628" y="45486"/>
                      <a:pt x="33921" y="45811"/>
                      <a:pt x="33269" y="45958"/>
                    </a:cubicBezTo>
                    <a:cubicBezTo>
                      <a:pt x="33190" y="45974"/>
                      <a:pt x="33109" y="45981"/>
                      <a:pt x="33026" y="45981"/>
                    </a:cubicBezTo>
                    <a:cubicBezTo>
                      <a:pt x="32113" y="45981"/>
                      <a:pt x="31066" y="45069"/>
                      <a:pt x="31721" y="44458"/>
                    </a:cubicBezTo>
                    <a:cubicBezTo>
                      <a:pt x="30974" y="43695"/>
                      <a:pt x="29943" y="43401"/>
                      <a:pt x="28886" y="43401"/>
                    </a:cubicBezTo>
                    <a:cubicBezTo>
                      <a:pt x="28325" y="43401"/>
                      <a:pt x="27757" y="43484"/>
                      <a:pt x="27220" y="43624"/>
                    </a:cubicBezTo>
                    <a:cubicBezTo>
                      <a:pt x="25696" y="44005"/>
                      <a:pt x="24267" y="44815"/>
                      <a:pt x="22743" y="45267"/>
                    </a:cubicBezTo>
                    <a:cubicBezTo>
                      <a:pt x="20290" y="45982"/>
                      <a:pt x="17623" y="45672"/>
                      <a:pt x="15170" y="46268"/>
                    </a:cubicBezTo>
                    <a:cubicBezTo>
                      <a:pt x="14360" y="46458"/>
                      <a:pt x="13455" y="46839"/>
                      <a:pt x="13146" y="47625"/>
                    </a:cubicBezTo>
                    <a:cubicBezTo>
                      <a:pt x="12788" y="48482"/>
                      <a:pt x="13217" y="49483"/>
                      <a:pt x="13074" y="50411"/>
                    </a:cubicBezTo>
                    <a:cubicBezTo>
                      <a:pt x="12717" y="52650"/>
                      <a:pt x="9693" y="52888"/>
                      <a:pt x="7716" y="54007"/>
                    </a:cubicBezTo>
                    <a:cubicBezTo>
                      <a:pt x="5763" y="55127"/>
                      <a:pt x="4763" y="57675"/>
                      <a:pt x="5430" y="59818"/>
                    </a:cubicBezTo>
                    <a:cubicBezTo>
                      <a:pt x="5501" y="60175"/>
                      <a:pt x="5692" y="60532"/>
                      <a:pt x="5668" y="60913"/>
                    </a:cubicBezTo>
                    <a:cubicBezTo>
                      <a:pt x="5596" y="61914"/>
                      <a:pt x="4525" y="62438"/>
                      <a:pt x="3667" y="62938"/>
                    </a:cubicBezTo>
                    <a:cubicBezTo>
                      <a:pt x="1548" y="64200"/>
                      <a:pt x="119" y="66557"/>
                      <a:pt x="0" y="69010"/>
                    </a:cubicBezTo>
                    <a:cubicBezTo>
                      <a:pt x="0" y="69558"/>
                      <a:pt x="24" y="70082"/>
                      <a:pt x="262" y="70558"/>
                    </a:cubicBezTo>
                    <a:cubicBezTo>
                      <a:pt x="857" y="71677"/>
                      <a:pt x="2133" y="71743"/>
                      <a:pt x="3506" y="71743"/>
                    </a:cubicBezTo>
                    <a:cubicBezTo>
                      <a:pt x="3691" y="71743"/>
                      <a:pt x="3877" y="71742"/>
                      <a:pt x="4064" y="71742"/>
                    </a:cubicBezTo>
                    <a:cubicBezTo>
                      <a:pt x="4824" y="71742"/>
                      <a:pt x="5589" y="71762"/>
                      <a:pt x="6263" y="71963"/>
                    </a:cubicBezTo>
                    <a:cubicBezTo>
                      <a:pt x="9333" y="72900"/>
                      <a:pt x="10419" y="77826"/>
                      <a:pt x="13561" y="77826"/>
                    </a:cubicBezTo>
                    <a:cubicBezTo>
                      <a:pt x="13612" y="77826"/>
                      <a:pt x="13665" y="77824"/>
                      <a:pt x="13717" y="77822"/>
                    </a:cubicBezTo>
                    <a:cubicBezTo>
                      <a:pt x="15241" y="77774"/>
                      <a:pt x="16408" y="76488"/>
                      <a:pt x="17766" y="75797"/>
                    </a:cubicBezTo>
                    <a:cubicBezTo>
                      <a:pt x="18192" y="75591"/>
                      <a:pt x="18701" y="75488"/>
                      <a:pt x="19200" y="75488"/>
                    </a:cubicBezTo>
                    <a:cubicBezTo>
                      <a:pt x="20317" y="75488"/>
                      <a:pt x="21385" y="76006"/>
                      <a:pt x="21385" y="77060"/>
                    </a:cubicBezTo>
                    <a:cubicBezTo>
                      <a:pt x="21385" y="77703"/>
                      <a:pt x="20933" y="78274"/>
                      <a:pt x="20719" y="78869"/>
                    </a:cubicBezTo>
                    <a:cubicBezTo>
                      <a:pt x="19957" y="81156"/>
                      <a:pt x="22338" y="84228"/>
                      <a:pt x="20504" y="85799"/>
                    </a:cubicBezTo>
                    <a:cubicBezTo>
                      <a:pt x="19552" y="86633"/>
                      <a:pt x="17885" y="86395"/>
                      <a:pt x="17099" y="87395"/>
                    </a:cubicBezTo>
                    <a:cubicBezTo>
                      <a:pt x="15908" y="88871"/>
                      <a:pt x="17766" y="91396"/>
                      <a:pt x="16551" y="92872"/>
                    </a:cubicBezTo>
                    <a:cubicBezTo>
                      <a:pt x="16016" y="93505"/>
                      <a:pt x="15207" y="93572"/>
                      <a:pt x="14345" y="93572"/>
                    </a:cubicBezTo>
                    <a:cubicBezTo>
                      <a:pt x="14112" y="93572"/>
                      <a:pt x="13875" y="93567"/>
                      <a:pt x="13639" y="93567"/>
                    </a:cubicBezTo>
                    <a:cubicBezTo>
                      <a:pt x="13036" y="93567"/>
                      <a:pt x="12435" y="93599"/>
                      <a:pt x="11907" y="93825"/>
                    </a:cubicBezTo>
                    <a:cubicBezTo>
                      <a:pt x="9716" y="94730"/>
                      <a:pt x="10121" y="98183"/>
                      <a:pt x="8430" y="99898"/>
                    </a:cubicBezTo>
                    <a:cubicBezTo>
                      <a:pt x="7692" y="100660"/>
                      <a:pt x="6573" y="100969"/>
                      <a:pt x="5716" y="101565"/>
                    </a:cubicBezTo>
                    <a:cubicBezTo>
                      <a:pt x="4858" y="102160"/>
                      <a:pt x="4191" y="103398"/>
                      <a:pt x="4787" y="104256"/>
                    </a:cubicBezTo>
                    <a:cubicBezTo>
                      <a:pt x="5858" y="104351"/>
                      <a:pt x="6906" y="104422"/>
                      <a:pt x="7978" y="104494"/>
                    </a:cubicBezTo>
                    <a:cubicBezTo>
                      <a:pt x="9716" y="104623"/>
                      <a:pt x="10274" y="105198"/>
                      <a:pt x="11458" y="105198"/>
                    </a:cubicBezTo>
                    <a:cubicBezTo>
                      <a:pt x="12447" y="105198"/>
                      <a:pt x="13873" y="104797"/>
                      <a:pt x="16789" y="103398"/>
                    </a:cubicBezTo>
                    <a:cubicBezTo>
                      <a:pt x="17885" y="102898"/>
                      <a:pt x="18909" y="102779"/>
                      <a:pt x="20099" y="102755"/>
                    </a:cubicBezTo>
                    <a:cubicBezTo>
                      <a:pt x="22957" y="102684"/>
                      <a:pt x="24386" y="99183"/>
                      <a:pt x="26934" y="97921"/>
                    </a:cubicBezTo>
                    <a:cubicBezTo>
                      <a:pt x="28292" y="97230"/>
                      <a:pt x="30030" y="97183"/>
                      <a:pt x="30959" y="95992"/>
                    </a:cubicBezTo>
                    <a:cubicBezTo>
                      <a:pt x="31554" y="95254"/>
                      <a:pt x="31649" y="94206"/>
                      <a:pt x="31888" y="93253"/>
                    </a:cubicBezTo>
                    <a:cubicBezTo>
                      <a:pt x="32388" y="91134"/>
                      <a:pt x="33864" y="89181"/>
                      <a:pt x="35912" y="88514"/>
                    </a:cubicBezTo>
                    <a:cubicBezTo>
                      <a:pt x="36674" y="88252"/>
                      <a:pt x="37508" y="88181"/>
                      <a:pt x="38246" y="87824"/>
                    </a:cubicBezTo>
                    <a:cubicBezTo>
                      <a:pt x="39770" y="87085"/>
                      <a:pt x="40437" y="85276"/>
                      <a:pt x="40604" y="83609"/>
                    </a:cubicBezTo>
                    <a:cubicBezTo>
                      <a:pt x="40794" y="81918"/>
                      <a:pt x="40604" y="80179"/>
                      <a:pt x="41056" y="78584"/>
                    </a:cubicBezTo>
                    <a:cubicBezTo>
                      <a:pt x="41985" y="75393"/>
                      <a:pt x="45200" y="73130"/>
                      <a:pt x="45581" y="69820"/>
                    </a:cubicBezTo>
                    <a:cubicBezTo>
                      <a:pt x="45771" y="68344"/>
                      <a:pt x="45319" y="66867"/>
                      <a:pt x="45057" y="65414"/>
                    </a:cubicBezTo>
                    <a:cubicBezTo>
                      <a:pt x="44771" y="63962"/>
                      <a:pt x="44652" y="62390"/>
                      <a:pt x="45438" y="61104"/>
                    </a:cubicBezTo>
                    <a:cubicBezTo>
                      <a:pt x="45945" y="60249"/>
                      <a:pt x="46956" y="59679"/>
                      <a:pt x="47906" y="59679"/>
                    </a:cubicBezTo>
                    <a:cubicBezTo>
                      <a:pt x="48385" y="59679"/>
                      <a:pt x="48849" y="59824"/>
                      <a:pt x="49225" y="60151"/>
                    </a:cubicBezTo>
                    <a:cubicBezTo>
                      <a:pt x="50463" y="61247"/>
                      <a:pt x="49891" y="63271"/>
                      <a:pt x="49129" y="64724"/>
                    </a:cubicBezTo>
                    <a:cubicBezTo>
                      <a:pt x="48343" y="66200"/>
                      <a:pt x="47510" y="68034"/>
                      <a:pt x="48463" y="69391"/>
                    </a:cubicBezTo>
                    <a:cubicBezTo>
                      <a:pt x="48772" y="69772"/>
                      <a:pt x="49153" y="70058"/>
                      <a:pt x="49415" y="70463"/>
                    </a:cubicBezTo>
                    <a:cubicBezTo>
                      <a:pt x="50201" y="71582"/>
                      <a:pt x="49701" y="73106"/>
                      <a:pt x="49415" y="74416"/>
                    </a:cubicBezTo>
                    <a:cubicBezTo>
                      <a:pt x="49177" y="75202"/>
                      <a:pt x="49034" y="76155"/>
                      <a:pt x="49225" y="76964"/>
                    </a:cubicBezTo>
                    <a:cubicBezTo>
                      <a:pt x="53868" y="65772"/>
                      <a:pt x="55559" y="54055"/>
                      <a:pt x="54630" y="42695"/>
                    </a:cubicBezTo>
                    <a:lnTo>
                      <a:pt x="54630" y="42695"/>
                    </a:lnTo>
                    <a:cubicBezTo>
                      <a:pt x="54396" y="42798"/>
                      <a:pt x="54162" y="42882"/>
                      <a:pt x="53938" y="42882"/>
                    </a:cubicBezTo>
                    <a:cubicBezTo>
                      <a:pt x="53799" y="42882"/>
                      <a:pt x="53663" y="42849"/>
                      <a:pt x="53535" y="42767"/>
                    </a:cubicBezTo>
                    <a:cubicBezTo>
                      <a:pt x="52987" y="42410"/>
                      <a:pt x="53106" y="41552"/>
                      <a:pt x="52606" y="41148"/>
                    </a:cubicBezTo>
                    <a:cubicBezTo>
                      <a:pt x="52468" y="41037"/>
                      <a:pt x="52313" y="40991"/>
                      <a:pt x="52151" y="40991"/>
                    </a:cubicBezTo>
                    <a:cubicBezTo>
                      <a:pt x="51752" y="40991"/>
                      <a:pt x="51315" y="41271"/>
                      <a:pt x="51011" y="41576"/>
                    </a:cubicBezTo>
                    <a:cubicBezTo>
                      <a:pt x="50569" y="42018"/>
                      <a:pt x="50104" y="42506"/>
                      <a:pt x="49527" y="42506"/>
                    </a:cubicBezTo>
                    <a:cubicBezTo>
                      <a:pt x="49514" y="42506"/>
                      <a:pt x="49500" y="42505"/>
                      <a:pt x="49487" y="42505"/>
                    </a:cubicBezTo>
                    <a:cubicBezTo>
                      <a:pt x="48320" y="42433"/>
                      <a:pt x="48224" y="40481"/>
                      <a:pt x="47129" y="40028"/>
                    </a:cubicBezTo>
                    <a:cubicBezTo>
                      <a:pt x="46867" y="39909"/>
                      <a:pt x="46557" y="39885"/>
                      <a:pt x="46367" y="39671"/>
                    </a:cubicBezTo>
                    <a:cubicBezTo>
                      <a:pt x="46248" y="39552"/>
                      <a:pt x="46200" y="39409"/>
                      <a:pt x="46153" y="39242"/>
                    </a:cubicBezTo>
                    <a:cubicBezTo>
                      <a:pt x="45962" y="38695"/>
                      <a:pt x="45795" y="38099"/>
                      <a:pt x="45914" y="37528"/>
                    </a:cubicBezTo>
                    <a:cubicBezTo>
                      <a:pt x="46022" y="37012"/>
                      <a:pt x="46460" y="36534"/>
                      <a:pt x="46964" y="36534"/>
                    </a:cubicBezTo>
                    <a:cubicBezTo>
                      <a:pt x="47019" y="36534"/>
                      <a:pt x="47073" y="36540"/>
                      <a:pt x="47129" y="36551"/>
                    </a:cubicBezTo>
                    <a:cubicBezTo>
                      <a:pt x="47939" y="36694"/>
                      <a:pt x="48153" y="37861"/>
                      <a:pt x="48867" y="38242"/>
                    </a:cubicBezTo>
                    <a:cubicBezTo>
                      <a:pt x="49038" y="38341"/>
                      <a:pt x="49219" y="38384"/>
                      <a:pt x="49405" y="38384"/>
                    </a:cubicBezTo>
                    <a:cubicBezTo>
                      <a:pt x="50072" y="38384"/>
                      <a:pt x="50793" y="37825"/>
                      <a:pt x="51296" y="37266"/>
                    </a:cubicBezTo>
                    <a:cubicBezTo>
                      <a:pt x="51535" y="36980"/>
                      <a:pt x="51797" y="36623"/>
                      <a:pt x="51749" y="36266"/>
                    </a:cubicBezTo>
                    <a:cubicBezTo>
                      <a:pt x="51677" y="36027"/>
                      <a:pt x="51535" y="35861"/>
                      <a:pt x="51487" y="35623"/>
                    </a:cubicBezTo>
                    <a:cubicBezTo>
                      <a:pt x="51368" y="34956"/>
                      <a:pt x="52130" y="34575"/>
                      <a:pt x="52749" y="34408"/>
                    </a:cubicBezTo>
                    <a:cubicBezTo>
                      <a:pt x="52987" y="34337"/>
                      <a:pt x="53202" y="34289"/>
                      <a:pt x="53440" y="34218"/>
                    </a:cubicBezTo>
                    <a:cubicBezTo>
                      <a:pt x="51368" y="23834"/>
                      <a:pt x="47105" y="13952"/>
                      <a:pt x="40913" y="5283"/>
                    </a:cubicBezTo>
                    <a:cubicBezTo>
                      <a:pt x="40592" y="5381"/>
                      <a:pt x="40254" y="5430"/>
                      <a:pt x="39915" y="5430"/>
                    </a:cubicBezTo>
                    <a:cubicBezTo>
                      <a:pt x="39100" y="5430"/>
                      <a:pt x="38280" y="5148"/>
                      <a:pt x="37675" y="4592"/>
                    </a:cubicBezTo>
                    <a:cubicBezTo>
                      <a:pt x="36651" y="3711"/>
                      <a:pt x="36317" y="2282"/>
                      <a:pt x="35531" y="1211"/>
                    </a:cubicBezTo>
                    <a:cubicBezTo>
                      <a:pt x="35026" y="522"/>
                      <a:pt x="34107" y="0"/>
                      <a:pt x="3329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39"/>
              <p:cNvSpPr/>
              <p:nvPr/>
            </p:nvSpPr>
            <p:spPr>
              <a:xfrm>
                <a:off x="4854050" y="2120050"/>
                <a:ext cx="203550" cy="126525"/>
              </a:xfrm>
              <a:custGeom>
                <a:rect b="b" l="l" r="r" t="t"/>
                <a:pathLst>
                  <a:path extrusionOk="0" h="5061" w="8142">
                    <a:moveTo>
                      <a:pt x="3655" y="1"/>
                    </a:moveTo>
                    <a:cubicBezTo>
                      <a:pt x="2730" y="1"/>
                      <a:pt x="1953" y="1281"/>
                      <a:pt x="949" y="2838"/>
                    </a:cubicBezTo>
                    <a:cubicBezTo>
                      <a:pt x="1" y="4215"/>
                      <a:pt x="241" y="5061"/>
                      <a:pt x="1052" y="5061"/>
                    </a:cubicBezTo>
                    <a:cubicBezTo>
                      <a:pt x="1504" y="5061"/>
                      <a:pt x="2132" y="4798"/>
                      <a:pt x="2831" y="4219"/>
                    </a:cubicBezTo>
                    <a:cubicBezTo>
                      <a:pt x="3770" y="3452"/>
                      <a:pt x="4412" y="3367"/>
                      <a:pt x="4976" y="3367"/>
                    </a:cubicBezTo>
                    <a:cubicBezTo>
                      <a:pt x="5135" y="3367"/>
                      <a:pt x="5287" y="3374"/>
                      <a:pt x="5439" y="3374"/>
                    </a:cubicBezTo>
                    <a:cubicBezTo>
                      <a:pt x="5868" y="3374"/>
                      <a:pt x="6287" y="3320"/>
                      <a:pt x="6808" y="2909"/>
                    </a:cubicBezTo>
                    <a:cubicBezTo>
                      <a:pt x="8141" y="1838"/>
                      <a:pt x="6260" y="2123"/>
                      <a:pt x="4783" y="599"/>
                    </a:cubicBezTo>
                    <a:cubicBezTo>
                      <a:pt x="4373" y="182"/>
                      <a:pt x="4003" y="1"/>
                      <a:pt x="365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39"/>
              <p:cNvSpPr/>
              <p:nvPr/>
            </p:nvSpPr>
            <p:spPr>
              <a:xfrm>
                <a:off x="4783100" y="1939750"/>
                <a:ext cx="161150" cy="155200"/>
              </a:xfrm>
              <a:custGeom>
                <a:rect b="b" l="l" r="r" t="t"/>
                <a:pathLst>
                  <a:path extrusionOk="0" h="6208" w="6446">
                    <a:moveTo>
                      <a:pt x="2978" y="0"/>
                    </a:moveTo>
                    <a:cubicBezTo>
                      <a:pt x="2978" y="0"/>
                      <a:pt x="1" y="48"/>
                      <a:pt x="2025" y="1310"/>
                    </a:cubicBezTo>
                    <a:cubicBezTo>
                      <a:pt x="4073" y="2572"/>
                      <a:pt x="3502" y="3144"/>
                      <a:pt x="4335" y="5287"/>
                    </a:cubicBezTo>
                    <a:cubicBezTo>
                      <a:pt x="4610" y="5956"/>
                      <a:pt x="4930" y="6208"/>
                      <a:pt x="5228" y="6208"/>
                    </a:cubicBezTo>
                    <a:cubicBezTo>
                      <a:pt x="5887" y="6208"/>
                      <a:pt x="6446" y="4989"/>
                      <a:pt x="6216" y="4334"/>
                    </a:cubicBezTo>
                    <a:cubicBezTo>
                      <a:pt x="6216" y="4334"/>
                      <a:pt x="5621" y="3810"/>
                      <a:pt x="5645" y="2120"/>
                    </a:cubicBezTo>
                    <a:cubicBezTo>
                      <a:pt x="5692" y="429"/>
                      <a:pt x="2978" y="0"/>
                      <a:pt x="297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39"/>
              <p:cNvSpPr/>
              <p:nvPr/>
            </p:nvSpPr>
            <p:spPr>
              <a:xfrm>
                <a:off x="4760600" y="2031300"/>
                <a:ext cx="108275" cy="113075"/>
              </a:xfrm>
              <a:custGeom>
                <a:rect b="b" l="l" r="r" t="t"/>
                <a:pathLst>
                  <a:path extrusionOk="0" h="4523" w="4331">
                    <a:moveTo>
                      <a:pt x="1485" y="0"/>
                    </a:moveTo>
                    <a:cubicBezTo>
                      <a:pt x="1027" y="0"/>
                      <a:pt x="674" y="832"/>
                      <a:pt x="353" y="2387"/>
                    </a:cubicBezTo>
                    <a:cubicBezTo>
                      <a:pt x="0" y="4001"/>
                      <a:pt x="169" y="4523"/>
                      <a:pt x="927" y="4523"/>
                    </a:cubicBezTo>
                    <a:cubicBezTo>
                      <a:pt x="1243" y="4523"/>
                      <a:pt x="1661" y="4432"/>
                      <a:pt x="2187" y="4292"/>
                    </a:cubicBezTo>
                    <a:cubicBezTo>
                      <a:pt x="3973" y="3792"/>
                      <a:pt x="3568" y="4102"/>
                      <a:pt x="3973" y="2601"/>
                    </a:cubicBezTo>
                    <a:cubicBezTo>
                      <a:pt x="4330" y="1196"/>
                      <a:pt x="3068" y="1839"/>
                      <a:pt x="2234" y="601"/>
                    </a:cubicBezTo>
                    <a:cubicBezTo>
                      <a:pt x="1954" y="196"/>
                      <a:pt x="1707" y="0"/>
                      <a:pt x="148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39"/>
              <p:cNvSpPr/>
              <p:nvPr/>
            </p:nvSpPr>
            <p:spPr>
              <a:xfrm>
                <a:off x="4482400" y="1573350"/>
                <a:ext cx="198575" cy="156950"/>
              </a:xfrm>
              <a:custGeom>
                <a:rect b="b" l="l" r="r" t="t"/>
                <a:pathLst>
                  <a:path extrusionOk="0" h="6278" w="7943">
                    <a:moveTo>
                      <a:pt x="1070" y="1"/>
                    </a:moveTo>
                    <a:cubicBezTo>
                      <a:pt x="342" y="1"/>
                      <a:pt x="1" y="635"/>
                      <a:pt x="1193" y="1439"/>
                    </a:cubicBezTo>
                    <a:cubicBezTo>
                      <a:pt x="3241" y="2844"/>
                      <a:pt x="1122" y="4011"/>
                      <a:pt x="3908" y="5511"/>
                    </a:cubicBezTo>
                    <a:cubicBezTo>
                      <a:pt x="4873" y="6035"/>
                      <a:pt x="5672" y="6278"/>
                      <a:pt x="6288" y="6278"/>
                    </a:cubicBezTo>
                    <a:cubicBezTo>
                      <a:pt x="7434" y="6278"/>
                      <a:pt x="7942" y="5437"/>
                      <a:pt x="7695" y="4011"/>
                    </a:cubicBezTo>
                    <a:cubicBezTo>
                      <a:pt x="7583" y="3271"/>
                      <a:pt x="7573" y="3063"/>
                      <a:pt x="7015" y="3063"/>
                    </a:cubicBezTo>
                    <a:cubicBezTo>
                      <a:pt x="6855" y="3063"/>
                      <a:pt x="6650" y="3080"/>
                      <a:pt x="6385" y="3106"/>
                    </a:cubicBezTo>
                    <a:cubicBezTo>
                      <a:pt x="6192" y="3125"/>
                      <a:pt x="5998" y="3139"/>
                      <a:pt x="5804" y="3139"/>
                    </a:cubicBezTo>
                    <a:cubicBezTo>
                      <a:pt x="4802" y="3139"/>
                      <a:pt x="3790" y="2790"/>
                      <a:pt x="2813" y="1153"/>
                    </a:cubicBezTo>
                    <a:cubicBezTo>
                      <a:pt x="2315" y="327"/>
                      <a:pt x="1593" y="1"/>
                      <a:pt x="107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39"/>
              <p:cNvSpPr/>
              <p:nvPr/>
            </p:nvSpPr>
            <p:spPr>
              <a:xfrm>
                <a:off x="2854725" y="2621650"/>
                <a:ext cx="269725" cy="128275"/>
              </a:xfrm>
              <a:custGeom>
                <a:rect b="b" l="l" r="r" t="t"/>
                <a:pathLst>
                  <a:path extrusionOk="0" h="5131" w="10789">
                    <a:moveTo>
                      <a:pt x="1752" y="1"/>
                    </a:moveTo>
                    <a:cubicBezTo>
                      <a:pt x="391" y="1"/>
                      <a:pt x="0" y="2691"/>
                      <a:pt x="1967" y="2691"/>
                    </a:cubicBezTo>
                    <a:cubicBezTo>
                      <a:pt x="2088" y="2691"/>
                      <a:pt x="2218" y="2681"/>
                      <a:pt x="2358" y="2659"/>
                    </a:cubicBezTo>
                    <a:cubicBezTo>
                      <a:pt x="2503" y="2635"/>
                      <a:pt x="2635" y="2624"/>
                      <a:pt x="2755" y="2624"/>
                    </a:cubicBezTo>
                    <a:cubicBezTo>
                      <a:pt x="4542" y="2624"/>
                      <a:pt x="3675" y="5131"/>
                      <a:pt x="5945" y="5131"/>
                    </a:cubicBezTo>
                    <a:cubicBezTo>
                      <a:pt x="6240" y="5131"/>
                      <a:pt x="6588" y="5088"/>
                      <a:pt x="7002" y="4993"/>
                    </a:cubicBezTo>
                    <a:cubicBezTo>
                      <a:pt x="10789" y="4159"/>
                      <a:pt x="4906" y="1016"/>
                      <a:pt x="2120" y="63"/>
                    </a:cubicBezTo>
                    <a:cubicBezTo>
                      <a:pt x="1991" y="21"/>
                      <a:pt x="1868" y="1"/>
                      <a:pt x="1752" y="1"/>
                    </a:cubicBezTo>
                    <a:close/>
                  </a:path>
                </a:pathLst>
              </a:custGeom>
              <a:solidFill>
                <a:srgbClr val="5FA7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39"/>
              <p:cNvSpPr/>
              <p:nvPr/>
            </p:nvSpPr>
            <p:spPr>
              <a:xfrm>
                <a:off x="2620225" y="2467550"/>
                <a:ext cx="218325" cy="156600"/>
              </a:xfrm>
              <a:custGeom>
                <a:rect b="b" l="l" r="r" t="t"/>
                <a:pathLst>
                  <a:path extrusionOk="0" h="6264" w="8733">
                    <a:moveTo>
                      <a:pt x="1257" y="1"/>
                    </a:moveTo>
                    <a:cubicBezTo>
                      <a:pt x="77" y="1"/>
                      <a:pt x="0" y="819"/>
                      <a:pt x="1736" y="1012"/>
                    </a:cubicBezTo>
                    <a:cubicBezTo>
                      <a:pt x="3856" y="1226"/>
                      <a:pt x="4380" y="3012"/>
                      <a:pt x="5832" y="5179"/>
                    </a:cubicBezTo>
                    <a:cubicBezTo>
                      <a:pt x="6372" y="5971"/>
                      <a:pt x="6972" y="6264"/>
                      <a:pt x="7449" y="6264"/>
                    </a:cubicBezTo>
                    <a:cubicBezTo>
                      <a:pt x="8277" y="6264"/>
                      <a:pt x="8733" y="5383"/>
                      <a:pt x="7857" y="4703"/>
                    </a:cubicBezTo>
                    <a:cubicBezTo>
                      <a:pt x="6190" y="3393"/>
                      <a:pt x="4356" y="726"/>
                      <a:pt x="2260" y="154"/>
                    </a:cubicBezTo>
                    <a:cubicBezTo>
                      <a:pt x="1871" y="46"/>
                      <a:pt x="1534" y="1"/>
                      <a:pt x="125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39"/>
              <p:cNvSpPr/>
              <p:nvPr/>
            </p:nvSpPr>
            <p:spPr>
              <a:xfrm>
                <a:off x="2529650" y="2417425"/>
                <a:ext cx="61825" cy="56175"/>
              </a:xfrm>
              <a:custGeom>
                <a:rect b="b" l="l" r="r" t="t"/>
                <a:pathLst>
                  <a:path extrusionOk="0" h="2247" w="2473">
                    <a:moveTo>
                      <a:pt x="796" y="1"/>
                    </a:moveTo>
                    <a:cubicBezTo>
                      <a:pt x="241" y="1"/>
                      <a:pt x="1" y="761"/>
                      <a:pt x="930" y="1540"/>
                    </a:cubicBezTo>
                    <a:cubicBezTo>
                      <a:pt x="1503" y="2027"/>
                      <a:pt x="1907" y="2246"/>
                      <a:pt x="2134" y="2246"/>
                    </a:cubicBezTo>
                    <a:cubicBezTo>
                      <a:pt x="2473" y="2246"/>
                      <a:pt x="2415" y="1758"/>
                      <a:pt x="1930" y="945"/>
                    </a:cubicBezTo>
                    <a:cubicBezTo>
                      <a:pt x="1559" y="265"/>
                      <a:pt x="1123" y="1"/>
                      <a:pt x="79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39"/>
              <p:cNvSpPr/>
              <p:nvPr/>
            </p:nvSpPr>
            <p:spPr>
              <a:xfrm>
                <a:off x="3494450" y="1882125"/>
                <a:ext cx="256400" cy="125425"/>
              </a:xfrm>
              <a:custGeom>
                <a:rect b="b" l="l" r="r" t="t"/>
                <a:pathLst>
                  <a:path extrusionOk="0" h="5017" w="10256">
                    <a:moveTo>
                      <a:pt x="4283" y="1"/>
                    </a:moveTo>
                    <a:cubicBezTo>
                      <a:pt x="3455" y="1"/>
                      <a:pt x="2734" y="407"/>
                      <a:pt x="1513" y="1305"/>
                    </a:cubicBezTo>
                    <a:cubicBezTo>
                      <a:pt x="0" y="2390"/>
                      <a:pt x="362" y="3077"/>
                      <a:pt x="1476" y="3077"/>
                    </a:cubicBezTo>
                    <a:cubicBezTo>
                      <a:pt x="1853" y="3077"/>
                      <a:pt x="2316" y="2998"/>
                      <a:pt x="2822" y="2829"/>
                    </a:cubicBezTo>
                    <a:cubicBezTo>
                      <a:pt x="3102" y="2737"/>
                      <a:pt x="3314" y="2696"/>
                      <a:pt x="3481" y="2696"/>
                    </a:cubicBezTo>
                    <a:cubicBezTo>
                      <a:pt x="4529" y="2696"/>
                      <a:pt x="3836" y="4288"/>
                      <a:pt x="6895" y="4925"/>
                    </a:cubicBezTo>
                    <a:cubicBezTo>
                      <a:pt x="7197" y="4988"/>
                      <a:pt x="7466" y="5017"/>
                      <a:pt x="7703" y="5017"/>
                    </a:cubicBezTo>
                    <a:cubicBezTo>
                      <a:pt x="10256" y="5017"/>
                      <a:pt x="9157" y="1646"/>
                      <a:pt x="6085" y="448"/>
                    </a:cubicBezTo>
                    <a:cubicBezTo>
                      <a:pt x="5348" y="156"/>
                      <a:pt x="4795" y="1"/>
                      <a:pt x="428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7" name="Google Shape;267;p39"/>
            <p:cNvGrpSpPr/>
            <p:nvPr/>
          </p:nvGrpSpPr>
          <p:grpSpPr>
            <a:xfrm>
              <a:off x="4915138" y="1307400"/>
              <a:ext cx="3429350" cy="3836100"/>
              <a:chOff x="1708200" y="1616125"/>
              <a:chExt cx="3429350" cy="3836100"/>
            </a:xfrm>
          </p:grpSpPr>
          <p:sp>
            <p:nvSpPr>
              <p:cNvPr id="268" name="Google Shape;268;p39"/>
              <p:cNvSpPr/>
              <p:nvPr/>
            </p:nvSpPr>
            <p:spPr>
              <a:xfrm>
                <a:off x="4195800" y="2833425"/>
                <a:ext cx="941750" cy="2618800"/>
              </a:xfrm>
              <a:custGeom>
                <a:rect b="b" l="l" r="r" t="t"/>
                <a:pathLst>
                  <a:path extrusionOk="0" h="104752" w="37670">
                    <a:moveTo>
                      <a:pt x="24658" y="1"/>
                    </a:moveTo>
                    <a:cubicBezTo>
                      <a:pt x="23045" y="1"/>
                      <a:pt x="20511" y="2097"/>
                      <a:pt x="20511" y="2097"/>
                    </a:cubicBezTo>
                    <a:cubicBezTo>
                      <a:pt x="18934" y="585"/>
                      <a:pt x="17630" y="81"/>
                      <a:pt x="16592" y="81"/>
                    </a:cubicBezTo>
                    <a:cubicBezTo>
                      <a:pt x="14518" y="81"/>
                      <a:pt x="13510" y="2097"/>
                      <a:pt x="13510" y="2097"/>
                    </a:cubicBezTo>
                    <a:cubicBezTo>
                      <a:pt x="12612" y="1668"/>
                      <a:pt x="11735" y="1476"/>
                      <a:pt x="10895" y="1476"/>
                    </a:cubicBezTo>
                    <a:cubicBezTo>
                      <a:pt x="7680" y="1476"/>
                      <a:pt x="5019" y="4294"/>
                      <a:pt x="3846" y="7422"/>
                    </a:cubicBezTo>
                    <a:cubicBezTo>
                      <a:pt x="2367" y="11367"/>
                      <a:pt x="3846" y="27342"/>
                      <a:pt x="3846" y="27342"/>
                    </a:cubicBezTo>
                    <a:lnTo>
                      <a:pt x="0" y="104752"/>
                    </a:lnTo>
                    <a:lnTo>
                      <a:pt x="31556" y="104752"/>
                    </a:lnTo>
                    <a:lnTo>
                      <a:pt x="23667" y="37400"/>
                    </a:lnTo>
                    <a:cubicBezTo>
                      <a:pt x="23667" y="37400"/>
                      <a:pt x="36881" y="26651"/>
                      <a:pt x="37275" y="24087"/>
                    </a:cubicBezTo>
                    <a:cubicBezTo>
                      <a:pt x="37670" y="21425"/>
                      <a:pt x="34021" y="10183"/>
                      <a:pt x="34021" y="10183"/>
                    </a:cubicBezTo>
                    <a:cubicBezTo>
                      <a:pt x="34711" y="8112"/>
                      <a:pt x="35402" y="2294"/>
                      <a:pt x="32838" y="1308"/>
                    </a:cubicBezTo>
                    <a:cubicBezTo>
                      <a:pt x="32369" y="1107"/>
                      <a:pt x="31866" y="1009"/>
                      <a:pt x="31363" y="1009"/>
                    </a:cubicBezTo>
                    <a:cubicBezTo>
                      <a:pt x="30386" y="1009"/>
                      <a:pt x="29412" y="1381"/>
                      <a:pt x="28696" y="2097"/>
                    </a:cubicBezTo>
                    <a:cubicBezTo>
                      <a:pt x="27611" y="1210"/>
                      <a:pt x="26329" y="519"/>
                      <a:pt x="24949" y="26"/>
                    </a:cubicBezTo>
                    <a:cubicBezTo>
                      <a:pt x="24856" y="9"/>
                      <a:pt x="24759" y="1"/>
                      <a:pt x="24658" y="1"/>
                    </a:cubicBezTo>
                    <a:close/>
                  </a:path>
                </a:pathLst>
              </a:custGeom>
              <a:solidFill>
                <a:srgbClr val="FFAC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39"/>
              <p:cNvSpPr/>
              <p:nvPr/>
            </p:nvSpPr>
            <p:spPr>
              <a:xfrm>
                <a:off x="4341250" y="2897450"/>
                <a:ext cx="417750" cy="339500"/>
              </a:xfrm>
              <a:custGeom>
                <a:rect b="b" l="l" r="r" t="t"/>
                <a:pathLst>
                  <a:path extrusionOk="0" h="13580" w="16710">
                    <a:moveTo>
                      <a:pt x="14544" y="1"/>
                    </a:moveTo>
                    <a:cubicBezTo>
                      <a:pt x="14351" y="1"/>
                      <a:pt x="14146" y="103"/>
                      <a:pt x="14102" y="325"/>
                    </a:cubicBezTo>
                    <a:cubicBezTo>
                      <a:pt x="13214" y="3283"/>
                      <a:pt x="12623" y="6340"/>
                      <a:pt x="12524" y="9397"/>
                    </a:cubicBezTo>
                    <a:cubicBezTo>
                      <a:pt x="12425" y="9989"/>
                      <a:pt x="12425" y="10581"/>
                      <a:pt x="12524" y="11172"/>
                    </a:cubicBezTo>
                    <a:cubicBezTo>
                      <a:pt x="12031" y="11994"/>
                      <a:pt x="11127" y="12405"/>
                      <a:pt x="10212" y="12405"/>
                    </a:cubicBezTo>
                    <a:cubicBezTo>
                      <a:pt x="10029" y="12405"/>
                      <a:pt x="9845" y="12388"/>
                      <a:pt x="9664" y="12356"/>
                    </a:cubicBezTo>
                    <a:cubicBezTo>
                      <a:pt x="8382" y="12060"/>
                      <a:pt x="7495" y="11074"/>
                      <a:pt x="7199" y="9890"/>
                    </a:cubicBezTo>
                    <a:cubicBezTo>
                      <a:pt x="6804" y="8510"/>
                      <a:pt x="6706" y="6932"/>
                      <a:pt x="7002" y="5453"/>
                    </a:cubicBezTo>
                    <a:cubicBezTo>
                      <a:pt x="7199" y="3974"/>
                      <a:pt x="7593" y="2494"/>
                      <a:pt x="8086" y="1015"/>
                    </a:cubicBezTo>
                    <a:cubicBezTo>
                      <a:pt x="8220" y="682"/>
                      <a:pt x="7903" y="394"/>
                      <a:pt x="7623" y="394"/>
                    </a:cubicBezTo>
                    <a:cubicBezTo>
                      <a:pt x="7488" y="394"/>
                      <a:pt x="7362" y="461"/>
                      <a:pt x="7298" y="621"/>
                    </a:cubicBezTo>
                    <a:cubicBezTo>
                      <a:pt x="6706" y="2396"/>
                      <a:pt x="6311" y="4171"/>
                      <a:pt x="6114" y="5946"/>
                    </a:cubicBezTo>
                    <a:cubicBezTo>
                      <a:pt x="5917" y="7031"/>
                      <a:pt x="5917" y="8214"/>
                      <a:pt x="6114" y="9397"/>
                    </a:cubicBezTo>
                    <a:cubicBezTo>
                      <a:pt x="6016" y="9496"/>
                      <a:pt x="6016" y="9496"/>
                      <a:pt x="6016" y="9594"/>
                    </a:cubicBezTo>
                    <a:cubicBezTo>
                      <a:pt x="6016" y="9890"/>
                      <a:pt x="5621" y="9890"/>
                      <a:pt x="5424" y="9989"/>
                    </a:cubicBezTo>
                    <a:cubicBezTo>
                      <a:pt x="5029" y="10087"/>
                      <a:pt x="4635" y="10186"/>
                      <a:pt x="4241" y="10285"/>
                    </a:cubicBezTo>
                    <a:cubicBezTo>
                      <a:pt x="4126" y="10301"/>
                      <a:pt x="4008" y="10309"/>
                      <a:pt x="3889" y="10309"/>
                    </a:cubicBezTo>
                    <a:cubicBezTo>
                      <a:pt x="3296" y="10309"/>
                      <a:pt x="2679" y="10104"/>
                      <a:pt x="2268" y="9693"/>
                    </a:cubicBezTo>
                    <a:cubicBezTo>
                      <a:pt x="986" y="8707"/>
                      <a:pt x="986" y="6932"/>
                      <a:pt x="888" y="5551"/>
                    </a:cubicBezTo>
                    <a:cubicBezTo>
                      <a:pt x="789" y="5305"/>
                      <a:pt x="592" y="5182"/>
                      <a:pt x="407" y="5182"/>
                    </a:cubicBezTo>
                    <a:cubicBezTo>
                      <a:pt x="222" y="5182"/>
                      <a:pt x="50" y="5305"/>
                      <a:pt x="0" y="5551"/>
                    </a:cubicBezTo>
                    <a:cubicBezTo>
                      <a:pt x="99" y="7425"/>
                      <a:pt x="395" y="9496"/>
                      <a:pt x="2071" y="10581"/>
                    </a:cubicBezTo>
                    <a:cubicBezTo>
                      <a:pt x="2607" y="10916"/>
                      <a:pt x="3234" y="11114"/>
                      <a:pt x="3860" y="11114"/>
                    </a:cubicBezTo>
                    <a:cubicBezTo>
                      <a:pt x="4155" y="11114"/>
                      <a:pt x="4449" y="11070"/>
                      <a:pt x="4734" y="10975"/>
                    </a:cubicBezTo>
                    <a:cubicBezTo>
                      <a:pt x="5325" y="10975"/>
                      <a:pt x="5917" y="10778"/>
                      <a:pt x="6410" y="10482"/>
                    </a:cubicBezTo>
                    <a:cubicBezTo>
                      <a:pt x="6509" y="10679"/>
                      <a:pt x="6509" y="10778"/>
                      <a:pt x="6607" y="10975"/>
                    </a:cubicBezTo>
                    <a:cubicBezTo>
                      <a:pt x="7199" y="12257"/>
                      <a:pt x="8481" y="13046"/>
                      <a:pt x="9861" y="13243"/>
                    </a:cubicBezTo>
                    <a:cubicBezTo>
                      <a:pt x="10946" y="13243"/>
                      <a:pt x="12031" y="12849"/>
                      <a:pt x="12820" y="12060"/>
                    </a:cubicBezTo>
                    <a:cubicBezTo>
                      <a:pt x="12918" y="12257"/>
                      <a:pt x="13116" y="12553"/>
                      <a:pt x="13214" y="12651"/>
                    </a:cubicBezTo>
                    <a:cubicBezTo>
                      <a:pt x="13746" y="13250"/>
                      <a:pt x="14502" y="13579"/>
                      <a:pt x="15241" y="13579"/>
                    </a:cubicBezTo>
                    <a:cubicBezTo>
                      <a:pt x="15597" y="13579"/>
                      <a:pt x="15950" y="13502"/>
                      <a:pt x="16271" y="13342"/>
                    </a:cubicBezTo>
                    <a:cubicBezTo>
                      <a:pt x="16710" y="13254"/>
                      <a:pt x="16602" y="12620"/>
                      <a:pt x="16226" y="12620"/>
                    </a:cubicBezTo>
                    <a:cubicBezTo>
                      <a:pt x="16179" y="12620"/>
                      <a:pt x="16128" y="12630"/>
                      <a:pt x="16074" y="12651"/>
                    </a:cubicBezTo>
                    <a:cubicBezTo>
                      <a:pt x="15823" y="12743"/>
                      <a:pt x="15567" y="12786"/>
                      <a:pt x="15318" y="12786"/>
                    </a:cubicBezTo>
                    <a:cubicBezTo>
                      <a:pt x="14490" y="12786"/>
                      <a:pt x="13738" y="12302"/>
                      <a:pt x="13510" y="11468"/>
                    </a:cubicBezTo>
                    <a:cubicBezTo>
                      <a:pt x="13214" y="10383"/>
                      <a:pt x="13214" y="9200"/>
                      <a:pt x="13411" y="8017"/>
                    </a:cubicBezTo>
                    <a:cubicBezTo>
                      <a:pt x="13707" y="5453"/>
                      <a:pt x="14200" y="2889"/>
                      <a:pt x="14891" y="424"/>
                    </a:cubicBezTo>
                    <a:cubicBezTo>
                      <a:pt x="14999" y="153"/>
                      <a:pt x="14780" y="1"/>
                      <a:pt x="1454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39"/>
              <p:cNvSpPr/>
              <p:nvPr/>
            </p:nvSpPr>
            <p:spPr>
              <a:xfrm>
                <a:off x="4562300" y="2895625"/>
                <a:ext cx="473550" cy="617250"/>
              </a:xfrm>
              <a:custGeom>
                <a:rect b="b" l="l" r="r" t="t"/>
                <a:pathLst>
                  <a:path extrusionOk="0" h="24690" w="18942">
                    <a:moveTo>
                      <a:pt x="14150" y="0"/>
                    </a:moveTo>
                    <a:cubicBezTo>
                      <a:pt x="13923" y="0"/>
                      <a:pt x="13687" y="176"/>
                      <a:pt x="13740" y="497"/>
                    </a:cubicBezTo>
                    <a:cubicBezTo>
                      <a:pt x="13839" y="2666"/>
                      <a:pt x="13642" y="4934"/>
                      <a:pt x="13050" y="7202"/>
                    </a:cubicBezTo>
                    <a:cubicBezTo>
                      <a:pt x="13050" y="7301"/>
                      <a:pt x="13050" y="7399"/>
                      <a:pt x="13050" y="7399"/>
                    </a:cubicBezTo>
                    <a:lnTo>
                      <a:pt x="12064" y="7399"/>
                    </a:lnTo>
                    <a:lnTo>
                      <a:pt x="8908" y="7695"/>
                    </a:lnTo>
                    <a:lnTo>
                      <a:pt x="7528" y="7794"/>
                    </a:lnTo>
                    <a:cubicBezTo>
                      <a:pt x="7035" y="7794"/>
                      <a:pt x="6640" y="7794"/>
                      <a:pt x="6246" y="7991"/>
                    </a:cubicBezTo>
                    <a:cubicBezTo>
                      <a:pt x="4865" y="8583"/>
                      <a:pt x="5950" y="10949"/>
                      <a:pt x="6443" y="11837"/>
                    </a:cubicBezTo>
                    <a:cubicBezTo>
                      <a:pt x="7133" y="13119"/>
                      <a:pt x="8119" y="14204"/>
                      <a:pt x="9401" y="14992"/>
                    </a:cubicBezTo>
                    <a:cubicBezTo>
                      <a:pt x="10092" y="15387"/>
                      <a:pt x="10881" y="15683"/>
                      <a:pt x="11768" y="15880"/>
                    </a:cubicBezTo>
                    <a:cubicBezTo>
                      <a:pt x="11965" y="15880"/>
                      <a:pt x="12163" y="15880"/>
                      <a:pt x="12360" y="16077"/>
                    </a:cubicBezTo>
                    <a:cubicBezTo>
                      <a:pt x="12458" y="16373"/>
                      <a:pt x="12557" y="16669"/>
                      <a:pt x="12557" y="17063"/>
                    </a:cubicBezTo>
                    <a:lnTo>
                      <a:pt x="12754" y="18247"/>
                    </a:lnTo>
                    <a:cubicBezTo>
                      <a:pt x="12092" y="18145"/>
                      <a:pt x="11423" y="18096"/>
                      <a:pt x="10752" y="18096"/>
                    </a:cubicBezTo>
                    <a:cubicBezTo>
                      <a:pt x="8828" y="18096"/>
                      <a:pt x="6891" y="18501"/>
                      <a:pt x="5062" y="19233"/>
                    </a:cubicBezTo>
                    <a:cubicBezTo>
                      <a:pt x="2893" y="20219"/>
                      <a:pt x="1118" y="21994"/>
                      <a:pt x="132" y="24163"/>
                    </a:cubicBezTo>
                    <a:cubicBezTo>
                      <a:pt x="0" y="24426"/>
                      <a:pt x="220" y="24689"/>
                      <a:pt x="468" y="24689"/>
                    </a:cubicBezTo>
                    <a:cubicBezTo>
                      <a:pt x="592" y="24689"/>
                      <a:pt x="724" y="24624"/>
                      <a:pt x="822" y="24459"/>
                    </a:cubicBezTo>
                    <a:cubicBezTo>
                      <a:pt x="1808" y="22487"/>
                      <a:pt x="3485" y="20909"/>
                      <a:pt x="5556" y="20022"/>
                    </a:cubicBezTo>
                    <a:cubicBezTo>
                      <a:pt x="7246" y="19317"/>
                      <a:pt x="9087" y="18965"/>
                      <a:pt x="10972" y="18965"/>
                    </a:cubicBezTo>
                    <a:cubicBezTo>
                      <a:pt x="11726" y="18965"/>
                      <a:pt x="12487" y="19021"/>
                      <a:pt x="13247" y="19134"/>
                    </a:cubicBezTo>
                    <a:cubicBezTo>
                      <a:pt x="13444" y="19134"/>
                      <a:pt x="13740" y="19036"/>
                      <a:pt x="13740" y="18740"/>
                    </a:cubicBezTo>
                    <a:cubicBezTo>
                      <a:pt x="13543" y="17852"/>
                      <a:pt x="13444" y="16866"/>
                      <a:pt x="13149" y="15979"/>
                    </a:cubicBezTo>
                    <a:cubicBezTo>
                      <a:pt x="12951" y="15091"/>
                      <a:pt x="12458" y="15190"/>
                      <a:pt x="11867" y="15091"/>
                    </a:cubicBezTo>
                    <a:cubicBezTo>
                      <a:pt x="10388" y="14697"/>
                      <a:pt x="9106" y="13908"/>
                      <a:pt x="8119" y="12823"/>
                    </a:cubicBezTo>
                    <a:cubicBezTo>
                      <a:pt x="7626" y="12330"/>
                      <a:pt x="7232" y="11738"/>
                      <a:pt x="6936" y="11147"/>
                    </a:cubicBezTo>
                    <a:cubicBezTo>
                      <a:pt x="6640" y="10456"/>
                      <a:pt x="6443" y="9766"/>
                      <a:pt x="6443" y="9076"/>
                    </a:cubicBezTo>
                    <a:cubicBezTo>
                      <a:pt x="6443" y="8583"/>
                      <a:pt x="7133" y="8681"/>
                      <a:pt x="7528" y="8583"/>
                    </a:cubicBezTo>
                    <a:lnTo>
                      <a:pt x="9007" y="8484"/>
                    </a:lnTo>
                    <a:lnTo>
                      <a:pt x="11867" y="8287"/>
                    </a:lnTo>
                    <a:cubicBezTo>
                      <a:pt x="14036" y="8090"/>
                      <a:pt x="16206" y="7991"/>
                      <a:pt x="18474" y="7892"/>
                    </a:cubicBezTo>
                    <a:cubicBezTo>
                      <a:pt x="18500" y="7898"/>
                      <a:pt x="18524" y="7900"/>
                      <a:pt x="18548" y="7900"/>
                    </a:cubicBezTo>
                    <a:cubicBezTo>
                      <a:pt x="18942" y="7900"/>
                      <a:pt x="18937" y="7194"/>
                      <a:pt x="18464" y="7194"/>
                    </a:cubicBezTo>
                    <a:cubicBezTo>
                      <a:pt x="18436" y="7194"/>
                      <a:pt x="18406" y="7197"/>
                      <a:pt x="18375" y="7202"/>
                    </a:cubicBezTo>
                    <a:lnTo>
                      <a:pt x="13938" y="7399"/>
                    </a:lnTo>
                    <a:cubicBezTo>
                      <a:pt x="13938" y="7399"/>
                      <a:pt x="13938" y="7301"/>
                      <a:pt x="13938" y="7301"/>
                    </a:cubicBezTo>
                    <a:cubicBezTo>
                      <a:pt x="14431" y="5033"/>
                      <a:pt x="14628" y="2666"/>
                      <a:pt x="14529" y="398"/>
                    </a:cubicBezTo>
                    <a:cubicBezTo>
                      <a:pt x="14529" y="127"/>
                      <a:pt x="14343" y="0"/>
                      <a:pt x="1415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39"/>
              <p:cNvSpPr/>
              <p:nvPr/>
            </p:nvSpPr>
            <p:spPr>
              <a:xfrm>
                <a:off x="4414250" y="3704100"/>
                <a:ext cx="224450" cy="77550"/>
              </a:xfrm>
              <a:custGeom>
                <a:rect b="b" l="l" r="r" t="t"/>
                <a:pathLst>
                  <a:path extrusionOk="0" h="3102" w="8978">
                    <a:moveTo>
                      <a:pt x="8503" y="1"/>
                    </a:moveTo>
                    <a:cubicBezTo>
                      <a:pt x="8477" y="1"/>
                      <a:pt x="8449" y="3"/>
                      <a:pt x="8421" y="9"/>
                    </a:cubicBezTo>
                    <a:cubicBezTo>
                      <a:pt x="5659" y="404"/>
                      <a:pt x="2898" y="1192"/>
                      <a:pt x="433" y="2376"/>
                    </a:cubicBezTo>
                    <a:cubicBezTo>
                      <a:pt x="1" y="2549"/>
                      <a:pt x="327" y="3101"/>
                      <a:pt x="680" y="3101"/>
                    </a:cubicBezTo>
                    <a:cubicBezTo>
                      <a:pt x="729" y="3101"/>
                      <a:pt x="779" y="3090"/>
                      <a:pt x="828" y="3066"/>
                    </a:cubicBezTo>
                    <a:cubicBezTo>
                      <a:pt x="3293" y="1981"/>
                      <a:pt x="5857" y="1192"/>
                      <a:pt x="8421" y="798"/>
                    </a:cubicBezTo>
                    <a:cubicBezTo>
                      <a:pt x="8978" y="705"/>
                      <a:pt x="8923" y="1"/>
                      <a:pt x="850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39"/>
              <p:cNvSpPr/>
              <p:nvPr/>
            </p:nvSpPr>
            <p:spPr>
              <a:xfrm>
                <a:off x="4489800" y="3797350"/>
                <a:ext cx="186750" cy="32900"/>
              </a:xfrm>
              <a:custGeom>
                <a:rect b="b" l="l" r="r" t="t"/>
                <a:pathLst>
                  <a:path extrusionOk="0" h="1316" w="7470">
                    <a:moveTo>
                      <a:pt x="5824" y="1"/>
                    </a:moveTo>
                    <a:cubicBezTo>
                      <a:pt x="4038" y="1"/>
                      <a:pt x="2253" y="177"/>
                      <a:pt x="468" y="421"/>
                    </a:cubicBezTo>
                    <a:cubicBezTo>
                      <a:pt x="1" y="514"/>
                      <a:pt x="65" y="1316"/>
                      <a:pt x="492" y="1316"/>
                    </a:cubicBezTo>
                    <a:cubicBezTo>
                      <a:pt x="516" y="1316"/>
                      <a:pt x="541" y="1314"/>
                      <a:pt x="567" y="1308"/>
                    </a:cubicBezTo>
                    <a:cubicBezTo>
                      <a:pt x="2224" y="1007"/>
                      <a:pt x="3881" y="878"/>
                      <a:pt x="5539" y="878"/>
                    </a:cubicBezTo>
                    <a:cubicBezTo>
                      <a:pt x="6051" y="878"/>
                      <a:pt x="6563" y="891"/>
                      <a:pt x="7075" y="914"/>
                    </a:cubicBezTo>
                    <a:cubicBezTo>
                      <a:pt x="7272" y="914"/>
                      <a:pt x="7469" y="618"/>
                      <a:pt x="7469" y="421"/>
                    </a:cubicBezTo>
                    <a:cubicBezTo>
                      <a:pt x="7371" y="224"/>
                      <a:pt x="7174" y="26"/>
                      <a:pt x="6976" y="26"/>
                    </a:cubicBezTo>
                    <a:cubicBezTo>
                      <a:pt x="6592" y="9"/>
                      <a:pt x="6208" y="1"/>
                      <a:pt x="582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39"/>
              <p:cNvSpPr/>
              <p:nvPr/>
            </p:nvSpPr>
            <p:spPr>
              <a:xfrm>
                <a:off x="4619825" y="2514125"/>
                <a:ext cx="27150" cy="238050"/>
              </a:xfrm>
              <a:custGeom>
                <a:rect b="b" l="l" r="r" t="t"/>
                <a:pathLst>
                  <a:path extrusionOk="0" h="9522" w="1086">
                    <a:moveTo>
                      <a:pt x="546" y="1"/>
                    </a:moveTo>
                    <a:cubicBezTo>
                      <a:pt x="283" y="1"/>
                      <a:pt x="0" y="201"/>
                      <a:pt x="0" y="570"/>
                    </a:cubicBezTo>
                    <a:lnTo>
                      <a:pt x="99" y="9051"/>
                    </a:lnTo>
                    <a:cubicBezTo>
                      <a:pt x="99" y="9372"/>
                      <a:pt x="312" y="9522"/>
                      <a:pt x="540" y="9522"/>
                    </a:cubicBezTo>
                    <a:cubicBezTo>
                      <a:pt x="802" y="9522"/>
                      <a:pt x="1085" y="9322"/>
                      <a:pt x="1085" y="8952"/>
                    </a:cubicBezTo>
                    <a:lnTo>
                      <a:pt x="986" y="472"/>
                    </a:lnTo>
                    <a:cubicBezTo>
                      <a:pt x="986" y="151"/>
                      <a:pt x="774" y="1"/>
                      <a:pt x="54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39"/>
              <p:cNvSpPr/>
              <p:nvPr/>
            </p:nvSpPr>
            <p:spPr>
              <a:xfrm>
                <a:off x="4343700" y="2694775"/>
                <a:ext cx="106050" cy="108500"/>
              </a:xfrm>
              <a:custGeom>
                <a:rect b="b" l="l" r="r" t="t"/>
                <a:pathLst>
                  <a:path extrusionOk="0" h="4340" w="4242">
                    <a:moveTo>
                      <a:pt x="445" y="1"/>
                    </a:moveTo>
                    <a:cubicBezTo>
                      <a:pt x="321" y="1"/>
                      <a:pt x="198" y="50"/>
                      <a:pt x="99" y="149"/>
                    </a:cubicBezTo>
                    <a:cubicBezTo>
                      <a:pt x="1" y="346"/>
                      <a:pt x="1" y="642"/>
                      <a:pt x="99" y="839"/>
                    </a:cubicBezTo>
                    <a:lnTo>
                      <a:pt x="3452" y="4192"/>
                    </a:lnTo>
                    <a:cubicBezTo>
                      <a:pt x="3502" y="4290"/>
                      <a:pt x="3625" y="4340"/>
                      <a:pt x="3760" y="4340"/>
                    </a:cubicBezTo>
                    <a:cubicBezTo>
                      <a:pt x="3896" y="4340"/>
                      <a:pt x="4044" y="4290"/>
                      <a:pt x="4143" y="4192"/>
                    </a:cubicBezTo>
                    <a:cubicBezTo>
                      <a:pt x="4241" y="3994"/>
                      <a:pt x="4241" y="3699"/>
                      <a:pt x="4143" y="3501"/>
                    </a:cubicBezTo>
                    <a:lnTo>
                      <a:pt x="790" y="149"/>
                    </a:lnTo>
                    <a:cubicBezTo>
                      <a:pt x="691" y="50"/>
                      <a:pt x="568" y="1"/>
                      <a:pt x="44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39"/>
              <p:cNvSpPr/>
              <p:nvPr/>
            </p:nvSpPr>
            <p:spPr>
              <a:xfrm>
                <a:off x="4802250" y="2643000"/>
                <a:ext cx="78925" cy="106050"/>
              </a:xfrm>
              <a:custGeom>
                <a:rect b="b" l="l" r="r" t="t"/>
                <a:pathLst>
                  <a:path extrusionOk="0" h="4242" w="3157">
                    <a:moveTo>
                      <a:pt x="2675" y="1"/>
                    </a:moveTo>
                    <a:cubicBezTo>
                      <a:pt x="2540" y="1"/>
                      <a:pt x="2417" y="50"/>
                      <a:pt x="2367" y="149"/>
                    </a:cubicBezTo>
                    <a:lnTo>
                      <a:pt x="99" y="3403"/>
                    </a:lnTo>
                    <a:cubicBezTo>
                      <a:pt x="1" y="3600"/>
                      <a:pt x="1" y="3896"/>
                      <a:pt x="99" y="4093"/>
                    </a:cubicBezTo>
                    <a:cubicBezTo>
                      <a:pt x="198" y="4192"/>
                      <a:pt x="321" y="4241"/>
                      <a:pt x="444" y="4241"/>
                    </a:cubicBezTo>
                    <a:cubicBezTo>
                      <a:pt x="568" y="4241"/>
                      <a:pt x="691" y="4192"/>
                      <a:pt x="790" y="4093"/>
                    </a:cubicBezTo>
                    <a:lnTo>
                      <a:pt x="3058" y="839"/>
                    </a:lnTo>
                    <a:cubicBezTo>
                      <a:pt x="3156" y="642"/>
                      <a:pt x="3156" y="346"/>
                      <a:pt x="3058" y="149"/>
                    </a:cubicBezTo>
                    <a:cubicBezTo>
                      <a:pt x="2959" y="50"/>
                      <a:pt x="2811" y="1"/>
                      <a:pt x="267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39"/>
              <p:cNvSpPr/>
              <p:nvPr/>
            </p:nvSpPr>
            <p:spPr>
              <a:xfrm>
                <a:off x="4195800" y="4308325"/>
                <a:ext cx="788900" cy="1143900"/>
              </a:xfrm>
              <a:custGeom>
                <a:rect b="b" l="l" r="r" t="t"/>
                <a:pathLst>
                  <a:path extrusionOk="0" h="45756" w="31556">
                    <a:moveTo>
                      <a:pt x="1677" y="0"/>
                    </a:moveTo>
                    <a:lnTo>
                      <a:pt x="1479" y="5917"/>
                    </a:lnTo>
                    <a:lnTo>
                      <a:pt x="1381" y="7495"/>
                    </a:lnTo>
                    <a:lnTo>
                      <a:pt x="296" y="39149"/>
                    </a:lnTo>
                    <a:lnTo>
                      <a:pt x="197" y="40825"/>
                    </a:lnTo>
                    <a:lnTo>
                      <a:pt x="0" y="45756"/>
                    </a:lnTo>
                    <a:lnTo>
                      <a:pt x="31556" y="45756"/>
                    </a:lnTo>
                    <a:lnTo>
                      <a:pt x="31556" y="45657"/>
                    </a:lnTo>
                    <a:lnTo>
                      <a:pt x="30175" y="29879"/>
                    </a:lnTo>
                    <a:lnTo>
                      <a:pt x="29978" y="28104"/>
                    </a:lnTo>
                    <a:lnTo>
                      <a:pt x="29682" y="24653"/>
                    </a:lnTo>
                    <a:lnTo>
                      <a:pt x="29584" y="22878"/>
                    </a:lnTo>
                    <a:lnTo>
                      <a:pt x="28992" y="16863"/>
                    </a:lnTo>
                    <a:lnTo>
                      <a:pt x="28795" y="14792"/>
                    </a:lnTo>
                    <a:lnTo>
                      <a:pt x="28203" y="7790"/>
                    </a:lnTo>
                    <a:lnTo>
                      <a:pt x="27907" y="4931"/>
                    </a:lnTo>
                    <a:lnTo>
                      <a:pt x="27611" y="592"/>
                    </a:lnTo>
                    <a:lnTo>
                      <a:pt x="22582" y="493"/>
                    </a:lnTo>
                    <a:lnTo>
                      <a:pt x="20610" y="394"/>
                    </a:lnTo>
                    <a:lnTo>
                      <a:pt x="7495" y="99"/>
                    </a:lnTo>
                    <a:lnTo>
                      <a:pt x="5720" y="99"/>
                    </a:lnTo>
                    <a:lnTo>
                      <a:pt x="1677"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39"/>
              <p:cNvSpPr/>
              <p:nvPr/>
            </p:nvSpPr>
            <p:spPr>
              <a:xfrm>
                <a:off x="4457125" y="4431575"/>
                <a:ext cx="493075" cy="703625"/>
              </a:xfrm>
              <a:custGeom>
                <a:rect b="b" l="l" r="r" t="t"/>
                <a:pathLst>
                  <a:path extrusionOk="0" h="28145" w="19723">
                    <a:moveTo>
                      <a:pt x="17553" y="1"/>
                    </a:moveTo>
                    <a:cubicBezTo>
                      <a:pt x="16271" y="2466"/>
                      <a:pt x="14595" y="4635"/>
                      <a:pt x="12622" y="6410"/>
                    </a:cubicBezTo>
                    <a:cubicBezTo>
                      <a:pt x="9565" y="9172"/>
                      <a:pt x="5818" y="11144"/>
                      <a:pt x="3353" y="14299"/>
                    </a:cubicBezTo>
                    <a:cubicBezTo>
                      <a:pt x="1183" y="17060"/>
                      <a:pt x="0" y="21005"/>
                      <a:pt x="1578" y="24259"/>
                    </a:cubicBezTo>
                    <a:cubicBezTo>
                      <a:pt x="2367" y="25936"/>
                      <a:pt x="3747" y="27119"/>
                      <a:pt x="5424" y="27612"/>
                    </a:cubicBezTo>
                    <a:cubicBezTo>
                      <a:pt x="6548" y="27967"/>
                      <a:pt x="7672" y="28144"/>
                      <a:pt x="8796" y="28144"/>
                    </a:cubicBezTo>
                    <a:cubicBezTo>
                      <a:pt x="9546" y="28144"/>
                      <a:pt x="10295" y="28066"/>
                      <a:pt x="11044" y="27908"/>
                    </a:cubicBezTo>
                    <a:cubicBezTo>
                      <a:pt x="14101" y="27415"/>
                      <a:pt x="17060" y="26429"/>
                      <a:pt x="19722" y="24949"/>
                    </a:cubicBezTo>
                    <a:lnTo>
                      <a:pt x="19624" y="23174"/>
                    </a:lnTo>
                    <a:cubicBezTo>
                      <a:pt x="17356" y="24456"/>
                      <a:pt x="14890" y="25442"/>
                      <a:pt x="12425" y="26034"/>
                    </a:cubicBezTo>
                    <a:cubicBezTo>
                      <a:pt x="11294" y="26253"/>
                      <a:pt x="10014" y="26445"/>
                      <a:pt x="8755" y="26445"/>
                    </a:cubicBezTo>
                    <a:cubicBezTo>
                      <a:pt x="6613" y="26445"/>
                      <a:pt x="4533" y="25889"/>
                      <a:pt x="3353" y="23963"/>
                    </a:cubicBezTo>
                    <a:cubicBezTo>
                      <a:pt x="1578" y="21202"/>
                      <a:pt x="2761" y="17751"/>
                      <a:pt x="4635" y="15384"/>
                    </a:cubicBezTo>
                    <a:cubicBezTo>
                      <a:pt x="7001" y="12327"/>
                      <a:pt x="10453" y="10453"/>
                      <a:pt x="13313" y="7988"/>
                    </a:cubicBezTo>
                    <a:cubicBezTo>
                      <a:pt x="15088" y="6509"/>
                      <a:pt x="16567" y="4734"/>
                      <a:pt x="17750" y="2860"/>
                    </a:cubicBezTo>
                    <a:lnTo>
                      <a:pt x="1755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39"/>
              <p:cNvSpPr/>
              <p:nvPr/>
            </p:nvSpPr>
            <p:spPr>
              <a:xfrm>
                <a:off x="4735700" y="4678100"/>
                <a:ext cx="204625" cy="276825"/>
              </a:xfrm>
              <a:custGeom>
                <a:rect b="b" l="l" r="r" t="t"/>
                <a:pathLst>
                  <a:path extrusionOk="0" h="11073" w="8185">
                    <a:moveTo>
                      <a:pt x="7297" y="1"/>
                    </a:moveTo>
                    <a:lnTo>
                      <a:pt x="4536" y="2663"/>
                    </a:lnTo>
                    <a:lnTo>
                      <a:pt x="2465" y="4734"/>
                    </a:lnTo>
                    <a:cubicBezTo>
                      <a:pt x="1775" y="5227"/>
                      <a:pt x="1282" y="5918"/>
                      <a:pt x="888" y="6706"/>
                    </a:cubicBezTo>
                    <a:cubicBezTo>
                      <a:pt x="0" y="8284"/>
                      <a:pt x="789" y="10256"/>
                      <a:pt x="2367" y="10848"/>
                    </a:cubicBezTo>
                    <a:cubicBezTo>
                      <a:pt x="2839" y="11006"/>
                      <a:pt x="3319" y="11072"/>
                      <a:pt x="3798" y="11072"/>
                    </a:cubicBezTo>
                    <a:cubicBezTo>
                      <a:pt x="5118" y="11072"/>
                      <a:pt x="6435" y="10566"/>
                      <a:pt x="7593" y="10059"/>
                    </a:cubicBezTo>
                    <a:lnTo>
                      <a:pt x="8185" y="9862"/>
                    </a:lnTo>
                    <a:lnTo>
                      <a:pt x="7988" y="8186"/>
                    </a:lnTo>
                    <a:cubicBezTo>
                      <a:pt x="7297" y="8481"/>
                      <a:pt x="6607" y="8777"/>
                      <a:pt x="5917" y="8974"/>
                    </a:cubicBezTo>
                    <a:cubicBezTo>
                      <a:pt x="5128" y="9270"/>
                      <a:pt x="4339" y="9468"/>
                      <a:pt x="3550" y="9468"/>
                    </a:cubicBezTo>
                    <a:cubicBezTo>
                      <a:pt x="3057" y="9468"/>
                      <a:pt x="2564" y="9172"/>
                      <a:pt x="2268" y="8777"/>
                    </a:cubicBezTo>
                    <a:cubicBezTo>
                      <a:pt x="2071" y="8186"/>
                      <a:pt x="2170" y="7594"/>
                      <a:pt x="2465" y="7101"/>
                    </a:cubicBezTo>
                    <a:cubicBezTo>
                      <a:pt x="2958" y="6509"/>
                      <a:pt x="3452" y="5918"/>
                      <a:pt x="3945" y="5424"/>
                    </a:cubicBezTo>
                    <a:lnTo>
                      <a:pt x="5818" y="3649"/>
                    </a:lnTo>
                    <a:lnTo>
                      <a:pt x="7396" y="2072"/>
                    </a:lnTo>
                    <a:lnTo>
                      <a:pt x="7297"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39"/>
              <p:cNvSpPr/>
              <p:nvPr/>
            </p:nvSpPr>
            <p:spPr>
              <a:xfrm>
                <a:off x="4230300" y="4456225"/>
                <a:ext cx="754400" cy="996000"/>
              </a:xfrm>
              <a:custGeom>
                <a:rect b="b" l="l" r="r" t="t"/>
                <a:pathLst>
                  <a:path extrusionOk="0" h="39840" w="30176">
                    <a:moveTo>
                      <a:pt x="99" y="1"/>
                    </a:moveTo>
                    <a:lnTo>
                      <a:pt x="1" y="1579"/>
                    </a:lnTo>
                    <a:cubicBezTo>
                      <a:pt x="3551" y="2170"/>
                      <a:pt x="6312" y="4734"/>
                      <a:pt x="7199" y="8186"/>
                    </a:cubicBezTo>
                    <a:cubicBezTo>
                      <a:pt x="7594" y="10256"/>
                      <a:pt x="7397" y="12327"/>
                      <a:pt x="6509" y="14201"/>
                    </a:cubicBezTo>
                    <a:cubicBezTo>
                      <a:pt x="5720" y="16272"/>
                      <a:pt x="4438" y="18244"/>
                      <a:pt x="3748" y="20413"/>
                    </a:cubicBezTo>
                    <a:cubicBezTo>
                      <a:pt x="2860" y="22484"/>
                      <a:pt x="2663" y="24851"/>
                      <a:pt x="3255" y="27020"/>
                    </a:cubicBezTo>
                    <a:cubicBezTo>
                      <a:pt x="3945" y="28795"/>
                      <a:pt x="5227" y="30373"/>
                      <a:pt x="6805" y="31359"/>
                    </a:cubicBezTo>
                    <a:cubicBezTo>
                      <a:pt x="10749" y="33923"/>
                      <a:pt x="15384" y="33627"/>
                      <a:pt x="19822" y="34219"/>
                    </a:cubicBezTo>
                    <a:cubicBezTo>
                      <a:pt x="22188" y="34515"/>
                      <a:pt x="24358" y="35304"/>
                      <a:pt x="26231" y="36684"/>
                    </a:cubicBezTo>
                    <a:cubicBezTo>
                      <a:pt x="27316" y="37572"/>
                      <a:pt x="28006" y="38558"/>
                      <a:pt x="28499" y="39840"/>
                    </a:cubicBezTo>
                    <a:lnTo>
                      <a:pt x="30176" y="39840"/>
                    </a:lnTo>
                    <a:lnTo>
                      <a:pt x="30176" y="39741"/>
                    </a:lnTo>
                    <a:cubicBezTo>
                      <a:pt x="29781" y="38558"/>
                      <a:pt x="29190" y="37473"/>
                      <a:pt x="28401" y="36586"/>
                    </a:cubicBezTo>
                    <a:cubicBezTo>
                      <a:pt x="26922" y="35008"/>
                      <a:pt x="24949" y="33825"/>
                      <a:pt x="22879" y="33332"/>
                    </a:cubicBezTo>
                    <a:cubicBezTo>
                      <a:pt x="18441" y="32050"/>
                      <a:pt x="13511" y="32838"/>
                      <a:pt x="9270" y="30965"/>
                    </a:cubicBezTo>
                    <a:cubicBezTo>
                      <a:pt x="7594" y="30275"/>
                      <a:pt x="6115" y="28993"/>
                      <a:pt x="5129" y="27415"/>
                    </a:cubicBezTo>
                    <a:cubicBezTo>
                      <a:pt x="4241" y="25443"/>
                      <a:pt x="4241" y="23175"/>
                      <a:pt x="5129" y="21202"/>
                    </a:cubicBezTo>
                    <a:cubicBezTo>
                      <a:pt x="5917" y="19033"/>
                      <a:pt x="7199" y="17061"/>
                      <a:pt x="8087" y="14891"/>
                    </a:cubicBezTo>
                    <a:cubicBezTo>
                      <a:pt x="8974" y="12722"/>
                      <a:pt x="9270" y="10454"/>
                      <a:pt x="8777" y="8186"/>
                    </a:cubicBezTo>
                    <a:cubicBezTo>
                      <a:pt x="8383" y="5819"/>
                      <a:pt x="7002" y="3649"/>
                      <a:pt x="5129" y="2170"/>
                    </a:cubicBezTo>
                    <a:cubicBezTo>
                      <a:pt x="3649" y="987"/>
                      <a:pt x="1874" y="198"/>
                      <a:pt x="9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39"/>
              <p:cNvSpPr/>
              <p:nvPr/>
            </p:nvSpPr>
            <p:spPr>
              <a:xfrm>
                <a:off x="4198250" y="5284575"/>
                <a:ext cx="216975" cy="167650"/>
              </a:xfrm>
              <a:custGeom>
                <a:rect b="b" l="l" r="r" t="t"/>
                <a:pathLst>
                  <a:path extrusionOk="0" h="6706" w="8679">
                    <a:moveTo>
                      <a:pt x="99" y="0"/>
                    </a:moveTo>
                    <a:lnTo>
                      <a:pt x="1" y="1775"/>
                    </a:lnTo>
                    <a:cubicBezTo>
                      <a:pt x="2861" y="2466"/>
                      <a:pt x="5227" y="4241"/>
                      <a:pt x="6805" y="6706"/>
                    </a:cubicBezTo>
                    <a:lnTo>
                      <a:pt x="8679" y="6706"/>
                    </a:lnTo>
                    <a:cubicBezTo>
                      <a:pt x="6904" y="3353"/>
                      <a:pt x="3748" y="888"/>
                      <a:pt x="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39"/>
              <p:cNvSpPr/>
              <p:nvPr/>
            </p:nvSpPr>
            <p:spPr>
              <a:xfrm>
                <a:off x="4338775" y="4310775"/>
                <a:ext cx="421600" cy="196000"/>
              </a:xfrm>
              <a:custGeom>
                <a:rect b="b" l="l" r="r" t="t"/>
                <a:pathLst>
                  <a:path extrusionOk="0" h="7840" w="16864">
                    <a:moveTo>
                      <a:pt x="1" y="1"/>
                    </a:moveTo>
                    <a:lnTo>
                      <a:pt x="1" y="99"/>
                    </a:lnTo>
                    <a:cubicBezTo>
                      <a:pt x="1381" y="3058"/>
                      <a:pt x="2959" y="6410"/>
                      <a:pt x="6312" y="7495"/>
                    </a:cubicBezTo>
                    <a:cubicBezTo>
                      <a:pt x="6934" y="7729"/>
                      <a:pt x="7587" y="7839"/>
                      <a:pt x="8241" y="7839"/>
                    </a:cubicBezTo>
                    <a:cubicBezTo>
                      <a:pt x="9244" y="7839"/>
                      <a:pt x="10248" y="7578"/>
                      <a:pt x="11144" y="7101"/>
                    </a:cubicBezTo>
                    <a:cubicBezTo>
                      <a:pt x="12524" y="6312"/>
                      <a:pt x="13609" y="5227"/>
                      <a:pt x="14497" y="3945"/>
                    </a:cubicBezTo>
                    <a:cubicBezTo>
                      <a:pt x="15384" y="2860"/>
                      <a:pt x="16074" y="1578"/>
                      <a:pt x="16863" y="395"/>
                    </a:cubicBezTo>
                    <a:lnTo>
                      <a:pt x="14990" y="198"/>
                    </a:lnTo>
                    <a:cubicBezTo>
                      <a:pt x="14003" y="2071"/>
                      <a:pt x="12722" y="3748"/>
                      <a:pt x="11144" y="5128"/>
                    </a:cubicBezTo>
                    <a:cubicBezTo>
                      <a:pt x="10376" y="5820"/>
                      <a:pt x="9369" y="6212"/>
                      <a:pt x="8355" y="6212"/>
                    </a:cubicBezTo>
                    <a:cubicBezTo>
                      <a:pt x="8067" y="6212"/>
                      <a:pt x="7779" y="6180"/>
                      <a:pt x="7495" y="6115"/>
                    </a:cubicBezTo>
                    <a:cubicBezTo>
                      <a:pt x="6213" y="5819"/>
                      <a:pt x="5030" y="5128"/>
                      <a:pt x="4142" y="4044"/>
                    </a:cubicBezTo>
                    <a:cubicBezTo>
                      <a:pt x="3156" y="2762"/>
                      <a:pt x="2367" y="1480"/>
                      <a:pt x="187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39"/>
              <p:cNvSpPr/>
              <p:nvPr/>
            </p:nvSpPr>
            <p:spPr>
              <a:xfrm>
                <a:off x="2987800" y="2122975"/>
                <a:ext cx="1037900" cy="3329250"/>
              </a:xfrm>
              <a:custGeom>
                <a:rect b="b" l="l" r="r" t="t"/>
                <a:pathLst>
                  <a:path extrusionOk="0" h="133170" w="41516">
                    <a:moveTo>
                      <a:pt x="7507" y="0"/>
                    </a:moveTo>
                    <a:cubicBezTo>
                      <a:pt x="7203" y="0"/>
                      <a:pt x="7002" y="44"/>
                      <a:pt x="7002" y="44"/>
                    </a:cubicBezTo>
                    <a:lnTo>
                      <a:pt x="691" y="9116"/>
                    </a:lnTo>
                    <a:cubicBezTo>
                      <a:pt x="198" y="9807"/>
                      <a:pt x="1" y="10694"/>
                      <a:pt x="99" y="11582"/>
                    </a:cubicBezTo>
                    <a:cubicBezTo>
                      <a:pt x="592" y="15526"/>
                      <a:pt x="1973" y="26669"/>
                      <a:pt x="1973" y="28740"/>
                    </a:cubicBezTo>
                    <a:cubicBezTo>
                      <a:pt x="1973" y="31403"/>
                      <a:pt x="15285" y="41658"/>
                      <a:pt x="15285" y="41658"/>
                    </a:cubicBezTo>
                    <a:lnTo>
                      <a:pt x="3551" y="133170"/>
                    </a:lnTo>
                    <a:lnTo>
                      <a:pt x="37670" y="133170"/>
                    </a:lnTo>
                    <a:lnTo>
                      <a:pt x="35205" y="41264"/>
                    </a:lnTo>
                    <a:cubicBezTo>
                      <a:pt x="35205" y="41264"/>
                      <a:pt x="39248" y="33473"/>
                      <a:pt x="40333" y="30712"/>
                    </a:cubicBezTo>
                    <a:cubicBezTo>
                      <a:pt x="41516" y="28050"/>
                      <a:pt x="39248" y="20752"/>
                      <a:pt x="39347" y="17400"/>
                    </a:cubicBezTo>
                    <a:cubicBezTo>
                      <a:pt x="39149" y="15230"/>
                      <a:pt x="38163" y="13159"/>
                      <a:pt x="36585" y="11779"/>
                    </a:cubicBezTo>
                    <a:cubicBezTo>
                      <a:pt x="35815" y="7927"/>
                      <a:pt x="32396" y="7505"/>
                      <a:pt x="30938" y="7505"/>
                    </a:cubicBezTo>
                    <a:cubicBezTo>
                      <a:pt x="30529" y="7505"/>
                      <a:pt x="30274" y="7538"/>
                      <a:pt x="30274" y="7538"/>
                    </a:cubicBezTo>
                    <a:cubicBezTo>
                      <a:pt x="30274" y="7538"/>
                      <a:pt x="29288" y="4383"/>
                      <a:pt x="26724" y="4284"/>
                    </a:cubicBezTo>
                    <a:cubicBezTo>
                      <a:pt x="25048" y="4284"/>
                      <a:pt x="23667" y="5369"/>
                      <a:pt x="23174" y="6848"/>
                    </a:cubicBezTo>
                    <a:cubicBezTo>
                      <a:pt x="21941" y="5877"/>
                      <a:pt x="20861" y="5521"/>
                      <a:pt x="19940" y="5521"/>
                    </a:cubicBezTo>
                    <a:cubicBezTo>
                      <a:pt x="17402" y="5521"/>
                      <a:pt x="16074" y="8229"/>
                      <a:pt x="16074" y="8229"/>
                    </a:cubicBezTo>
                    <a:cubicBezTo>
                      <a:pt x="15465" y="6096"/>
                      <a:pt x="14221" y="5500"/>
                      <a:pt x="13022" y="5500"/>
                    </a:cubicBezTo>
                    <a:cubicBezTo>
                      <a:pt x="11505" y="5500"/>
                      <a:pt x="10059" y="6454"/>
                      <a:pt x="10059" y="6454"/>
                    </a:cubicBezTo>
                    <a:cubicBezTo>
                      <a:pt x="11227" y="615"/>
                      <a:pt x="8645" y="0"/>
                      <a:pt x="7507" y="0"/>
                    </a:cubicBezTo>
                    <a:close/>
                  </a:path>
                </a:pathLst>
              </a:custGeom>
              <a:solidFill>
                <a:srgbClr val="9654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39"/>
              <p:cNvSpPr/>
              <p:nvPr/>
            </p:nvSpPr>
            <p:spPr>
              <a:xfrm>
                <a:off x="3148050" y="2290975"/>
                <a:ext cx="774125" cy="474275"/>
              </a:xfrm>
              <a:custGeom>
                <a:rect b="b" l="l" r="r" t="t"/>
                <a:pathLst>
                  <a:path extrusionOk="0" h="18971" w="30965">
                    <a:moveTo>
                      <a:pt x="10157" y="11863"/>
                    </a:moveTo>
                    <a:cubicBezTo>
                      <a:pt x="10256" y="12257"/>
                      <a:pt x="10453" y="12652"/>
                      <a:pt x="10650" y="13046"/>
                    </a:cubicBezTo>
                    <a:cubicBezTo>
                      <a:pt x="10749" y="13342"/>
                      <a:pt x="10946" y="13638"/>
                      <a:pt x="11143" y="14032"/>
                    </a:cubicBezTo>
                    <a:cubicBezTo>
                      <a:pt x="10552" y="13638"/>
                      <a:pt x="9861" y="13244"/>
                      <a:pt x="9171" y="13046"/>
                    </a:cubicBezTo>
                    <a:cubicBezTo>
                      <a:pt x="9566" y="12652"/>
                      <a:pt x="9861" y="12257"/>
                      <a:pt x="10157" y="11863"/>
                    </a:cubicBezTo>
                    <a:close/>
                    <a:moveTo>
                      <a:pt x="3403" y="0"/>
                    </a:moveTo>
                    <a:cubicBezTo>
                      <a:pt x="3258" y="0"/>
                      <a:pt x="3121" y="67"/>
                      <a:pt x="3057" y="227"/>
                    </a:cubicBezTo>
                    <a:lnTo>
                      <a:pt x="1282" y="3777"/>
                    </a:lnTo>
                    <a:cubicBezTo>
                      <a:pt x="789" y="4664"/>
                      <a:pt x="0" y="5749"/>
                      <a:pt x="691" y="6637"/>
                    </a:cubicBezTo>
                    <a:cubicBezTo>
                      <a:pt x="986" y="7031"/>
                      <a:pt x="1381" y="7425"/>
                      <a:pt x="1578" y="7919"/>
                    </a:cubicBezTo>
                    <a:cubicBezTo>
                      <a:pt x="1973" y="8412"/>
                      <a:pt x="2170" y="8905"/>
                      <a:pt x="2466" y="9398"/>
                    </a:cubicBezTo>
                    <a:cubicBezTo>
                      <a:pt x="2860" y="10482"/>
                      <a:pt x="3057" y="11567"/>
                      <a:pt x="3057" y="12751"/>
                    </a:cubicBezTo>
                    <a:cubicBezTo>
                      <a:pt x="3057" y="12948"/>
                      <a:pt x="3255" y="13145"/>
                      <a:pt x="3550" y="13145"/>
                    </a:cubicBezTo>
                    <a:cubicBezTo>
                      <a:pt x="3904" y="13114"/>
                      <a:pt x="4257" y="13099"/>
                      <a:pt x="4607" y="13099"/>
                    </a:cubicBezTo>
                    <a:cubicBezTo>
                      <a:pt x="8751" y="13099"/>
                      <a:pt x="12610" y="15220"/>
                      <a:pt x="14792" y="18766"/>
                    </a:cubicBezTo>
                    <a:cubicBezTo>
                      <a:pt x="14879" y="18910"/>
                      <a:pt x="15008" y="18970"/>
                      <a:pt x="15139" y="18970"/>
                    </a:cubicBezTo>
                    <a:cubicBezTo>
                      <a:pt x="15457" y="18970"/>
                      <a:pt x="15790" y="18621"/>
                      <a:pt x="15581" y="18273"/>
                    </a:cubicBezTo>
                    <a:cubicBezTo>
                      <a:pt x="14989" y="17385"/>
                      <a:pt x="14299" y="16498"/>
                      <a:pt x="13609" y="15807"/>
                    </a:cubicBezTo>
                    <a:lnTo>
                      <a:pt x="13806" y="15807"/>
                    </a:lnTo>
                    <a:cubicBezTo>
                      <a:pt x="13906" y="15816"/>
                      <a:pt x="14006" y="15820"/>
                      <a:pt x="14106" y="15820"/>
                    </a:cubicBezTo>
                    <a:cubicBezTo>
                      <a:pt x="15186" y="15820"/>
                      <a:pt x="16231" y="15338"/>
                      <a:pt x="16863" y="14526"/>
                    </a:cubicBezTo>
                    <a:cubicBezTo>
                      <a:pt x="17060" y="15117"/>
                      <a:pt x="17356" y="15709"/>
                      <a:pt x="17750" y="16301"/>
                    </a:cubicBezTo>
                    <a:cubicBezTo>
                      <a:pt x="18362" y="17065"/>
                      <a:pt x="19289" y="17460"/>
                      <a:pt x="20233" y="17460"/>
                    </a:cubicBezTo>
                    <a:cubicBezTo>
                      <a:pt x="21116" y="17460"/>
                      <a:pt x="22014" y="17114"/>
                      <a:pt x="22681" y="16399"/>
                    </a:cubicBezTo>
                    <a:cubicBezTo>
                      <a:pt x="22977" y="16103"/>
                      <a:pt x="23174" y="15807"/>
                      <a:pt x="23371" y="15512"/>
                    </a:cubicBezTo>
                    <a:cubicBezTo>
                      <a:pt x="24003" y="15891"/>
                      <a:pt x="24717" y="16068"/>
                      <a:pt x="25433" y="16068"/>
                    </a:cubicBezTo>
                    <a:cubicBezTo>
                      <a:pt x="25834" y="16068"/>
                      <a:pt x="26236" y="16012"/>
                      <a:pt x="26625" y="15906"/>
                    </a:cubicBezTo>
                    <a:cubicBezTo>
                      <a:pt x="27710" y="15512"/>
                      <a:pt x="28696" y="14723"/>
                      <a:pt x="29189" y="13737"/>
                    </a:cubicBezTo>
                    <a:cubicBezTo>
                      <a:pt x="30471" y="11173"/>
                      <a:pt x="30964" y="8412"/>
                      <a:pt x="30668" y="5650"/>
                    </a:cubicBezTo>
                    <a:cubicBezTo>
                      <a:pt x="30623" y="5379"/>
                      <a:pt x="30412" y="5253"/>
                      <a:pt x="30206" y="5253"/>
                    </a:cubicBezTo>
                    <a:cubicBezTo>
                      <a:pt x="29963" y="5253"/>
                      <a:pt x="29728" y="5429"/>
                      <a:pt x="29781" y="5749"/>
                    </a:cubicBezTo>
                    <a:cubicBezTo>
                      <a:pt x="29978" y="8116"/>
                      <a:pt x="29682" y="10581"/>
                      <a:pt x="28795" y="12849"/>
                    </a:cubicBezTo>
                    <a:cubicBezTo>
                      <a:pt x="28400" y="13737"/>
                      <a:pt x="27710" y="14624"/>
                      <a:pt x="26724" y="15019"/>
                    </a:cubicBezTo>
                    <a:cubicBezTo>
                      <a:pt x="26330" y="15176"/>
                      <a:pt x="25935" y="15255"/>
                      <a:pt x="25547" y="15255"/>
                    </a:cubicBezTo>
                    <a:cubicBezTo>
                      <a:pt x="24965" y="15255"/>
                      <a:pt x="24397" y="15078"/>
                      <a:pt x="23864" y="14723"/>
                    </a:cubicBezTo>
                    <a:cubicBezTo>
                      <a:pt x="24357" y="13244"/>
                      <a:pt x="24752" y="11666"/>
                      <a:pt x="24752" y="9989"/>
                    </a:cubicBezTo>
                    <a:cubicBezTo>
                      <a:pt x="25048" y="7130"/>
                      <a:pt x="24752" y="4171"/>
                      <a:pt x="24160" y="1410"/>
                    </a:cubicBezTo>
                    <a:cubicBezTo>
                      <a:pt x="24122" y="1184"/>
                      <a:pt x="23970" y="1088"/>
                      <a:pt x="23801" y="1088"/>
                    </a:cubicBezTo>
                    <a:cubicBezTo>
                      <a:pt x="23527" y="1088"/>
                      <a:pt x="23212" y="1340"/>
                      <a:pt x="23273" y="1706"/>
                    </a:cubicBezTo>
                    <a:cubicBezTo>
                      <a:pt x="23766" y="3974"/>
                      <a:pt x="24062" y="6242"/>
                      <a:pt x="23963" y="8510"/>
                    </a:cubicBezTo>
                    <a:cubicBezTo>
                      <a:pt x="23864" y="9694"/>
                      <a:pt x="23766" y="10778"/>
                      <a:pt x="23568" y="11962"/>
                    </a:cubicBezTo>
                    <a:cubicBezTo>
                      <a:pt x="23470" y="12948"/>
                      <a:pt x="23174" y="13835"/>
                      <a:pt x="22780" y="14821"/>
                    </a:cubicBezTo>
                    <a:cubicBezTo>
                      <a:pt x="22385" y="15709"/>
                      <a:pt x="21498" y="16399"/>
                      <a:pt x="20512" y="16695"/>
                    </a:cubicBezTo>
                    <a:cubicBezTo>
                      <a:pt x="19624" y="16695"/>
                      <a:pt x="18737" y="16202"/>
                      <a:pt x="18243" y="15413"/>
                    </a:cubicBezTo>
                    <a:cubicBezTo>
                      <a:pt x="17750" y="14526"/>
                      <a:pt x="17455" y="13441"/>
                      <a:pt x="17455" y="12455"/>
                    </a:cubicBezTo>
                    <a:cubicBezTo>
                      <a:pt x="17455" y="11370"/>
                      <a:pt x="17455" y="10187"/>
                      <a:pt x="17356" y="9102"/>
                    </a:cubicBezTo>
                    <a:lnTo>
                      <a:pt x="16962" y="1114"/>
                    </a:lnTo>
                    <a:cubicBezTo>
                      <a:pt x="16962" y="832"/>
                      <a:pt x="16759" y="707"/>
                      <a:pt x="16548" y="707"/>
                    </a:cubicBezTo>
                    <a:cubicBezTo>
                      <a:pt x="16316" y="707"/>
                      <a:pt x="16074" y="857"/>
                      <a:pt x="16074" y="1114"/>
                    </a:cubicBezTo>
                    <a:lnTo>
                      <a:pt x="16468" y="9398"/>
                    </a:lnTo>
                    <a:cubicBezTo>
                      <a:pt x="16468" y="10680"/>
                      <a:pt x="16468" y="11863"/>
                      <a:pt x="16666" y="13145"/>
                    </a:cubicBezTo>
                    <a:cubicBezTo>
                      <a:pt x="16567" y="13145"/>
                      <a:pt x="16567" y="13145"/>
                      <a:pt x="16567" y="13244"/>
                    </a:cubicBezTo>
                    <a:cubicBezTo>
                      <a:pt x="16205" y="14331"/>
                      <a:pt x="15256" y="14992"/>
                      <a:pt x="14231" y="14992"/>
                    </a:cubicBezTo>
                    <a:cubicBezTo>
                      <a:pt x="13861" y="14992"/>
                      <a:pt x="13482" y="14906"/>
                      <a:pt x="13116" y="14723"/>
                    </a:cubicBezTo>
                    <a:cubicBezTo>
                      <a:pt x="11932" y="13835"/>
                      <a:pt x="11242" y="12652"/>
                      <a:pt x="10946" y="11271"/>
                    </a:cubicBezTo>
                    <a:cubicBezTo>
                      <a:pt x="10157" y="8214"/>
                      <a:pt x="9861" y="5059"/>
                      <a:pt x="10157" y="2002"/>
                    </a:cubicBezTo>
                    <a:cubicBezTo>
                      <a:pt x="10157" y="1730"/>
                      <a:pt x="9971" y="1604"/>
                      <a:pt x="9769" y="1604"/>
                    </a:cubicBezTo>
                    <a:cubicBezTo>
                      <a:pt x="9530" y="1604"/>
                      <a:pt x="9270" y="1780"/>
                      <a:pt x="9270" y="2100"/>
                    </a:cubicBezTo>
                    <a:cubicBezTo>
                      <a:pt x="9073" y="4862"/>
                      <a:pt x="9270" y="7721"/>
                      <a:pt x="9861" y="10482"/>
                    </a:cubicBezTo>
                    <a:cubicBezTo>
                      <a:pt x="9763" y="10581"/>
                      <a:pt x="9763" y="10581"/>
                      <a:pt x="9763" y="10680"/>
                    </a:cubicBezTo>
                    <a:cubicBezTo>
                      <a:pt x="9664" y="10778"/>
                      <a:pt x="9566" y="10976"/>
                      <a:pt x="9467" y="11173"/>
                    </a:cubicBezTo>
                    <a:lnTo>
                      <a:pt x="9368" y="11469"/>
                    </a:lnTo>
                    <a:lnTo>
                      <a:pt x="9270" y="11567"/>
                    </a:lnTo>
                    <a:lnTo>
                      <a:pt x="9270" y="11666"/>
                    </a:lnTo>
                    <a:cubicBezTo>
                      <a:pt x="9171" y="11863"/>
                      <a:pt x="8974" y="11962"/>
                      <a:pt x="8875" y="12159"/>
                    </a:cubicBezTo>
                    <a:lnTo>
                      <a:pt x="8678" y="12356"/>
                    </a:lnTo>
                    <a:lnTo>
                      <a:pt x="8580" y="12455"/>
                    </a:lnTo>
                    <a:lnTo>
                      <a:pt x="8481" y="12553"/>
                    </a:lnTo>
                    <a:cubicBezTo>
                      <a:pt x="8382" y="12553"/>
                      <a:pt x="8382" y="12652"/>
                      <a:pt x="8382" y="12751"/>
                    </a:cubicBezTo>
                    <a:cubicBezTo>
                      <a:pt x="7236" y="12368"/>
                      <a:pt x="6089" y="12223"/>
                      <a:pt x="4942" y="12223"/>
                    </a:cubicBezTo>
                    <a:cubicBezTo>
                      <a:pt x="4610" y="12223"/>
                      <a:pt x="4277" y="12235"/>
                      <a:pt x="3945" y="12257"/>
                    </a:cubicBezTo>
                    <a:cubicBezTo>
                      <a:pt x="3945" y="10285"/>
                      <a:pt x="3255" y="8510"/>
                      <a:pt x="2170" y="7031"/>
                    </a:cubicBezTo>
                    <a:cubicBezTo>
                      <a:pt x="1874" y="6637"/>
                      <a:pt x="1282" y="6242"/>
                      <a:pt x="1381" y="5749"/>
                    </a:cubicBezTo>
                    <a:cubicBezTo>
                      <a:pt x="1479" y="5453"/>
                      <a:pt x="1578" y="5157"/>
                      <a:pt x="1775" y="4960"/>
                    </a:cubicBezTo>
                    <a:lnTo>
                      <a:pt x="2170" y="4171"/>
                    </a:lnTo>
                    <a:lnTo>
                      <a:pt x="3846" y="621"/>
                    </a:lnTo>
                    <a:cubicBezTo>
                      <a:pt x="4046" y="288"/>
                      <a:pt x="3706" y="0"/>
                      <a:pt x="340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39"/>
              <p:cNvSpPr/>
              <p:nvPr/>
            </p:nvSpPr>
            <p:spPr>
              <a:xfrm>
                <a:off x="3466850" y="3161625"/>
                <a:ext cx="242525" cy="35050"/>
              </a:xfrm>
              <a:custGeom>
                <a:rect b="b" l="l" r="r" t="t"/>
                <a:pathLst>
                  <a:path extrusionOk="0" h="1402" w="9701">
                    <a:moveTo>
                      <a:pt x="5966" y="1"/>
                    </a:moveTo>
                    <a:cubicBezTo>
                      <a:pt x="4135" y="1"/>
                      <a:pt x="2309" y="195"/>
                      <a:pt x="561" y="507"/>
                    </a:cubicBezTo>
                    <a:cubicBezTo>
                      <a:pt x="0" y="600"/>
                      <a:pt x="59" y="1402"/>
                      <a:pt x="487" y="1402"/>
                    </a:cubicBezTo>
                    <a:cubicBezTo>
                      <a:pt x="510" y="1402"/>
                      <a:pt x="535" y="1399"/>
                      <a:pt x="561" y="1394"/>
                    </a:cubicBezTo>
                    <a:cubicBezTo>
                      <a:pt x="2437" y="1059"/>
                      <a:pt x="4358" y="861"/>
                      <a:pt x="6295" y="861"/>
                    </a:cubicBezTo>
                    <a:cubicBezTo>
                      <a:pt x="7208" y="861"/>
                      <a:pt x="8125" y="905"/>
                      <a:pt x="9041" y="1000"/>
                    </a:cubicBezTo>
                    <a:cubicBezTo>
                      <a:pt x="9073" y="1005"/>
                      <a:pt x="9102" y="1007"/>
                      <a:pt x="9131" y="1007"/>
                    </a:cubicBezTo>
                    <a:cubicBezTo>
                      <a:pt x="9642" y="1007"/>
                      <a:pt x="9701" y="211"/>
                      <a:pt x="9140" y="211"/>
                    </a:cubicBezTo>
                    <a:cubicBezTo>
                      <a:pt x="8091" y="66"/>
                      <a:pt x="7028" y="1"/>
                      <a:pt x="596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39"/>
              <p:cNvSpPr/>
              <p:nvPr/>
            </p:nvSpPr>
            <p:spPr>
              <a:xfrm>
                <a:off x="3098750" y="2136400"/>
                <a:ext cx="110950" cy="123275"/>
              </a:xfrm>
              <a:custGeom>
                <a:rect b="b" l="l" r="r" t="t"/>
                <a:pathLst>
                  <a:path extrusionOk="0" h="4931" w="4438">
                    <a:moveTo>
                      <a:pt x="4043" y="0"/>
                    </a:moveTo>
                    <a:cubicBezTo>
                      <a:pt x="3747" y="0"/>
                      <a:pt x="3550" y="99"/>
                      <a:pt x="3550" y="395"/>
                    </a:cubicBezTo>
                    <a:cubicBezTo>
                      <a:pt x="3451" y="2170"/>
                      <a:pt x="2170" y="3649"/>
                      <a:pt x="395" y="4043"/>
                    </a:cubicBezTo>
                    <a:cubicBezTo>
                      <a:pt x="99" y="4142"/>
                      <a:pt x="0" y="4438"/>
                      <a:pt x="99" y="4635"/>
                    </a:cubicBezTo>
                    <a:cubicBezTo>
                      <a:pt x="197" y="4832"/>
                      <a:pt x="493" y="4931"/>
                      <a:pt x="690" y="4931"/>
                    </a:cubicBezTo>
                    <a:cubicBezTo>
                      <a:pt x="2761" y="4339"/>
                      <a:pt x="4240" y="2663"/>
                      <a:pt x="4339" y="493"/>
                    </a:cubicBezTo>
                    <a:cubicBezTo>
                      <a:pt x="4438" y="296"/>
                      <a:pt x="4240" y="99"/>
                      <a:pt x="404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39"/>
              <p:cNvSpPr/>
              <p:nvPr/>
            </p:nvSpPr>
            <p:spPr>
              <a:xfrm>
                <a:off x="3461125" y="1616125"/>
                <a:ext cx="37025" cy="463675"/>
              </a:xfrm>
              <a:custGeom>
                <a:rect b="b" l="l" r="r" t="t"/>
                <a:pathLst>
                  <a:path extrusionOk="0" h="18547" w="1481">
                    <a:moveTo>
                      <a:pt x="555" y="1"/>
                    </a:moveTo>
                    <a:cubicBezTo>
                      <a:pt x="290" y="1"/>
                      <a:pt x="1" y="177"/>
                      <a:pt x="1" y="497"/>
                    </a:cubicBezTo>
                    <a:lnTo>
                      <a:pt x="494" y="18149"/>
                    </a:lnTo>
                    <a:cubicBezTo>
                      <a:pt x="494" y="18420"/>
                      <a:pt x="701" y="18546"/>
                      <a:pt x="926" y="18546"/>
                    </a:cubicBezTo>
                    <a:cubicBezTo>
                      <a:pt x="1191" y="18546"/>
                      <a:pt x="1480" y="18370"/>
                      <a:pt x="1480" y="18050"/>
                    </a:cubicBezTo>
                    <a:lnTo>
                      <a:pt x="987" y="398"/>
                    </a:lnTo>
                    <a:cubicBezTo>
                      <a:pt x="987" y="127"/>
                      <a:pt x="780" y="1"/>
                      <a:pt x="55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39"/>
              <p:cNvSpPr/>
              <p:nvPr/>
            </p:nvSpPr>
            <p:spPr>
              <a:xfrm>
                <a:off x="3014625" y="1839350"/>
                <a:ext cx="165750" cy="249025"/>
              </a:xfrm>
              <a:custGeom>
                <a:rect b="b" l="l" r="r" t="t"/>
                <a:pathLst>
                  <a:path extrusionOk="0" h="9961" w="6630">
                    <a:moveTo>
                      <a:pt x="651" y="1"/>
                    </a:moveTo>
                    <a:cubicBezTo>
                      <a:pt x="334" y="1"/>
                      <a:pt x="0" y="419"/>
                      <a:pt x="210" y="838"/>
                    </a:cubicBezTo>
                    <a:lnTo>
                      <a:pt x="5633" y="9713"/>
                    </a:lnTo>
                    <a:cubicBezTo>
                      <a:pt x="5721" y="9889"/>
                      <a:pt x="5853" y="9960"/>
                      <a:pt x="5987" y="9960"/>
                    </a:cubicBezTo>
                    <a:cubicBezTo>
                      <a:pt x="6303" y="9960"/>
                      <a:pt x="6630" y="9566"/>
                      <a:pt x="6422" y="9220"/>
                    </a:cubicBezTo>
                    <a:lnTo>
                      <a:pt x="998" y="246"/>
                    </a:lnTo>
                    <a:cubicBezTo>
                      <a:pt x="912" y="73"/>
                      <a:pt x="783" y="1"/>
                      <a:pt x="65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39"/>
              <p:cNvSpPr/>
              <p:nvPr/>
            </p:nvSpPr>
            <p:spPr>
              <a:xfrm>
                <a:off x="2774675" y="2187375"/>
                <a:ext cx="194550" cy="102675"/>
              </a:xfrm>
              <a:custGeom>
                <a:rect b="b" l="l" r="r" t="t"/>
                <a:pathLst>
                  <a:path extrusionOk="0" h="4107" w="7782">
                    <a:moveTo>
                      <a:pt x="677" y="1"/>
                    </a:moveTo>
                    <a:cubicBezTo>
                      <a:pt x="265" y="1"/>
                      <a:pt x="0" y="656"/>
                      <a:pt x="439" y="919"/>
                    </a:cubicBezTo>
                    <a:lnTo>
                      <a:pt x="6849" y="4075"/>
                    </a:lnTo>
                    <a:cubicBezTo>
                      <a:pt x="6914" y="4096"/>
                      <a:pt x="6976" y="4106"/>
                      <a:pt x="7035" y="4106"/>
                    </a:cubicBezTo>
                    <a:cubicBezTo>
                      <a:pt x="7516" y="4106"/>
                      <a:pt x="7782" y="3451"/>
                      <a:pt x="7342" y="3187"/>
                    </a:cubicBezTo>
                    <a:lnTo>
                      <a:pt x="834" y="32"/>
                    </a:lnTo>
                    <a:cubicBezTo>
                      <a:pt x="780" y="10"/>
                      <a:pt x="728" y="1"/>
                      <a:pt x="67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39"/>
              <p:cNvSpPr/>
              <p:nvPr/>
            </p:nvSpPr>
            <p:spPr>
              <a:xfrm>
                <a:off x="2753600" y="2491400"/>
                <a:ext cx="130675" cy="37000"/>
              </a:xfrm>
              <a:custGeom>
                <a:rect b="b" l="l" r="r" t="t"/>
                <a:pathLst>
                  <a:path extrusionOk="0" h="1480" w="5227">
                    <a:moveTo>
                      <a:pt x="592" y="0"/>
                    </a:moveTo>
                    <a:cubicBezTo>
                      <a:pt x="296" y="0"/>
                      <a:pt x="99" y="99"/>
                      <a:pt x="0" y="395"/>
                    </a:cubicBezTo>
                    <a:cubicBezTo>
                      <a:pt x="0" y="690"/>
                      <a:pt x="99" y="888"/>
                      <a:pt x="395" y="986"/>
                    </a:cubicBezTo>
                    <a:lnTo>
                      <a:pt x="4635" y="1479"/>
                    </a:lnTo>
                    <a:cubicBezTo>
                      <a:pt x="4931" y="1479"/>
                      <a:pt x="5128" y="1282"/>
                      <a:pt x="5227" y="1085"/>
                    </a:cubicBezTo>
                    <a:cubicBezTo>
                      <a:pt x="5227" y="789"/>
                      <a:pt x="5128" y="592"/>
                      <a:pt x="4832" y="493"/>
                    </a:cubicBezTo>
                    <a:lnTo>
                      <a:pt x="59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39"/>
              <p:cNvSpPr/>
              <p:nvPr/>
            </p:nvSpPr>
            <p:spPr>
              <a:xfrm>
                <a:off x="3751175" y="1796250"/>
                <a:ext cx="131450" cy="280350"/>
              </a:xfrm>
              <a:custGeom>
                <a:rect b="b" l="l" r="r" t="t"/>
                <a:pathLst>
                  <a:path extrusionOk="0" h="11214" w="5258">
                    <a:moveTo>
                      <a:pt x="4627" y="1"/>
                    </a:moveTo>
                    <a:cubicBezTo>
                      <a:pt x="4455" y="1"/>
                      <a:pt x="4280" y="87"/>
                      <a:pt x="4177" y="293"/>
                    </a:cubicBezTo>
                    <a:lnTo>
                      <a:pt x="134" y="10549"/>
                    </a:lnTo>
                    <a:cubicBezTo>
                      <a:pt x="1" y="10882"/>
                      <a:pt x="361" y="11214"/>
                      <a:pt x="670" y="11214"/>
                    </a:cubicBezTo>
                    <a:cubicBezTo>
                      <a:pt x="819" y="11214"/>
                      <a:pt x="957" y="11136"/>
                      <a:pt x="1021" y="10944"/>
                    </a:cubicBezTo>
                    <a:lnTo>
                      <a:pt x="5064" y="688"/>
                    </a:lnTo>
                    <a:cubicBezTo>
                      <a:pt x="5257" y="303"/>
                      <a:pt x="4948" y="1"/>
                      <a:pt x="462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39"/>
              <p:cNvSpPr/>
              <p:nvPr/>
            </p:nvSpPr>
            <p:spPr>
              <a:xfrm>
                <a:off x="3934475" y="2025225"/>
                <a:ext cx="180000" cy="163175"/>
              </a:xfrm>
              <a:custGeom>
                <a:rect b="b" l="l" r="r" t="t"/>
                <a:pathLst>
                  <a:path extrusionOk="0" h="6527" w="7200">
                    <a:moveTo>
                      <a:pt x="6668" y="1"/>
                    </a:moveTo>
                    <a:cubicBezTo>
                      <a:pt x="6575" y="1"/>
                      <a:pt x="6485" y="33"/>
                      <a:pt x="6410" y="108"/>
                    </a:cubicBezTo>
                    <a:lnTo>
                      <a:pt x="296" y="5630"/>
                    </a:lnTo>
                    <a:cubicBezTo>
                      <a:pt x="99" y="5828"/>
                      <a:pt x="0" y="6123"/>
                      <a:pt x="198" y="6321"/>
                    </a:cubicBezTo>
                    <a:cubicBezTo>
                      <a:pt x="259" y="6443"/>
                      <a:pt x="395" y="6527"/>
                      <a:pt x="537" y="6527"/>
                    </a:cubicBezTo>
                    <a:cubicBezTo>
                      <a:pt x="624" y="6527"/>
                      <a:pt x="714" y="6495"/>
                      <a:pt x="789" y="6419"/>
                    </a:cubicBezTo>
                    <a:lnTo>
                      <a:pt x="7002" y="897"/>
                    </a:lnTo>
                    <a:cubicBezTo>
                      <a:pt x="7199" y="700"/>
                      <a:pt x="7199" y="404"/>
                      <a:pt x="7100" y="207"/>
                    </a:cubicBezTo>
                    <a:cubicBezTo>
                      <a:pt x="6979" y="85"/>
                      <a:pt x="6819" y="1"/>
                      <a:pt x="6668"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39"/>
              <p:cNvSpPr/>
              <p:nvPr/>
            </p:nvSpPr>
            <p:spPr>
              <a:xfrm>
                <a:off x="4005975" y="2350875"/>
                <a:ext cx="184900" cy="56725"/>
              </a:xfrm>
              <a:custGeom>
                <a:rect b="b" l="l" r="r" t="t"/>
                <a:pathLst>
                  <a:path extrusionOk="0" h="2269" w="7396">
                    <a:moveTo>
                      <a:pt x="6804" y="0"/>
                    </a:moveTo>
                    <a:lnTo>
                      <a:pt x="493" y="1282"/>
                    </a:lnTo>
                    <a:cubicBezTo>
                      <a:pt x="197" y="1282"/>
                      <a:pt x="0" y="1479"/>
                      <a:pt x="99" y="1775"/>
                    </a:cubicBezTo>
                    <a:cubicBezTo>
                      <a:pt x="99" y="2071"/>
                      <a:pt x="296" y="2268"/>
                      <a:pt x="592" y="2268"/>
                    </a:cubicBezTo>
                    <a:lnTo>
                      <a:pt x="6903" y="986"/>
                    </a:lnTo>
                    <a:cubicBezTo>
                      <a:pt x="7199" y="986"/>
                      <a:pt x="7396" y="691"/>
                      <a:pt x="7396" y="493"/>
                    </a:cubicBezTo>
                    <a:cubicBezTo>
                      <a:pt x="7297" y="198"/>
                      <a:pt x="7100" y="0"/>
                      <a:pt x="680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39"/>
              <p:cNvSpPr/>
              <p:nvPr/>
            </p:nvSpPr>
            <p:spPr>
              <a:xfrm>
                <a:off x="3076550" y="3336975"/>
                <a:ext cx="855475" cy="2115250"/>
              </a:xfrm>
              <a:custGeom>
                <a:rect b="b" l="l" r="r" t="t"/>
                <a:pathLst>
                  <a:path extrusionOk="0" h="84610" w="34219">
                    <a:moveTo>
                      <a:pt x="9270" y="1"/>
                    </a:moveTo>
                    <a:lnTo>
                      <a:pt x="1" y="84610"/>
                    </a:lnTo>
                    <a:lnTo>
                      <a:pt x="34219" y="84610"/>
                    </a:lnTo>
                    <a:lnTo>
                      <a:pt x="33233"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39"/>
              <p:cNvSpPr/>
              <p:nvPr/>
            </p:nvSpPr>
            <p:spPr>
              <a:xfrm>
                <a:off x="3300900" y="3435600"/>
                <a:ext cx="584300" cy="2006225"/>
              </a:xfrm>
              <a:custGeom>
                <a:rect b="b" l="l" r="r" t="t"/>
                <a:pathLst>
                  <a:path extrusionOk="0" h="80249" w="23372">
                    <a:moveTo>
                      <a:pt x="22582" y="0"/>
                    </a:moveTo>
                    <a:lnTo>
                      <a:pt x="5621" y="99"/>
                    </a:lnTo>
                    <a:lnTo>
                      <a:pt x="691" y="99"/>
                    </a:lnTo>
                    <a:cubicBezTo>
                      <a:pt x="0" y="99"/>
                      <a:pt x="99" y="1085"/>
                      <a:pt x="691" y="1085"/>
                    </a:cubicBezTo>
                    <a:lnTo>
                      <a:pt x="17750" y="888"/>
                    </a:lnTo>
                    <a:lnTo>
                      <a:pt x="20807" y="888"/>
                    </a:lnTo>
                    <a:cubicBezTo>
                      <a:pt x="20807" y="987"/>
                      <a:pt x="20807" y="987"/>
                      <a:pt x="20807" y="1085"/>
                    </a:cubicBezTo>
                    <a:cubicBezTo>
                      <a:pt x="20807" y="11341"/>
                      <a:pt x="20906" y="21596"/>
                      <a:pt x="20906" y="31852"/>
                    </a:cubicBezTo>
                    <a:lnTo>
                      <a:pt x="21004" y="62520"/>
                    </a:lnTo>
                    <a:lnTo>
                      <a:pt x="21004" y="79777"/>
                    </a:lnTo>
                    <a:cubicBezTo>
                      <a:pt x="21004" y="80098"/>
                      <a:pt x="21217" y="80248"/>
                      <a:pt x="21445" y="80248"/>
                    </a:cubicBezTo>
                    <a:cubicBezTo>
                      <a:pt x="21708" y="80248"/>
                      <a:pt x="21991" y="80048"/>
                      <a:pt x="21991" y="79679"/>
                    </a:cubicBezTo>
                    <a:cubicBezTo>
                      <a:pt x="21991" y="69423"/>
                      <a:pt x="21892" y="59168"/>
                      <a:pt x="21892" y="48912"/>
                    </a:cubicBezTo>
                    <a:cubicBezTo>
                      <a:pt x="21793" y="38656"/>
                      <a:pt x="21793" y="28401"/>
                      <a:pt x="21793" y="18244"/>
                    </a:cubicBezTo>
                    <a:lnTo>
                      <a:pt x="21793" y="987"/>
                    </a:lnTo>
                    <a:lnTo>
                      <a:pt x="22681" y="987"/>
                    </a:lnTo>
                    <a:cubicBezTo>
                      <a:pt x="23371" y="888"/>
                      <a:pt x="23273" y="0"/>
                      <a:pt x="2258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39"/>
              <p:cNvSpPr/>
              <p:nvPr/>
            </p:nvSpPr>
            <p:spPr>
              <a:xfrm>
                <a:off x="1895675" y="2806750"/>
                <a:ext cx="1092150" cy="2645475"/>
              </a:xfrm>
              <a:custGeom>
                <a:rect b="b" l="l" r="r" t="t"/>
                <a:pathLst>
                  <a:path extrusionOk="0" h="105819" w="43686">
                    <a:moveTo>
                      <a:pt x="35022" y="0"/>
                    </a:moveTo>
                    <a:cubicBezTo>
                      <a:pt x="32986" y="0"/>
                      <a:pt x="32148" y="3164"/>
                      <a:pt x="32148" y="3164"/>
                    </a:cubicBezTo>
                    <a:cubicBezTo>
                      <a:pt x="31408" y="2629"/>
                      <a:pt x="30547" y="2369"/>
                      <a:pt x="29688" y="2369"/>
                    </a:cubicBezTo>
                    <a:cubicBezTo>
                      <a:pt x="28488" y="2369"/>
                      <a:pt x="27291" y="2877"/>
                      <a:pt x="26429" y="3854"/>
                    </a:cubicBezTo>
                    <a:cubicBezTo>
                      <a:pt x="25232" y="2405"/>
                      <a:pt x="24095" y="1912"/>
                      <a:pt x="23102" y="1912"/>
                    </a:cubicBezTo>
                    <a:cubicBezTo>
                      <a:pt x="20987" y="1912"/>
                      <a:pt x="19526" y="4150"/>
                      <a:pt x="19526" y="4150"/>
                    </a:cubicBezTo>
                    <a:cubicBezTo>
                      <a:pt x="18464" y="3200"/>
                      <a:pt x="17505" y="2860"/>
                      <a:pt x="16676" y="2860"/>
                    </a:cubicBezTo>
                    <a:cubicBezTo>
                      <a:pt x="14579" y="2860"/>
                      <a:pt x="13313" y="5038"/>
                      <a:pt x="13313" y="5038"/>
                    </a:cubicBezTo>
                    <a:cubicBezTo>
                      <a:pt x="12536" y="4437"/>
                      <a:pt x="11762" y="4178"/>
                      <a:pt x="11009" y="4178"/>
                    </a:cubicBezTo>
                    <a:cubicBezTo>
                      <a:pt x="7557" y="4178"/>
                      <a:pt x="4540" y="9618"/>
                      <a:pt x="3649" y="12532"/>
                    </a:cubicBezTo>
                    <a:cubicBezTo>
                      <a:pt x="2565" y="16082"/>
                      <a:pt x="7594" y="35706"/>
                      <a:pt x="7594" y="35706"/>
                    </a:cubicBezTo>
                    <a:lnTo>
                      <a:pt x="1" y="105819"/>
                    </a:lnTo>
                    <a:lnTo>
                      <a:pt x="31063" y="105819"/>
                    </a:lnTo>
                    <a:lnTo>
                      <a:pt x="27415" y="38073"/>
                    </a:lnTo>
                    <a:cubicBezTo>
                      <a:pt x="27415" y="38073"/>
                      <a:pt x="39938" y="25943"/>
                      <a:pt x="40629" y="24168"/>
                    </a:cubicBezTo>
                    <a:cubicBezTo>
                      <a:pt x="41418" y="22393"/>
                      <a:pt x="43686" y="9377"/>
                      <a:pt x="40629" y="6517"/>
                    </a:cubicBezTo>
                    <a:cubicBezTo>
                      <a:pt x="37670" y="3657"/>
                      <a:pt x="37374" y="304"/>
                      <a:pt x="35205" y="8"/>
                    </a:cubicBezTo>
                    <a:cubicBezTo>
                      <a:pt x="35143" y="3"/>
                      <a:pt x="35082" y="0"/>
                      <a:pt x="35022" y="0"/>
                    </a:cubicBezTo>
                    <a:close/>
                  </a:path>
                </a:pathLst>
              </a:custGeom>
              <a:solidFill>
                <a:srgbClr val="FFAC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39"/>
              <p:cNvSpPr/>
              <p:nvPr/>
            </p:nvSpPr>
            <p:spPr>
              <a:xfrm>
                <a:off x="2055925" y="2901700"/>
                <a:ext cx="680450" cy="446975"/>
              </a:xfrm>
              <a:custGeom>
                <a:rect b="b" l="l" r="r" t="t"/>
                <a:pathLst>
                  <a:path extrusionOk="0" h="17879" w="27218">
                    <a:moveTo>
                      <a:pt x="25320" y="0"/>
                    </a:moveTo>
                    <a:cubicBezTo>
                      <a:pt x="25169" y="0"/>
                      <a:pt x="25020" y="75"/>
                      <a:pt x="24949" y="254"/>
                    </a:cubicBezTo>
                    <a:cubicBezTo>
                      <a:pt x="24160" y="2719"/>
                      <a:pt x="24653" y="5480"/>
                      <a:pt x="26330" y="7551"/>
                    </a:cubicBezTo>
                    <a:cubicBezTo>
                      <a:pt x="25344" y="9030"/>
                      <a:pt x="24653" y="10706"/>
                      <a:pt x="24357" y="12481"/>
                    </a:cubicBezTo>
                    <a:lnTo>
                      <a:pt x="24160" y="12481"/>
                    </a:lnTo>
                    <a:cubicBezTo>
                      <a:pt x="22681" y="12481"/>
                      <a:pt x="21202" y="12481"/>
                      <a:pt x="19821" y="12679"/>
                    </a:cubicBezTo>
                    <a:cubicBezTo>
                      <a:pt x="18441" y="8833"/>
                      <a:pt x="18539" y="4691"/>
                      <a:pt x="20314" y="944"/>
                    </a:cubicBezTo>
                    <a:cubicBezTo>
                      <a:pt x="20381" y="610"/>
                      <a:pt x="20132" y="367"/>
                      <a:pt x="19872" y="367"/>
                    </a:cubicBezTo>
                    <a:cubicBezTo>
                      <a:pt x="19747" y="367"/>
                      <a:pt x="19621" y="422"/>
                      <a:pt x="19526" y="549"/>
                    </a:cubicBezTo>
                    <a:cubicBezTo>
                      <a:pt x="17849" y="4297"/>
                      <a:pt x="17553" y="8537"/>
                      <a:pt x="18835" y="12383"/>
                    </a:cubicBezTo>
                    <a:cubicBezTo>
                      <a:pt x="18312" y="12645"/>
                      <a:pt x="17774" y="12762"/>
                      <a:pt x="17244" y="12762"/>
                    </a:cubicBezTo>
                    <a:cubicBezTo>
                      <a:pt x="15378" y="12762"/>
                      <a:pt x="13610" y="11311"/>
                      <a:pt x="12919" y="9622"/>
                    </a:cubicBezTo>
                    <a:cubicBezTo>
                      <a:pt x="11735" y="6861"/>
                      <a:pt x="12524" y="3804"/>
                      <a:pt x="13313" y="1141"/>
                    </a:cubicBezTo>
                    <a:cubicBezTo>
                      <a:pt x="13431" y="847"/>
                      <a:pt x="13198" y="658"/>
                      <a:pt x="12948" y="658"/>
                    </a:cubicBezTo>
                    <a:cubicBezTo>
                      <a:pt x="12780" y="658"/>
                      <a:pt x="12604" y="745"/>
                      <a:pt x="12524" y="944"/>
                    </a:cubicBezTo>
                    <a:cubicBezTo>
                      <a:pt x="11538" y="4099"/>
                      <a:pt x="10848" y="7551"/>
                      <a:pt x="12425" y="10608"/>
                    </a:cubicBezTo>
                    <a:lnTo>
                      <a:pt x="12524" y="10706"/>
                    </a:lnTo>
                    <a:cubicBezTo>
                      <a:pt x="12130" y="11791"/>
                      <a:pt x="11144" y="12481"/>
                      <a:pt x="10059" y="12481"/>
                    </a:cubicBezTo>
                    <a:cubicBezTo>
                      <a:pt x="8777" y="12481"/>
                      <a:pt x="7791" y="11693"/>
                      <a:pt x="7396" y="10509"/>
                    </a:cubicBezTo>
                    <a:cubicBezTo>
                      <a:pt x="7002" y="9326"/>
                      <a:pt x="6805" y="8044"/>
                      <a:pt x="6706" y="6762"/>
                    </a:cubicBezTo>
                    <a:cubicBezTo>
                      <a:pt x="6607" y="5381"/>
                      <a:pt x="6706" y="3902"/>
                      <a:pt x="7002" y="2423"/>
                    </a:cubicBezTo>
                    <a:cubicBezTo>
                      <a:pt x="7002" y="2136"/>
                      <a:pt x="6768" y="1982"/>
                      <a:pt x="6553" y="1982"/>
                    </a:cubicBezTo>
                    <a:cubicBezTo>
                      <a:pt x="6398" y="1982"/>
                      <a:pt x="6254" y="2061"/>
                      <a:pt x="6213" y="2226"/>
                    </a:cubicBezTo>
                    <a:cubicBezTo>
                      <a:pt x="5917" y="4001"/>
                      <a:pt x="5819" y="5776"/>
                      <a:pt x="5917" y="7551"/>
                    </a:cubicBezTo>
                    <a:cubicBezTo>
                      <a:pt x="6016" y="8734"/>
                      <a:pt x="6213" y="9819"/>
                      <a:pt x="6607" y="10904"/>
                    </a:cubicBezTo>
                    <a:cubicBezTo>
                      <a:pt x="6318" y="11991"/>
                      <a:pt x="5388" y="12652"/>
                      <a:pt x="4407" y="12652"/>
                    </a:cubicBezTo>
                    <a:cubicBezTo>
                      <a:pt x="4054" y="12652"/>
                      <a:pt x="3693" y="12566"/>
                      <a:pt x="3353" y="12383"/>
                    </a:cubicBezTo>
                    <a:cubicBezTo>
                      <a:pt x="1775" y="11495"/>
                      <a:pt x="888" y="9917"/>
                      <a:pt x="888" y="8241"/>
                    </a:cubicBezTo>
                    <a:cubicBezTo>
                      <a:pt x="799" y="8019"/>
                      <a:pt x="610" y="7917"/>
                      <a:pt x="429" y="7917"/>
                    </a:cubicBezTo>
                    <a:cubicBezTo>
                      <a:pt x="209" y="7917"/>
                      <a:pt x="0" y="8069"/>
                      <a:pt x="0" y="8340"/>
                    </a:cubicBezTo>
                    <a:cubicBezTo>
                      <a:pt x="0" y="10411"/>
                      <a:pt x="1282" y="12383"/>
                      <a:pt x="3156" y="13270"/>
                    </a:cubicBezTo>
                    <a:cubicBezTo>
                      <a:pt x="3545" y="13387"/>
                      <a:pt x="3934" y="13442"/>
                      <a:pt x="4311" y="13442"/>
                    </a:cubicBezTo>
                    <a:cubicBezTo>
                      <a:pt x="4889" y="13442"/>
                      <a:pt x="5439" y="13312"/>
                      <a:pt x="5917" y="13073"/>
                    </a:cubicBezTo>
                    <a:cubicBezTo>
                      <a:pt x="6509" y="12777"/>
                      <a:pt x="6903" y="12284"/>
                      <a:pt x="7199" y="11791"/>
                    </a:cubicBezTo>
                    <a:cubicBezTo>
                      <a:pt x="7905" y="12779"/>
                      <a:pt x="8993" y="13274"/>
                      <a:pt x="10066" y="13274"/>
                    </a:cubicBezTo>
                    <a:cubicBezTo>
                      <a:pt x="11241" y="13274"/>
                      <a:pt x="12399" y="12681"/>
                      <a:pt x="13017" y="11495"/>
                    </a:cubicBezTo>
                    <a:cubicBezTo>
                      <a:pt x="13806" y="12383"/>
                      <a:pt x="14891" y="13073"/>
                      <a:pt x="16074" y="13369"/>
                    </a:cubicBezTo>
                    <a:cubicBezTo>
                      <a:pt x="12919" y="14158"/>
                      <a:pt x="10059" y="15440"/>
                      <a:pt x="7298" y="17116"/>
                    </a:cubicBezTo>
                    <a:cubicBezTo>
                      <a:pt x="6889" y="17362"/>
                      <a:pt x="7158" y="17879"/>
                      <a:pt x="7544" y="17879"/>
                    </a:cubicBezTo>
                    <a:cubicBezTo>
                      <a:pt x="7623" y="17879"/>
                      <a:pt x="7707" y="17857"/>
                      <a:pt x="7791" y="17806"/>
                    </a:cubicBezTo>
                    <a:cubicBezTo>
                      <a:pt x="12721" y="14749"/>
                      <a:pt x="18441" y="13172"/>
                      <a:pt x="24160" y="13172"/>
                    </a:cubicBezTo>
                    <a:cubicBezTo>
                      <a:pt x="24259" y="13172"/>
                      <a:pt x="24357" y="13172"/>
                      <a:pt x="24456" y="13073"/>
                    </a:cubicBezTo>
                    <a:cubicBezTo>
                      <a:pt x="24514" y="13131"/>
                      <a:pt x="24580" y="13155"/>
                      <a:pt x="24647" y="13155"/>
                    </a:cubicBezTo>
                    <a:cubicBezTo>
                      <a:pt x="24810" y="13155"/>
                      <a:pt x="24978" y="13015"/>
                      <a:pt x="25048" y="12876"/>
                    </a:cubicBezTo>
                    <a:cubicBezTo>
                      <a:pt x="25344" y="11101"/>
                      <a:pt x="26034" y="9424"/>
                      <a:pt x="27020" y="7945"/>
                    </a:cubicBezTo>
                    <a:cubicBezTo>
                      <a:pt x="27119" y="7847"/>
                      <a:pt x="27119" y="7748"/>
                      <a:pt x="27119" y="7551"/>
                    </a:cubicBezTo>
                    <a:cubicBezTo>
                      <a:pt x="27217" y="7452"/>
                      <a:pt x="27217" y="7255"/>
                      <a:pt x="27119" y="7156"/>
                    </a:cubicBezTo>
                    <a:cubicBezTo>
                      <a:pt x="25541" y="5381"/>
                      <a:pt x="24949" y="2916"/>
                      <a:pt x="25738" y="549"/>
                    </a:cubicBezTo>
                    <a:cubicBezTo>
                      <a:pt x="25864" y="235"/>
                      <a:pt x="25588" y="0"/>
                      <a:pt x="2532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39"/>
              <p:cNvSpPr/>
              <p:nvPr/>
            </p:nvSpPr>
            <p:spPr>
              <a:xfrm>
                <a:off x="2757250" y="2828800"/>
                <a:ext cx="109775" cy="126100"/>
              </a:xfrm>
              <a:custGeom>
                <a:rect b="b" l="l" r="r" t="t"/>
                <a:pathLst>
                  <a:path extrusionOk="0" h="5044" w="4391">
                    <a:moveTo>
                      <a:pt x="399" y="1"/>
                    </a:moveTo>
                    <a:cubicBezTo>
                      <a:pt x="191" y="1"/>
                      <a:pt x="0" y="151"/>
                      <a:pt x="52" y="408"/>
                    </a:cubicBezTo>
                    <a:cubicBezTo>
                      <a:pt x="150" y="1493"/>
                      <a:pt x="643" y="2578"/>
                      <a:pt x="1235" y="3367"/>
                    </a:cubicBezTo>
                    <a:cubicBezTo>
                      <a:pt x="1827" y="4353"/>
                      <a:pt x="2813" y="5043"/>
                      <a:pt x="3996" y="5043"/>
                    </a:cubicBezTo>
                    <a:cubicBezTo>
                      <a:pt x="4193" y="4945"/>
                      <a:pt x="4391" y="4747"/>
                      <a:pt x="4391" y="4550"/>
                    </a:cubicBezTo>
                    <a:cubicBezTo>
                      <a:pt x="4292" y="4353"/>
                      <a:pt x="4095" y="4156"/>
                      <a:pt x="3898" y="4156"/>
                    </a:cubicBezTo>
                    <a:cubicBezTo>
                      <a:pt x="3812" y="4175"/>
                      <a:pt x="3727" y="4184"/>
                      <a:pt x="3645" y="4184"/>
                    </a:cubicBezTo>
                    <a:cubicBezTo>
                      <a:pt x="2878" y="4184"/>
                      <a:pt x="2272" y="3408"/>
                      <a:pt x="1827" y="2874"/>
                    </a:cubicBezTo>
                    <a:cubicBezTo>
                      <a:pt x="1334" y="2085"/>
                      <a:pt x="939" y="1296"/>
                      <a:pt x="841" y="408"/>
                    </a:cubicBezTo>
                    <a:cubicBezTo>
                      <a:pt x="794" y="126"/>
                      <a:pt x="589" y="1"/>
                      <a:pt x="39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39"/>
              <p:cNvSpPr/>
              <p:nvPr/>
            </p:nvSpPr>
            <p:spPr>
              <a:xfrm>
                <a:off x="2229850" y="3659475"/>
                <a:ext cx="247675" cy="43175"/>
              </a:xfrm>
              <a:custGeom>
                <a:rect b="b" l="l" r="r" t="t"/>
                <a:pathLst>
                  <a:path extrusionOk="0" h="1727" w="9907">
                    <a:moveTo>
                      <a:pt x="8107" y="1"/>
                    </a:moveTo>
                    <a:cubicBezTo>
                      <a:pt x="5519" y="1"/>
                      <a:pt x="2942" y="303"/>
                      <a:pt x="439" y="907"/>
                    </a:cubicBezTo>
                    <a:cubicBezTo>
                      <a:pt x="0" y="1082"/>
                      <a:pt x="187" y="1727"/>
                      <a:pt x="581" y="1727"/>
                    </a:cubicBezTo>
                    <a:cubicBezTo>
                      <a:pt x="629" y="1727"/>
                      <a:pt x="681" y="1717"/>
                      <a:pt x="735" y="1696"/>
                    </a:cubicBezTo>
                    <a:cubicBezTo>
                      <a:pt x="3237" y="1092"/>
                      <a:pt x="5740" y="790"/>
                      <a:pt x="8308" y="790"/>
                    </a:cubicBezTo>
                    <a:cubicBezTo>
                      <a:pt x="8675" y="790"/>
                      <a:pt x="9043" y="796"/>
                      <a:pt x="9413" y="808"/>
                    </a:cubicBezTo>
                    <a:cubicBezTo>
                      <a:pt x="9906" y="808"/>
                      <a:pt x="9807" y="19"/>
                      <a:pt x="9216" y="19"/>
                    </a:cubicBezTo>
                    <a:cubicBezTo>
                      <a:pt x="8846" y="7"/>
                      <a:pt x="8476" y="1"/>
                      <a:pt x="810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39"/>
              <p:cNvSpPr/>
              <p:nvPr/>
            </p:nvSpPr>
            <p:spPr>
              <a:xfrm>
                <a:off x="1963175" y="2626325"/>
                <a:ext cx="106700" cy="236175"/>
              </a:xfrm>
              <a:custGeom>
                <a:rect b="b" l="l" r="r" t="t"/>
                <a:pathLst>
                  <a:path extrusionOk="0" h="9447" w="4268">
                    <a:moveTo>
                      <a:pt x="504" y="0"/>
                    </a:moveTo>
                    <a:cubicBezTo>
                      <a:pt x="241" y="0"/>
                      <a:pt x="1" y="253"/>
                      <a:pt x="62" y="618"/>
                    </a:cubicBezTo>
                    <a:lnTo>
                      <a:pt x="3316" y="9198"/>
                    </a:lnTo>
                    <a:cubicBezTo>
                      <a:pt x="3420" y="9371"/>
                      <a:pt x="3572" y="9447"/>
                      <a:pt x="3722" y="9447"/>
                    </a:cubicBezTo>
                    <a:cubicBezTo>
                      <a:pt x="3999" y="9447"/>
                      <a:pt x="4268" y="9187"/>
                      <a:pt x="4204" y="8803"/>
                    </a:cubicBezTo>
                    <a:lnTo>
                      <a:pt x="949" y="323"/>
                    </a:lnTo>
                    <a:cubicBezTo>
                      <a:pt x="836" y="97"/>
                      <a:pt x="666" y="0"/>
                      <a:pt x="50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39"/>
              <p:cNvSpPr/>
              <p:nvPr/>
            </p:nvSpPr>
            <p:spPr>
              <a:xfrm>
                <a:off x="1708200" y="2787000"/>
                <a:ext cx="251275" cy="186625"/>
              </a:xfrm>
              <a:custGeom>
                <a:rect b="b" l="l" r="r" t="t"/>
                <a:pathLst>
                  <a:path extrusionOk="0" h="7465" w="10051">
                    <a:moveTo>
                      <a:pt x="759" y="1"/>
                    </a:moveTo>
                    <a:cubicBezTo>
                      <a:pt x="312" y="1"/>
                      <a:pt x="1" y="578"/>
                      <a:pt x="400" y="897"/>
                    </a:cubicBezTo>
                    <a:lnTo>
                      <a:pt x="9077" y="7307"/>
                    </a:lnTo>
                    <a:cubicBezTo>
                      <a:pt x="9189" y="7418"/>
                      <a:pt x="9305" y="7464"/>
                      <a:pt x="9413" y="7464"/>
                    </a:cubicBezTo>
                    <a:cubicBezTo>
                      <a:pt x="9782" y="7464"/>
                      <a:pt x="10051" y="6922"/>
                      <a:pt x="9669" y="6617"/>
                    </a:cubicBezTo>
                    <a:lnTo>
                      <a:pt x="1090" y="108"/>
                    </a:lnTo>
                    <a:cubicBezTo>
                      <a:pt x="977" y="33"/>
                      <a:pt x="864" y="1"/>
                      <a:pt x="759"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39"/>
              <p:cNvSpPr/>
              <p:nvPr/>
            </p:nvSpPr>
            <p:spPr>
              <a:xfrm>
                <a:off x="1789675" y="3078125"/>
                <a:ext cx="167650" cy="34550"/>
              </a:xfrm>
              <a:custGeom>
                <a:rect b="b" l="l" r="r" t="t"/>
                <a:pathLst>
                  <a:path extrusionOk="0" h="1382" w="6706">
                    <a:moveTo>
                      <a:pt x="592" y="1"/>
                    </a:moveTo>
                    <a:cubicBezTo>
                      <a:pt x="395" y="1"/>
                      <a:pt x="99" y="198"/>
                      <a:pt x="99" y="395"/>
                    </a:cubicBezTo>
                    <a:cubicBezTo>
                      <a:pt x="0" y="691"/>
                      <a:pt x="198" y="987"/>
                      <a:pt x="493" y="987"/>
                    </a:cubicBezTo>
                    <a:lnTo>
                      <a:pt x="6114" y="1381"/>
                    </a:lnTo>
                    <a:cubicBezTo>
                      <a:pt x="6312" y="1381"/>
                      <a:pt x="6607" y="1283"/>
                      <a:pt x="6607" y="987"/>
                    </a:cubicBezTo>
                    <a:cubicBezTo>
                      <a:pt x="6706" y="691"/>
                      <a:pt x="6509" y="494"/>
                      <a:pt x="6213" y="395"/>
                    </a:cubicBezTo>
                    <a:lnTo>
                      <a:pt x="592"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39"/>
              <p:cNvSpPr/>
              <p:nvPr/>
            </p:nvSpPr>
            <p:spPr>
              <a:xfrm>
                <a:off x="1895675" y="3780750"/>
                <a:ext cx="776600" cy="1671475"/>
              </a:xfrm>
              <a:custGeom>
                <a:rect b="b" l="l" r="r" t="t"/>
                <a:pathLst>
                  <a:path extrusionOk="0" h="66859" w="31064">
                    <a:moveTo>
                      <a:pt x="5819" y="0"/>
                    </a:moveTo>
                    <a:lnTo>
                      <a:pt x="4931" y="9368"/>
                    </a:lnTo>
                    <a:lnTo>
                      <a:pt x="4931" y="10354"/>
                    </a:lnTo>
                    <a:lnTo>
                      <a:pt x="1" y="66859"/>
                    </a:lnTo>
                    <a:lnTo>
                      <a:pt x="31063" y="66859"/>
                    </a:lnTo>
                    <a:lnTo>
                      <a:pt x="29486" y="9171"/>
                    </a:lnTo>
                    <a:lnTo>
                      <a:pt x="29486" y="8185"/>
                    </a:lnTo>
                    <a:lnTo>
                      <a:pt x="29288" y="1972"/>
                    </a:lnTo>
                    <a:lnTo>
                      <a:pt x="5819"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39"/>
              <p:cNvSpPr/>
              <p:nvPr/>
            </p:nvSpPr>
            <p:spPr>
              <a:xfrm>
                <a:off x="2018950" y="3985350"/>
                <a:ext cx="613875" cy="63775"/>
              </a:xfrm>
              <a:custGeom>
                <a:rect b="b" l="l" r="r" t="t"/>
                <a:pathLst>
                  <a:path extrusionOk="0" h="2551" w="24555">
                    <a:moveTo>
                      <a:pt x="24555" y="1"/>
                    </a:moveTo>
                    <a:cubicBezTo>
                      <a:pt x="19155" y="1018"/>
                      <a:pt x="13693" y="1601"/>
                      <a:pt x="8218" y="1601"/>
                    </a:cubicBezTo>
                    <a:cubicBezTo>
                      <a:pt x="6794" y="1601"/>
                      <a:pt x="5369" y="1561"/>
                      <a:pt x="3945" y="1480"/>
                    </a:cubicBezTo>
                    <a:cubicBezTo>
                      <a:pt x="2663" y="1381"/>
                      <a:pt x="1381" y="1283"/>
                      <a:pt x="0" y="1184"/>
                    </a:cubicBezTo>
                    <a:lnTo>
                      <a:pt x="0" y="2170"/>
                    </a:lnTo>
                    <a:cubicBezTo>
                      <a:pt x="2747" y="2424"/>
                      <a:pt x="5512" y="2551"/>
                      <a:pt x="8280" y="2551"/>
                    </a:cubicBezTo>
                    <a:cubicBezTo>
                      <a:pt x="11971" y="2551"/>
                      <a:pt x="15665" y="2325"/>
                      <a:pt x="19328" y="1875"/>
                    </a:cubicBezTo>
                    <a:cubicBezTo>
                      <a:pt x="21103" y="1579"/>
                      <a:pt x="22878" y="1283"/>
                      <a:pt x="24555" y="987"/>
                    </a:cubicBezTo>
                    <a:lnTo>
                      <a:pt x="2455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39"/>
              <p:cNvSpPr/>
              <p:nvPr/>
            </p:nvSpPr>
            <p:spPr>
              <a:xfrm>
                <a:off x="2497200" y="3864550"/>
                <a:ext cx="83850" cy="79775"/>
              </a:xfrm>
              <a:custGeom>
                <a:rect b="b" l="l" r="r" t="t"/>
                <a:pathLst>
                  <a:path extrusionOk="0" h="3191" w="3354">
                    <a:moveTo>
                      <a:pt x="1480" y="1"/>
                    </a:moveTo>
                    <a:cubicBezTo>
                      <a:pt x="1086" y="1"/>
                      <a:pt x="691" y="198"/>
                      <a:pt x="395" y="494"/>
                    </a:cubicBezTo>
                    <a:lnTo>
                      <a:pt x="395" y="593"/>
                    </a:lnTo>
                    <a:cubicBezTo>
                      <a:pt x="297" y="691"/>
                      <a:pt x="198" y="790"/>
                      <a:pt x="198" y="888"/>
                    </a:cubicBezTo>
                    <a:cubicBezTo>
                      <a:pt x="100" y="888"/>
                      <a:pt x="100" y="987"/>
                      <a:pt x="100" y="1086"/>
                    </a:cubicBezTo>
                    <a:cubicBezTo>
                      <a:pt x="100" y="1184"/>
                      <a:pt x="1" y="1283"/>
                      <a:pt x="1" y="1381"/>
                    </a:cubicBezTo>
                    <a:cubicBezTo>
                      <a:pt x="1" y="1677"/>
                      <a:pt x="1" y="1973"/>
                      <a:pt x="198" y="2269"/>
                    </a:cubicBezTo>
                    <a:cubicBezTo>
                      <a:pt x="198" y="2368"/>
                      <a:pt x="198" y="2368"/>
                      <a:pt x="297" y="2466"/>
                    </a:cubicBezTo>
                    <a:cubicBezTo>
                      <a:pt x="573" y="2949"/>
                      <a:pt x="1042" y="3191"/>
                      <a:pt x="1536" y="3191"/>
                    </a:cubicBezTo>
                    <a:cubicBezTo>
                      <a:pt x="1747" y="3191"/>
                      <a:pt x="1963" y="3147"/>
                      <a:pt x="2170" y="3058"/>
                    </a:cubicBezTo>
                    <a:cubicBezTo>
                      <a:pt x="2959" y="2663"/>
                      <a:pt x="3354" y="1875"/>
                      <a:pt x="3156" y="1086"/>
                    </a:cubicBezTo>
                    <a:cubicBezTo>
                      <a:pt x="2861" y="494"/>
                      <a:pt x="2170" y="1"/>
                      <a:pt x="148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pic>
        <p:nvPicPr>
          <p:cNvPr descr="A logo with colorful circles&#10;&#10;Description automatically generated" id="305" name="Google Shape;305;p39"/>
          <p:cNvPicPr preferRelativeResize="0"/>
          <p:nvPr/>
        </p:nvPicPr>
        <p:blipFill rotWithShape="1">
          <a:blip r:embed="rId3">
            <a:alphaModFix/>
          </a:blip>
          <a:srcRect b="0" l="0" r="0" t="0"/>
          <a:stretch/>
        </p:blipFill>
        <p:spPr>
          <a:xfrm>
            <a:off x="16730" y="4631575"/>
            <a:ext cx="1161512" cy="428100"/>
          </a:xfrm>
          <a:prstGeom prst="rect">
            <a:avLst/>
          </a:prstGeom>
          <a:noFill/>
          <a:ln>
            <a:noFill/>
          </a:ln>
        </p:spPr>
      </p:pic>
      <p:pic>
        <p:nvPicPr>
          <p:cNvPr descr="A white rectangular sign with colorful logo&#10;&#10;Description automatically generated" id="306" name="Google Shape;306;p39"/>
          <p:cNvPicPr preferRelativeResize="0"/>
          <p:nvPr/>
        </p:nvPicPr>
        <p:blipFill rotWithShape="1">
          <a:blip r:embed="rId4">
            <a:alphaModFix/>
          </a:blip>
          <a:srcRect b="0" l="0" r="0" t="0"/>
          <a:stretch/>
        </p:blipFill>
        <p:spPr>
          <a:xfrm>
            <a:off x="999582" y="3576524"/>
            <a:ext cx="2538201" cy="2538201"/>
          </a:xfrm>
          <a:prstGeom prst="rect">
            <a:avLst/>
          </a:prstGeom>
          <a:noFill/>
          <a:ln>
            <a:noFill/>
          </a:ln>
        </p:spPr>
      </p:pic>
      <p:pic>
        <p:nvPicPr>
          <p:cNvPr descr="A blue text on a white background&#10;&#10;Description automatically generated" id="307" name="Google Shape;307;p39"/>
          <p:cNvPicPr preferRelativeResize="0"/>
          <p:nvPr/>
        </p:nvPicPr>
        <p:blipFill rotWithShape="1">
          <a:blip r:embed="rId5">
            <a:alphaModFix/>
          </a:blip>
          <a:srcRect b="0" l="0" r="0" t="0"/>
          <a:stretch/>
        </p:blipFill>
        <p:spPr>
          <a:xfrm>
            <a:off x="3274039" y="4690680"/>
            <a:ext cx="1778971" cy="37944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48"/>
          <p:cNvSpPr txBox="1"/>
          <p:nvPr/>
        </p:nvSpPr>
        <p:spPr>
          <a:xfrm>
            <a:off x="4884859" y="807562"/>
            <a:ext cx="4166413" cy="3991025"/>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13970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1" name="Google Shape;601;p48"/>
          <p:cNvSpPr txBox="1"/>
          <p:nvPr/>
        </p:nvSpPr>
        <p:spPr>
          <a:xfrm>
            <a:off x="457200" y="427762"/>
            <a:ext cx="8229600" cy="3798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lt1"/>
              </a:buClr>
              <a:buSzPts val="4200"/>
              <a:buFont typeface="Fira Sans Condensed SemiBold"/>
              <a:buNone/>
            </a:pPr>
            <a:r>
              <a:rPr b="0" i="0" lang="en" sz="2500" u="none" cap="none" strike="noStrike">
                <a:solidFill>
                  <a:schemeClr val="lt1"/>
                </a:solidFill>
                <a:latin typeface="Fira Sans Condensed SemiBold"/>
                <a:ea typeface="Fira Sans Condensed SemiBold"/>
                <a:cs typeface="Fira Sans Condensed SemiBold"/>
                <a:sym typeface="Fira Sans Condensed SemiBold"/>
              </a:rPr>
              <a:t>Payment of Wages</a:t>
            </a:r>
            <a:endParaRPr/>
          </a:p>
        </p:txBody>
      </p:sp>
      <p:sp>
        <p:nvSpPr>
          <p:cNvPr id="602" name="Google Shape;602;p48"/>
          <p:cNvSpPr txBox="1"/>
          <p:nvPr/>
        </p:nvSpPr>
        <p:spPr>
          <a:xfrm>
            <a:off x="3852696" y="1052946"/>
            <a:ext cx="4764832" cy="3991025"/>
          </a:xfrm>
          <a:prstGeom prst="rect">
            <a:avLst/>
          </a:prstGeom>
          <a:noFill/>
          <a:ln>
            <a:noFill/>
          </a:ln>
        </p:spPr>
        <p:txBody>
          <a:bodyPr anchorCtr="0" anchor="t" bIns="45700" lIns="91425" spcFirstLastPara="1" rIns="91425" wrap="square" tIns="45700">
            <a:normAutofit/>
          </a:bodyPr>
          <a:lstStyle/>
          <a:p>
            <a:pPr indent="-285750" lvl="0" marL="285750" marR="0" rtl="0" algn="l">
              <a:lnSpc>
                <a:spcPct val="100000"/>
              </a:lnSpc>
              <a:spcBef>
                <a:spcPts val="0"/>
              </a:spcBef>
              <a:spcAft>
                <a:spcPts val="0"/>
              </a:spcAft>
              <a:buClr>
                <a:srgbClr val="000000"/>
              </a:buClr>
              <a:buSzPts val="2400"/>
              <a:buFont typeface="Arial"/>
              <a:buChar char="•"/>
            </a:pPr>
            <a:r>
              <a:rPr b="0" i="0" lang="en" sz="1600" u="none" cap="none" strike="noStrike">
                <a:solidFill>
                  <a:srgbClr val="000000"/>
                </a:solidFill>
                <a:latin typeface="Arial"/>
                <a:ea typeface="Arial"/>
                <a:cs typeface="Arial"/>
                <a:sym typeface="Arial"/>
              </a:rPr>
              <a:t>Your employer is required to establish regular pay periods and paydays</a:t>
            </a:r>
            <a:endParaRPr/>
          </a:p>
          <a:p>
            <a:pPr indent="0" lvl="0" marL="0" marR="0" rtl="0" algn="l">
              <a:lnSpc>
                <a:spcPct val="100000"/>
              </a:lnSpc>
              <a:spcBef>
                <a:spcPts val="480"/>
              </a:spcBef>
              <a:spcAft>
                <a:spcPts val="0"/>
              </a:spcAft>
              <a:buNone/>
            </a:pPr>
            <a:r>
              <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480"/>
              </a:spcBef>
              <a:spcAft>
                <a:spcPts val="0"/>
              </a:spcAft>
              <a:buClr>
                <a:srgbClr val="000000"/>
              </a:buClr>
              <a:buSzPts val="2400"/>
              <a:buFont typeface="Arial"/>
              <a:buChar char="•"/>
            </a:pPr>
            <a:r>
              <a:rPr b="0" i="0" lang="en" sz="1600" u="none" cap="none" strike="noStrike">
                <a:solidFill>
                  <a:srgbClr val="000000"/>
                </a:solidFill>
                <a:latin typeface="Arial"/>
                <a:ea typeface="Arial"/>
                <a:cs typeface="Arial"/>
                <a:sym typeface="Arial"/>
              </a:rPr>
              <a:t>All earned wages within a pay period (excluding accrued vacation pay) must be paid by the designated payday</a:t>
            </a:r>
            <a:endParaRPr/>
          </a:p>
          <a:p>
            <a:pPr indent="-133350" lvl="0" marL="285750" marR="0" rtl="0" algn="l">
              <a:lnSpc>
                <a:spcPct val="100000"/>
              </a:lnSpc>
              <a:spcBef>
                <a:spcPts val="480"/>
              </a:spcBef>
              <a:spcAft>
                <a:spcPts val="0"/>
              </a:spcAft>
              <a:buClr>
                <a:srgbClr val="000000"/>
              </a:buClr>
              <a:buSzPts val="2400"/>
              <a:buFont typeface="Arial"/>
              <a:buNone/>
            </a:pPr>
            <a:r>
              <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480"/>
              </a:spcBef>
              <a:spcAft>
                <a:spcPts val="0"/>
              </a:spcAft>
              <a:buClr>
                <a:srgbClr val="000000"/>
              </a:buClr>
              <a:buSzPts val="2400"/>
              <a:buFont typeface="Arial"/>
              <a:buChar char="•"/>
            </a:pPr>
            <a:r>
              <a:rPr b="0" i="0" lang="en" sz="1600" u="none" cap="none" strike="noStrike">
                <a:solidFill>
                  <a:srgbClr val="000000"/>
                </a:solidFill>
                <a:latin typeface="Arial"/>
                <a:ea typeface="Arial"/>
                <a:cs typeface="Arial"/>
                <a:sym typeface="Arial"/>
              </a:rPr>
              <a:t>Payment methods can include cash, cheque, direct deposit or e-transfer</a:t>
            </a:r>
            <a:endParaRPr/>
          </a:p>
          <a:p>
            <a:pPr indent="-133350" lvl="0" marL="285750" marR="0" rtl="0" algn="l">
              <a:lnSpc>
                <a:spcPct val="100000"/>
              </a:lnSpc>
              <a:spcBef>
                <a:spcPts val="480"/>
              </a:spcBef>
              <a:spcAft>
                <a:spcPts val="0"/>
              </a:spcAft>
              <a:buClr>
                <a:srgbClr val="000000"/>
              </a:buClr>
              <a:buSzPts val="2400"/>
              <a:buFont typeface="Arial"/>
              <a:buNone/>
            </a:pPr>
            <a:r>
              <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480"/>
              </a:spcBef>
              <a:spcAft>
                <a:spcPts val="0"/>
              </a:spcAft>
              <a:buClr>
                <a:srgbClr val="000000"/>
              </a:buClr>
              <a:buSzPts val="2400"/>
              <a:buFont typeface="Arial"/>
              <a:buChar char="•"/>
            </a:pPr>
            <a:r>
              <a:rPr b="0" i="0" lang="en" sz="1600" u="none" cap="none" strike="noStrike">
                <a:solidFill>
                  <a:srgbClr val="000000"/>
                </a:solidFill>
                <a:latin typeface="Arial"/>
                <a:ea typeface="Arial"/>
                <a:cs typeface="Arial"/>
                <a:sym typeface="Arial"/>
              </a:rPr>
              <a:t>Your employer is required to provide you with a paystub following the payment of wages</a:t>
            </a:r>
            <a:endParaRPr b="0" i="0" sz="1600" u="none" cap="none" strike="noStrike">
              <a:solidFill>
                <a:srgbClr val="000000"/>
              </a:solidFill>
              <a:latin typeface="Arial"/>
              <a:ea typeface="Arial"/>
              <a:cs typeface="Arial"/>
              <a:sym typeface="Arial"/>
            </a:endParaRPr>
          </a:p>
          <a:p>
            <a:pPr indent="-121920" lvl="0" marL="274320" marR="0" rtl="0" algn="l">
              <a:lnSpc>
                <a:spcPct val="100000"/>
              </a:lnSpc>
              <a:spcBef>
                <a:spcPts val="480"/>
              </a:spcBef>
              <a:spcAft>
                <a:spcPts val="0"/>
              </a:spcAft>
              <a:buClr>
                <a:srgbClr val="000000"/>
              </a:buClr>
              <a:buSzPts val="2400"/>
              <a:buFont typeface="Arial"/>
              <a:buNone/>
            </a:pPr>
            <a:r>
              <a:t/>
            </a:r>
            <a:endParaRPr b="0" i="0" sz="1400" u="none" cap="none" strike="noStrike">
              <a:solidFill>
                <a:srgbClr val="000000"/>
              </a:solidFill>
              <a:latin typeface="Arial"/>
              <a:ea typeface="Arial"/>
              <a:cs typeface="Arial"/>
              <a:sym typeface="Arial"/>
            </a:endParaRPr>
          </a:p>
          <a:p>
            <a:pPr indent="0" lvl="0" marL="13970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Payroll with solid fill" id="603" name="Google Shape;603;p48"/>
          <p:cNvPicPr preferRelativeResize="0"/>
          <p:nvPr/>
        </p:nvPicPr>
        <p:blipFill rotWithShape="1">
          <a:blip r:embed="rId3">
            <a:alphaModFix/>
          </a:blip>
          <a:srcRect b="0" l="0" r="0" t="0"/>
          <a:stretch/>
        </p:blipFill>
        <p:spPr>
          <a:xfrm>
            <a:off x="601207" y="1214004"/>
            <a:ext cx="2881746" cy="288174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pic>
        <p:nvPicPr>
          <p:cNvPr descr="A close-up of a receipt&#10;&#10;Description automatically generated" id="608" name="Google Shape;608;p49"/>
          <p:cNvPicPr preferRelativeResize="0"/>
          <p:nvPr/>
        </p:nvPicPr>
        <p:blipFill rotWithShape="1">
          <a:blip r:embed="rId3">
            <a:alphaModFix/>
          </a:blip>
          <a:srcRect b="0" l="0" r="0" t="0"/>
          <a:stretch/>
        </p:blipFill>
        <p:spPr>
          <a:xfrm>
            <a:off x="-59542" y="1"/>
            <a:ext cx="9203541" cy="502694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50"/>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3000"/>
              <a:buFont typeface="Arial Black"/>
              <a:buNone/>
            </a:pPr>
            <a:r>
              <a:rPr b="1" lang="en" sz="2800">
                <a:solidFill>
                  <a:schemeClr val="lt1"/>
                </a:solidFill>
                <a:latin typeface="Fira Sans Condensed SemiBold"/>
                <a:ea typeface="Fira Sans Condensed SemiBold"/>
                <a:cs typeface="Fira Sans Condensed SemiBold"/>
                <a:sym typeface="Fira Sans Condensed SemiBold"/>
              </a:rPr>
              <a:t>Rest Periods &amp; Breaks</a:t>
            </a:r>
            <a:endParaRPr b="1" sz="2800">
              <a:solidFill>
                <a:schemeClr val="lt1"/>
              </a:solidFill>
              <a:latin typeface="Fira Sans Condensed SemiBold"/>
              <a:ea typeface="Fira Sans Condensed SemiBold"/>
              <a:cs typeface="Fira Sans Condensed SemiBold"/>
              <a:sym typeface="Fira Sans Condensed SemiBold"/>
            </a:endParaRPr>
          </a:p>
        </p:txBody>
      </p:sp>
      <p:sp>
        <p:nvSpPr>
          <p:cNvPr id="614" name="Google Shape;614;p50"/>
          <p:cNvSpPr txBox="1"/>
          <p:nvPr/>
        </p:nvSpPr>
        <p:spPr>
          <a:xfrm>
            <a:off x="771392" y="1294852"/>
            <a:ext cx="5523000" cy="265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30200" lvl="0" marL="457200" marR="0" rtl="0" algn="l">
              <a:lnSpc>
                <a:spcPct val="100000"/>
              </a:lnSpc>
              <a:spcBef>
                <a:spcPts val="0"/>
              </a:spcBef>
              <a:spcAft>
                <a:spcPts val="0"/>
              </a:spcAft>
              <a:buClr>
                <a:srgbClr val="374151"/>
              </a:buClr>
              <a:buSzPts val="1600"/>
              <a:buFont typeface="Arial"/>
              <a:buChar char="●"/>
            </a:pPr>
            <a:r>
              <a:rPr b="0" i="0" lang="en" sz="1600" u="none" cap="none" strike="noStrike">
                <a:solidFill>
                  <a:srgbClr val="374151"/>
                </a:solidFill>
                <a:latin typeface="Arial"/>
                <a:ea typeface="Arial"/>
                <a:cs typeface="Arial"/>
                <a:sym typeface="Arial"/>
              </a:rPr>
              <a:t>All employees must receive an eating period of at least 30 minutes after 5 hours of work.</a:t>
            </a:r>
            <a:endParaRPr/>
          </a:p>
          <a:p>
            <a:pPr indent="0" lvl="0" marL="127000" marR="0" rtl="0" algn="l">
              <a:lnSpc>
                <a:spcPct val="100000"/>
              </a:lnSpc>
              <a:spcBef>
                <a:spcPts val="0"/>
              </a:spcBef>
              <a:spcAft>
                <a:spcPts val="0"/>
              </a:spcAft>
              <a:buNone/>
            </a:pPr>
            <a:r>
              <a:t/>
            </a:r>
            <a:endParaRPr b="0" i="0" sz="1600" u="none" cap="none" strike="noStrike">
              <a:solidFill>
                <a:srgbClr val="374151"/>
              </a:solidFill>
              <a:latin typeface="Arial"/>
              <a:ea typeface="Arial"/>
              <a:cs typeface="Arial"/>
              <a:sym typeface="Arial"/>
            </a:endParaRPr>
          </a:p>
          <a:p>
            <a:pPr indent="-330200" lvl="0" marL="457200" marR="0" rtl="0" algn="l">
              <a:lnSpc>
                <a:spcPct val="100000"/>
              </a:lnSpc>
              <a:spcBef>
                <a:spcPts val="0"/>
              </a:spcBef>
              <a:spcAft>
                <a:spcPts val="0"/>
              </a:spcAft>
              <a:buClr>
                <a:srgbClr val="374151"/>
              </a:buClr>
              <a:buSzPts val="1600"/>
              <a:buFont typeface="Arial"/>
              <a:buChar char="●"/>
            </a:pPr>
            <a:r>
              <a:rPr b="0" i="0" lang="en" sz="1600" u="none" cap="none" strike="noStrike">
                <a:solidFill>
                  <a:srgbClr val="374151"/>
                </a:solidFill>
                <a:latin typeface="Arial"/>
                <a:ea typeface="Arial"/>
                <a:cs typeface="Arial"/>
                <a:sym typeface="Arial"/>
              </a:rPr>
              <a:t>You can agree with your employer or supervisor to split your break times </a:t>
            </a:r>
            <a:endParaRPr/>
          </a:p>
          <a:p>
            <a:pPr indent="0" lvl="0" marL="127000" marR="0" rtl="0" algn="l">
              <a:lnSpc>
                <a:spcPct val="100000"/>
              </a:lnSpc>
              <a:spcBef>
                <a:spcPts val="0"/>
              </a:spcBef>
              <a:spcAft>
                <a:spcPts val="0"/>
              </a:spcAft>
              <a:buNone/>
            </a:pPr>
            <a:r>
              <a:t/>
            </a:r>
            <a:endParaRPr b="0" i="0" sz="1600" u="none" cap="none" strike="noStrike">
              <a:solidFill>
                <a:srgbClr val="374151"/>
              </a:solidFill>
              <a:latin typeface="Arial"/>
              <a:ea typeface="Arial"/>
              <a:cs typeface="Arial"/>
              <a:sym typeface="Arial"/>
            </a:endParaRPr>
          </a:p>
          <a:p>
            <a:pPr indent="-330200" lvl="0" marL="457200" marR="0" rtl="0" algn="l">
              <a:lnSpc>
                <a:spcPct val="100000"/>
              </a:lnSpc>
              <a:spcBef>
                <a:spcPts val="0"/>
              </a:spcBef>
              <a:spcAft>
                <a:spcPts val="0"/>
              </a:spcAft>
              <a:buClr>
                <a:srgbClr val="374151"/>
              </a:buClr>
              <a:buSzPts val="1600"/>
              <a:buFont typeface="Arial"/>
              <a:buChar char="●"/>
            </a:pPr>
            <a:r>
              <a:rPr b="0" i="0" lang="en" sz="1600" u="none" cap="none" strike="noStrike">
                <a:solidFill>
                  <a:srgbClr val="374151"/>
                </a:solidFill>
                <a:latin typeface="Arial"/>
                <a:ea typeface="Arial"/>
                <a:cs typeface="Arial"/>
                <a:sym typeface="Arial"/>
              </a:rPr>
              <a:t>Break times typically don’t count towards your hours of work </a:t>
            </a:r>
            <a:endParaRPr/>
          </a:p>
          <a:p>
            <a:pPr indent="-228600" lvl="0" marL="457200" marR="0" rtl="0" algn="l">
              <a:lnSpc>
                <a:spcPct val="100000"/>
              </a:lnSpc>
              <a:spcBef>
                <a:spcPts val="0"/>
              </a:spcBef>
              <a:spcAft>
                <a:spcPts val="0"/>
              </a:spcAft>
              <a:buClr>
                <a:srgbClr val="374151"/>
              </a:buClr>
              <a:buSzPts val="1600"/>
              <a:buFont typeface="Arial"/>
              <a:buNone/>
            </a:pPr>
            <a:r>
              <a:t/>
            </a:r>
            <a:endParaRPr b="0" i="0" sz="1600" u="none" cap="none" strike="noStrike">
              <a:solidFill>
                <a:srgbClr val="374151"/>
              </a:solidFill>
              <a:latin typeface="Arial"/>
              <a:ea typeface="Arial"/>
              <a:cs typeface="Arial"/>
              <a:sym typeface="Arial"/>
            </a:endParaRPr>
          </a:p>
          <a:p>
            <a:pPr indent="-330200" lvl="0" marL="457200" marR="0" rtl="0" algn="l">
              <a:lnSpc>
                <a:spcPct val="100000"/>
              </a:lnSpc>
              <a:spcBef>
                <a:spcPts val="0"/>
              </a:spcBef>
              <a:spcAft>
                <a:spcPts val="0"/>
              </a:spcAft>
              <a:buClr>
                <a:srgbClr val="374151"/>
              </a:buClr>
              <a:buSzPts val="1600"/>
              <a:buFont typeface="Arial"/>
              <a:buChar char="●"/>
            </a:pPr>
            <a:r>
              <a:rPr b="0" i="0" lang="en" sz="1600" u="none" cap="none" strike="noStrike">
                <a:solidFill>
                  <a:srgbClr val="374151"/>
                </a:solidFill>
                <a:latin typeface="Arial"/>
                <a:ea typeface="Arial"/>
                <a:cs typeface="Arial"/>
                <a:sym typeface="Arial"/>
              </a:rPr>
              <a:t>You should not be working at all during your breaks </a:t>
            </a:r>
            <a:endParaRPr b="0" i="0" sz="1600" u="none" cap="none" strike="noStrike">
              <a:solidFill>
                <a:srgbClr val="374151"/>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15" name="Google Shape;615;p50"/>
          <p:cNvGrpSpPr/>
          <p:nvPr/>
        </p:nvGrpSpPr>
        <p:grpSpPr>
          <a:xfrm>
            <a:off x="6294392" y="1177054"/>
            <a:ext cx="2024044" cy="3454267"/>
            <a:chOff x="3621683" y="1448187"/>
            <a:chExt cx="1900634" cy="3300896"/>
          </a:xfrm>
        </p:grpSpPr>
        <p:sp>
          <p:nvSpPr>
            <p:cNvPr id="616" name="Google Shape;616;p50"/>
            <p:cNvSpPr/>
            <p:nvPr/>
          </p:nvSpPr>
          <p:spPr>
            <a:xfrm>
              <a:off x="4530039" y="3047378"/>
              <a:ext cx="635100" cy="186300"/>
            </a:xfrm>
            <a:prstGeom prst="rect">
              <a:avLst/>
            </a:prstGeom>
            <a:noFill/>
            <a:ln cap="flat" cmpd="sng" w="952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50"/>
            <p:cNvSpPr/>
            <p:nvPr/>
          </p:nvSpPr>
          <p:spPr>
            <a:xfrm>
              <a:off x="4990678" y="3172350"/>
              <a:ext cx="100500" cy="49800"/>
            </a:xfrm>
            <a:prstGeom prst="rect">
              <a:avLst/>
            </a:prstGeom>
            <a:noFill/>
            <a:ln cap="flat" cmpd="sng" w="952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18" name="Google Shape;618;p50"/>
            <p:cNvGrpSpPr/>
            <p:nvPr/>
          </p:nvGrpSpPr>
          <p:grpSpPr>
            <a:xfrm>
              <a:off x="3621683" y="1448187"/>
              <a:ext cx="1900634" cy="3300896"/>
              <a:chOff x="3622217" y="1448187"/>
              <a:chExt cx="1900634" cy="3300896"/>
            </a:xfrm>
          </p:grpSpPr>
          <p:sp>
            <p:nvSpPr>
              <p:cNvPr id="619" name="Google Shape;619;p50"/>
              <p:cNvSpPr/>
              <p:nvPr/>
            </p:nvSpPr>
            <p:spPr>
              <a:xfrm>
                <a:off x="3678151" y="4513635"/>
                <a:ext cx="1844700" cy="235448"/>
              </a:xfrm>
              <a:prstGeom prst="ellipse">
                <a:avLst/>
              </a:pr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20" name="Google Shape;620;p50"/>
              <p:cNvGrpSpPr/>
              <p:nvPr/>
            </p:nvGrpSpPr>
            <p:grpSpPr>
              <a:xfrm>
                <a:off x="3622217" y="1448187"/>
                <a:ext cx="1530120" cy="3179838"/>
                <a:chOff x="203800" y="2323150"/>
                <a:chExt cx="697125" cy="1441675"/>
              </a:xfrm>
            </p:grpSpPr>
            <p:sp>
              <p:nvSpPr>
                <p:cNvPr id="621" name="Google Shape;621;p50"/>
                <p:cNvSpPr/>
                <p:nvPr/>
              </p:nvSpPr>
              <p:spPr>
                <a:xfrm>
                  <a:off x="395775" y="2860700"/>
                  <a:ext cx="91175" cy="95675"/>
                </a:xfrm>
                <a:custGeom>
                  <a:rect b="b" l="l" r="r" t="t"/>
                  <a:pathLst>
                    <a:path extrusionOk="0" h="3827" w="3647">
                      <a:moveTo>
                        <a:pt x="987" y="1"/>
                      </a:moveTo>
                      <a:lnTo>
                        <a:pt x="0" y="1116"/>
                      </a:lnTo>
                      <a:cubicBezTo>
                        <a:pt x="258" y="1631"/>
                        <a:pt x="558" y="2103"/>
                        <a:pt x="901" y="2532"/>
                      </a:cubicBezTo>
                      <a:cubicBezTo>
                        <a:pt x="1301" y="2932"/>
                        <a:pt x="2350" y="3826"/>
                        <a:pt x="2554" y="3826"/>
                      </a:cubicBezTo>
                      <a:cubicBezTo>
                        <a:pt x="2591" y="3826"/>
                        <a:pt x="2600" y="3798"/>
                        <a:pt x="2574" y="3733"/>
                      </a:cubicBezTo>
                      <a:cubicBezTo>
                        <a:pt x="2574" y="3733"/>
                        <a:pt x="1502" y="2703"/>
                        <a:pt x="1545" y="2703"/>
                      </a:cubicBezTo>
                      <a:cubicBezTo>
                        <a:pt x="1627" y="2703"/>
                        <a:pt x="2939" y="3695"/>
                        <a:pt x="3116" y="3695"/>
                      </a:cubicBezTo>
                      <a:cubicBezTo>
                        <a:pt x="3123" y="3695"/>
                        <a:pt x="3128" y="3693"/>
                        <a:pt x="3132" y="3690"/>
                      </a:cubicBezTo>
                      <a:cubicBezTo>
                        <a:pt x="3175" y="3604"/>
                        <a:pt x="1802" y="2489"/>
                        <a:pt x="1931" y="2446"/>
                      </a:cubicBezTo>
                      <a:cubicBezTo>
                        <a:pt x="1935" y="2443"/>
                        <a:pt x="1939" y="2442"/>
                        <a:pt x="1945" y="2442"/>
                      </a:cubicBezTo>
                      <a:cubicBezTo>
                        <a:pt x="2118" y="2442"/>
                        <a:pt x="3093" y="3576"/>
                        <a:pt x="3349" y="3576"/>
                      </a:cubicBezTo>
                      <a:cubicBezTo>
                        <a:pt x="3366" y="3576"/>
                        <a:pt x="3379" y="3571"/>
                        <a:pt x="3389" y="3561"/>
                      </a:cubicBezTo>
                      <a:cubicBezTo>
                        <a:pt x="3561" y="3347"/>
                        <a:pt x="2102" y="2231"/>
                        <a:pt x="2188" y="2103"/>
                      </a:cubicBezTo>
                      <a:cubicBezTo>
                        <a:pt x="2194" y="2091"/>
                        <a:pt x="2205" y="2085"/>
                        <a:pt x="2219" y="2085"/>
                      </a:cubicBezTo>
                      <a:cubicBezTo>
                        <a:pt x="2413" y="2085"/>
                        <a:pt x="3316" y="3048"/>
                        <a:pt x="3426" y="3048"/>
                      </a:cubicBezTo>
                      <a:cubicBezTo>
                        <a:pt x="3429" y="3048"/>
                        <a:pt x="3431" y="3047"/>
                        <a:pt x="3432" y="3046"/>
                      </a:cubicBezTo>
                      <a:cubicBezTo>
                        <a:pt x="3647" y="2918"/>
                        <a:pt x="2274" y="1631"/>
                        <a:pt x="2188" y="1502"/>
                      </a:cubicBezTo>
                      <a:cubicBezTo>
                        <a:pt x="2059" y="1331"/>
                        <a:pt x="2016" y="1245"/>
                        <a:pt x="2059" y="1116"/>
                      </a:cubicBezTo>
                      <a:cubicBezTo>
                        <a:pt x="2067" y="1105"/>
                        <a:pt x="2077" y="1100"/>
                        <a:pt x="2091" y="1100"/>
                      </a:cubicBezTo>
                      <a:cubicBezTo>
                        <a:pt x="2238" y="1100"/>
                        <a:pt x="2728" y="1688"/>
                        <a:pt x="3003" y="1845"/>
                      </a:cubicBezTo>
                      <a:cubicBezTo>
                        <a:pt x="3018" y="1852"/>
                        <a:pt x="3030" y="1855"/>
                        <a:pt x="3039" y="1855"/>
                      </a:cubicBezTo>
                      <a:cubicBezTo>
                        <a:pt x="3217" y="1855"/>
                        <a:pt x="2392" y="722"/>
                        <a:pt x="2188" y="558"/>
                      </a:cubicBezTo>
                      <a:cubicBezTo>
                        <a:pt x="1802" y="301"/>
                        <a:pt x="1416" y="129"/>
                        <a:pt x="987" y="1"/>
                      </a:cubicBezTo>
                      <a:close/>
                    </a:path>
                  </a:pathLst>
                </a:custGeom>
                <a:solidFill>
                  <a:srgbClr val="E99A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50"/>
                <p:cNvSpPr/>
                <p:nvPr/>
              </p:nvSpPr>
              <p:spPr>
                <a:xfrm>
                  <a:off x="439750" y="2330900"/>
                  <a:ext cx="273500" cy="271850"/>
                </a:xfrm>
                <a:custGeom>
                  <a:rect b="b" l="l" r="r" t="t"/>
                  <a:pathLst>
                    <a:path extrusionOk="0" h="10874" w="10940">
                      <a:moveTo>
                        <a:pt x="3260" y="1"/>
                      </a:moveTo>
                      <a:cubicBezTo>
                        <a:pt x="2188" y="172"/>
                        <a:pt x="1287" y="816"/>
                        <a:pt x="815" y="1803"/>
                      </a:cubicBezTo>
                      <a:cubicBezTo>
                        <a:pt x="343" y="2746"/>
                        <a:pt x="86" y="3819"/>
                        <a:pt x="86" y="4891"/>
                      </a:cubicBezTo>
                      <a:cubicBezTo>
                        <a:pt x="0" y="5921"/>
                        <a:pt x="129" y="6950"/>
                        <a:pt x="515" y="7894"/>
                      </a:cubicBezTo>
                      <a:cubicBezTo>
                        <a:pt x="901" y="8838"/>
                        <a:pt x="1802" y="9481"/>
                        <a:pt x="2831" y="9567"/>
                      </a:cubicBezTo>
                      <a:cubicBezTo>
                        <a:pt x="3541" y="9567"/>
                        <a:pt x="4251" y="9215"/>
                        <a:pt x="4961" y="9215"/>
                      </a:cubicBezTo>
                      <a:cubicBezTo>
                        <a:pt x="5109" y="9215"/>
                        <a:pt x="5257" y="9230"/>
                        <a:pt x="5405" y="9267"/>
                      </a:cubicBezTo>
                      <a:cubicBezTo>
                        <a:pt x="6049" y="9438"/>
                        <a:pt x="6478" y="9953"/>
                        <a:pt x="7035" y="10339"/>
                      </a:cubicBezTo>
                      <a:cubicBezTo>
                        <a:pt x="7550" y="10683"/>
                        <a:pt x="8160" y="10873"/>
                        <a:pt x="8777" y="10873"/>
                      </a:cubicBezTo>
                      <a:cubicBezTo>
                        <a:pt x="9085" y="10873"/>
                        <a:pt x="9395" y="10826"/>
                        <a:pt x="9695" y="10725"/>
                      </a:cubicBezTo>
                      <a:cubicBezTo>
                        <a:pt x="10081" y="10640"/>
                        <a:pt x="10467" y="10382"/>
                        <a:pt x="10682" y="10039"/>
                      </a:cubicBezTo>
                      <a:cubicBezTo>
                        <a:pt x="10939" y="9481"/>
                        <a:pt x="10811" y="8752"/>
                        <a:pt x="10339" y="8323"/>
                      </a:cubicBezTo>
                      <a:cubicBezTo>
                        <a:pt x="9867" y="7894"/>
                        <a:pt x="9309" y="7594"/>
                        <a:pt x="8708" y="7508"/>
                      </a:cubicBezTo>
                      <a:cubicBezTo>
                        <a:pt x="8451" y="7465"/>
                        <a:pt x="8194" y="7336"/>
                        <a:pt x="8022" y="7122"/>
                      </a:cubicBezTo>
                      <a:cubicBezTo>
                        <a:pt x="7936" y="6865"/>
                        <a:pt x="7979" y="6607"/>
                        <a:pt x="8151" y="6393"/>
                      </a:cubicBezTo>
                      <a:cubicBezTo>
                        <a:pt x="8322" y="6221"/>
                        <a:pt x="8451" y="6007"/>
                        <a:pt x="8623" y="5792"/>
                      </a:cubicBezTo>
                      <a:cubicBezTo>
                        <a:pt x="8794" y="5234"/>
                        <a:pt x="8666" y="4634"/>
                        <a:pt x="8322" y="4162"/>
                      </a:cubicBezTo>
                      <a:cubicBezTo>
                        <a:pt x="7979" y="3733"/>
                        <a:pt x="7679" y="3218"/>
                        <a:pt x="7507" y="2661"/>
                      </a:cubicBezTo>
                      <a:cubicBezTo>
                        <a:pt x="7422" y="2274"/>
                        <a:pt x="7379" y="1845"/>
                        <a:pt x="7379" y="1459"/>
                      </a:cubicBezTo>
                      <a:cubicBezTo>
                        <a:pt x="7379" y="1030"/>
                        <a:pt x="7164" y="644"/>
                        <a:pt x="6778" y="430"/>
                      </a:cubicBezTo>
                      <a:lnTo>
                        <a:pt x="326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50"/>
                <p:cNvSpPr/>
                <p:nvPr/>
              </p:nvSpPr>
              <p:spPr>
                <a:xfrm>
                  <a:off x="464400" y="2323150"/>
                  <a:ext cx="166275" cy="115025"/>
                </a:xfrm>
                <a:custGeom>
                  <a:rect b="b" l="l" r="r" t="t"/>
                  <a:pathLst>
                    <a:path extrusionOk="0" h="4601" w="6651">
                      <a:moveTo>
                        <a:pt x="3667" y="1"/>
                      </a:moveTo>
                      <a:cubicBezTo>
                        <a:pt x="3574" y="1"/>
                        <a:pt x="3482" y="4"/>
                        <a:pt x="3390" y="11"/>
                      </a:cubicBezTo>
                      <a:cubicBezTo>
                        <a:pt x="2274" y="53"/>
                        <a:pt x="1245" y="654"/>
                        <a:pt x="601" y="1555"/>
                      </a:cubicBezTo>
                      <a:cubicBezTo>
                        <a:pt x="1" y="2499"/>
                        <a:pt x="86" y="3786"/>
                        <a:pt x="902" y="4601"/>
                      </a:cubicBezTo>
                      <a:lnTo>
                        <a:pt x="6264" y="4000"/>
                      </a:lnTo>
                      <a:cubicBezTo>
                        <a:pt x="6607" y="3228"/>
                        <a:pt x="6650" y="2327"/>
                        <a:pt x="6393" y="1512"/>
                      </a:cubicBezTo>
                      <a:cubicBezTo>
                        <a:pt x="5957" y="482"/>
                        <a:pt x="4789" y="1"/>
                        <a:pt x="366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50"/>
                <p:cNvSpPr/>
                <p:nvPr/>
              </p:nvSpPr>
              <p:spPr>
                <a:xfrm>
                  <a:off x="422575" y="2962600"/>
                  <a:ext cx="271375" cy="722850"/>
                </a:xfrm>
                <a:custGeom>
                  <a:rect b="b" l="l" r="r" t="t"/>
                  <a:pathLst>
                    <a:path extrusionOk="0" h="28914" w="10855">
                      <a:moveTo>
                        <a:pt x="10682" y="0"/>
                      </a:moveTo>
                      <a:lnTo>
                        <a:pt x="1" y="644"/>
                      </a:lnTo>
                      <a:lnTo>
                        <a:pt x="1288" y="28528"/>
                      </a:lnTo>
                      <a:lnTo>
                        <a:pt x="3819" y="28871"/>
                      </a:lnTo>
                      <a:cubicBezTo>
                        <a:pt x="3819" y="28871"/>
                        <a:pt x="4977" y="4547"/>
                        <a:pt x="5148" y="4204"/>
                      </a:cubicBezTo>
                      <a:cubicBezTo>
                        <a:pt x="5191" y="4104"/>
                        <a:pt x="5296" y="4071"/>
                        <a:pt x="5417" y="4071"/>
                      </a:cubicBezTo>
                      <a:cubicBezTo>
                        <a:pt x="5659" y="4071"/>
                        <a:pt x="5964" y="4204"/>
                        <a:pt x="5964" y="4204"/>
                      </a:cubicBezTo>
                      <a:lnTo>
                        <a:pt x="6393" y="28914"/>
                      </a:lnTo>
                      <a:lnTo>
                        <a:pt x="9009" y="28828"/>
                      </a:lnTo>
                      <a:cubicBezTo>
                        <a:pt x="9009" y="28828"/>
                        <a:pt x="10854" y="5620"/>
                        <a:pt x="10682" y="0"/>
                      </a:cubicBezTo>
                      <a:close/>
                    </a:path>
                  </a:pathLst>
                </a:custGeom>
                <a:solidFill>
                  <a:srgbClr val="ED846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50"/>
                <p:cNvSpPr/>
                <p:nvPr/>
              </p:nvSpPr>
              <p:spPr>
                <a:xfrm>
                  <a:off x="567350" y="3672550"/>
                  <a:ext cx="143750" cy="87975"/>
                </a:xfrm>
                <a:custGeom>
                  <a:rect b="b" l="l" r="r" t="t"/>
                  <a:pathLst>
                    <a:path extrusionOk="0" h="3519" w="5750">
                      <a:moveTo>
                        <a:pt x="3433" y="1"/>
                      </a:moveTo>
                      <a:lnTo>
                        <a:pt x="1" y="215"/>
                      </a:lnTo>
                      <a:lnTo>
                        <a:pt x="173" y="3519"/>
                      </a:lnTo>
                      <a:lnTo>
                        <a:pt x="5749" y="3519"/>
                      </a:lnTo>
                      <a:lnTo>
                        <a:pt x="3562" y="1974"/>
                      </a:lnTo>
                      <a:lnTo>
                        <a:pt x="3433"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50"/>
                <p:cNvSpPr/>
                <p:nvPr/>
              </p:nvSpPr>
              <p:spPr>
                <a:xfrm>
                  <a:off x="422575" y="2563625"/>
                  <a:ext cx="267075" cy="427950"/>
                </a:xfrm>
                <a:custGeom>
                  <a:rect b="b" l="l" r="r" t="t"/>
                  <a:pathLst>
                    <a:path extrusionOk="0" h="17118" w="10683">
                      <a:moveTo>
                        <a:pt x="5663" y="1"/>
                      </a:moveTo>
                      <a:cubicBezTo>
                        <a:pt x="5663" y="1"/>
                        <a:pt x="387" y="87"/>
                        <a:pt x="301" y="5234"/>
                      </a:cubicBezTo>
                      <a:cubicBezTo>
                        <a:pt x="215" y="10382"/>
                        <a:pt x="1" y="17117"/>
                        <a:pt x="1" y="17117"/>
                      </a:cubicBezTo>
                      <a:lnTo>
                        <a:pt x="10682" y="16474"/>
                      </a:lnTo>
                      <a:lnTo>
                        <a:pt x="10682" y="4934"/>
                      </a:lnTo>
                      <a:cubicBezTo>
                        <a:pt x="10682" y="2274"/>
                        <a:pt x="8580" y="87"/>
                        <a:pt x="592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50"/>
                <p:cNvSpPr/>
                <p:nvPr/>
              </p:nvSpPr>
              <p:spPr>
                <a:xfrm>
                  <a:off x="484775" y="2343750"/>
                  <a:ext cx="145900" cy="174025"/>
                </a:xfrm>
                <a:custGeom>
                  <a:rect b="b" l="l" r="r" t="t"/>
                  <a:pathLst>
                    <a:path extrusionOk="0" h="6961" w="5836">
                      <a:moveTo>
                        <a:pt x="2757" y="1"/>
                      </a:moveTo>
                      <a:cubicBezTo>
                        <a:pt x="1246" y="1"/>
                        <a:pt x="1" y="1271"/>
                        <a:pt x="1" y="2790"/>
                      </a:cubicBezTo>
                      <a:cubicBezTo>
                        <a:pt x="1" y="4735"/>
                        <a:pt x="280" y="6960"/>
                        <a:pt x="2265" y="6960"/>
                      </a:cubicBezTo>
                      <a:cubicBezTo>
                        <a:pt x="2337" y="6960"/>
                        <a:pt x="2412" y="6957"/>
                        <a:pt x="2489" y="6951"/>
                      </a:cubicBezTo>
                      <a:cubicBezTo>
                        <a:pt x="5663" y="6737"/>
                        <a:pt x="5835" y="5064"/>
                        <a:pt x="5792" y="3948"/>
                      </a:cubicBezTo>
                      <a:cubicBezTo>
                        <a:pt x="5749" y="2833"/>
                        <a:pt x="5277" y="44"/>
                        <a:pt x="2875" y="2"/>
                      </a:cubicBezTo>
                      <a:lnTo>
                        <a:pt x="2832" y="2"/>
                      </a:lnTo>
                      <a:cubicBezTo>
                        <a:pt x="2807" y="1"/>
                        <a:pt x="2782" y="1"/>
                        <a:pt x="2757" y="1"/>
                      </a:cubicBezTo>
                      <a:close/>
                    </a:path>
                  </a:pathLst>
                </a:custGeom>
                <a:solidFill>
                  <a:srgbClr val="E99A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p50"/>
                <p:cNvSpPr/>
                <p:nvPr/>
              </p:nvSpPr>
              <p:spPr>
                <a:xfrm>
                  <a:off x="512675" y="2501425"/>
                  <a:ext cx="86875" cy="118400"/>
                </a:xfrm>
                <a:custGeom>
                  <a:rect b="b" l="l" r="r" t="t"/>
                  <a:pathLst>
                    <a:path extrusionOk="0" h="4736" w="3475">
                      <a:moveTo>
                        <a:pt x="3260" y="1"/>
                      </a:moveTo>
                      <a:lnTo>
                        <a:pt x="0" y="215"/>
                      </a:lnTo>
                      <a:lnTo>
                        <a:pt x="300" y="3304"/>
                      </a:lnTo>
                      <a:cubicBezTo>
                        <a:pt x="379" y="4127"/>
                        <a:pt x="1103" y="4736"/>
                        <a:pt x="1915" y="4736"/>
                      </a:cubicBezTo>
                      <a:cubicBezTo>
                        <a:pt x="1991" y="4736"/>
                        <a:pt x="2068" y="4731"/>
                        <a:pt x="2145" y="4720"/>
                      </a:cubicBezTo>
                      <a:cubicBezTo>
                        <a:pt x="2917" y="4591"/>
                        <a:pt x="3475" y="3862"/>
                        <a:pt x="3475" y="3046"/>
                      </a:cubicBezTo>
                      <a:lnTo>
                        <a:pt x="3260" y="1"/>
                      </a:lnTo>
                      <a:close/>
                    </a:path>
                  </a:pathLst>
                </a:custGeom>
                <a:solidFill>
                  <a:srgbClr val="E99A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50"/>
                <p:cNvSpPr/>
                <p:nvPr/>
              </p:nvSpPr>
              <p:spPr>
                <a:xfrm>
                  <a:off x="462575" y="2428500"/>
                  <a:ext cx="36175" cy="49875"/>
                </a:xfrm>
                <a:custGeom>
                  <a:rect b="b" l="l" r="r" t="t"/>
                  <a:pathLst>
                    <a:path extrusionOk="0" h="1995" w="1447">
                      <a:moveTo>
                        <a:pt x="760" y="1"/>
                      </a:moveTo>
                      <a:cubicBezTo>
                        <a:pt x="374" y="1"/>
                        <a:pt x="117" y="344"/>
                        <a:pt x="74" y="687"/>
                      </a:cubicBezTo>
                      <a:cubicBezTo>
                        <a:pt x="0" y="1310"/>
                        <a:pt x="459" y="1995"/>
                        <a:pt x="1048" y="1995"/>
                      </a:cubicBezTo>
                      <a:cubicBezTo>
                        <a:pt x="1149" y="1995"/>
                        <a:pt x="1254" y="1975"/>
                        <a:pt x="1361" y="1931"/>
                      </a:cubicBezTo>
                      <a:lnTo>
                        <a:pt x="1404" y="430"/>
                      </a:lnTo>
                      <a:cubicBezTo>
                        <a:pt x="1446" y="172"/>
                        <a:pt x="975" y="1"/>
                        <a:pt x="760" y="1"/>
                      </a:cubicBezTo>
                      <a:close/>
                    </a:path>
                  </a:pathLst>
                </a:custGeom>
                <a:solidFill>
                  <a:srgbClr val="E99A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 name="Google Shape;630;p50"/>
                <p:cNvSpPr/>
                <p:nvPr/>
              </p:nvSpPr>
              <p:spPr>
                <a:xfrm>
                  <a:off x="518025" y="2414550"/>
                  <a:ext cx="6475" cy="6200"/>
                </a:xfrm>
                <a:custGeom>
                  <a:rect b="b" l="l" r="r" t="t"/>
                  <a:pathLst>
                    <a:path extrusionOk="0" h="248" w="259">
                      <a:moveTo>
                        <a:pt x="129" y="1"/>
                      </a:moveTo>
                      <a:cubicBezTo>
                        <a:pt x="86" y="1"/>
                        <a:pt x="44" y="1"/>
                        <a:pt x="44" y="44"/>
                      </a:cubicBezTo>
                      <a:cubicBezTo>
                        <a:pt x="1" y="87"/>
                        <a:pt x="1" y="130"/>
                        <a:pt x="44" y="172"/>
                      </a:cubicBezTo>
                      <a:cubicBezTo>
                        <a:pt x="44" y="215"/>
                        <a:pt x="44" y="215"/>
                        <a:pt x="44" y="215"/>
                      </a:cubicBezTo>
                      <a:cubicBezTo>
                        <a:pt x="65" y="237"/>
                        <a:pt x="86" y="248"/>
                        <a:pt x="108" y="248"/>
                      </a:cubicBezTo>
                      <a:cubicBezTo>
                        <a:pt x="129" y="248"/>
                        <a:pt x="151" y="237"/>
                        <a:pt x="172" y="215"/>
                      </a:cubicBezTo>
                      <a:cubicBezTo>
                        <a:pt x="172" y="215"/>
                        <a:pt x="215" y="172"/>
                        <a:pt x="215" y="172"/>
                      </a:cubicBezTo>
                      <a:cubicBezTo>
                        <a:pt x="215" y="157"/>
                        <a:pt x="215" y="141"/>
                        <a:pt x="213" y="125"/>
                      </a:cubicBezTo>
                      <a:lnTo>
                        <a:pt x="213" y="125"/>
                      </a:lnTo>
                      <a:lnTo>
                        <a:pt x="215" y="130"/>
                      </a:lnTo>
                      <a:cubicBezTo>
                        <a:pt x="215" y="116"/>
                        <a:pt x="215" y="102"/>
                        <a:pt x="215" y="87"/>
                      </a:cubicBezTo>
                      <a:cubicBezTo>
                        <a:pt x="258" y="87"/>
                        <a:pt x="258" y="44"/>
                        <a:pt x="215" y="44"/>
                      </a:cubicBezTo>
                      <a:cubicBezTo>
                        <a:pt x="215" y="1"/>
                        <a:pt x="215" y="1"/>
                        <a:pt x="2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50"/>
                <p:cNvSpPr/>
                <p:nvPr/>
              </p:nvSpPr>
              <p:spPr>
                <a:xfrm>
                  <a:off x="585600" y="2410275"/>
                  <a:ext cx="4300" cy="4300"/>
                </a:xfrm>
                <a:custGeom>
                  <a:rect b="b" l="l" r="r" t="t"/>
                  <a:pathLst>
                    <a:path extrusionOk="0" h="172" w="172">
                      <a:moveTo>
                        <a:pt x="43" y="0"/>
                      </a:moveTo>
                      <a:cubicBezTo>
                        <a:pt x="0" y="43"/>
                        <a:pt x="0" y="43"/>
                        <a:pt x="43" y="43"/>
                      </a:cubicBezTo>
                      <a:cubicBezTo>
                        <a:pt x="43" y="86"/>
                        <a:pt x="43" y="129"/>
                        <a:pt x="43" y="129"/>
                      </a:cubicBezTo>
                      <a:cubicBezTo>
                        <a:pt x="86" y="129"/>
                        <a:pt x="86" y="172"/>
                        <a:pt x="86" y="172"/>
                      </a:cubicBezTo>
                      <a:lnTo>
                        <a:pt x="172" y="86"/>
                      </a:lnTo>
                      <a:cubicBezTo>
                        <a:pt x="172" y="43"/>
                        <a:pt x="172" y="43"/>
                        <a:pt x="172" y="43"/>
                      </a:cubicBezTo>
                      <a:lnTo>
                        <a:pt x="172"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50"/>
                <p:cNvSpPr/>
                <p:nvPr/>
              </p:nvSpPr>
              <p:spPr>
                <a:xfrm>
                  <a:off x="525525" y="2511075"/>
                  <a:ext cx="64375" cy="9500"/>
                </a:xfrm>
                <a:custGeom>
                  <a:rect b="b" l="l" r="r" t="t"/>
                  <a:pathLst>
                    <a:path extrusionOk="0" h="380" w="2575">
                      <a:moveTo>
                        <a:pt x="2489" y="1"/>
                      </a:moveTo>
                      <a:cubicBezTo>
                        <a:pt x="2008" y="188"/>
                        <a:pt x="1494" y="292"/>
                        <a:pt x="978" y="292"/>
                      </a:cubicBezTo>
                      <a:cubicBezTo>
                        <a:pt x="665" y="292"/>
                        <a:pt x="352" y="253"/>
                        <a:pt x="44" y="172"/>
                      </a:cubicBezTo>
                      <a:cubicBezTo>
                        <a:pt x="1" y="172"/>
                        <a:pt x="1" y="215"/>
                        <a:pt x="44" y="258"/>
                      </a:cubicBezTo>
                      <a:cubicBezTo>
                        <a:pt x="361" y="342"/>
                        <a:pt x="686" y="380"/>
                        <a:pt x="1009" y="380"/>
                      </a:cubicBezTo>
                      <a:cubicBezTo>
                        <a:pt x="1515" y="380"/>
                        <a:pt x="2018" y="287"/>
                        <a:pt x="2489" y="129"/>
                      </a:cubicBezTo>
                      <a:cubicBezTo>
                        <a:pt x="2575" y="129"/>
                        <a:pt x="2532" y="1"/>
                        <a:pt x="248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50"/>
                <p:cNvSpPr/>
                <p:nvPr/>
              </p:nvSpPr>
              <p:spPr>
                <a:xfrm>
                  <a:off x="552350" y="2405975"/>
                  <a:ext cx="24700" cy="43350"/>
                </a:xfrm>
                <a:custGeom>
                  <a:rect b="b" l="l" r="r" t="t"/>
                  <a:pathLst>
                    <a:path extrusionOk="0" h="1734" w="988">
                      <a:moveTo>
                        <a:pt x="0" y="1"/>
                      </a:moveTo>
                      <a:lnTo>
                        <a:pt x="0" y="1"/>
                      </a:lnTo>
                      <a:cubicBezTo>
                        <a:pt x="43" y="473"/>
                        <a:pt x="172" y="902"/>
                        <a:pt x="344" y="1331"/>
                      </a:cubicBezTo>
                      <a:cubicBezTo>
                        <a:pt x="344" y="1373"/>
                        <a:pt x="386" y="1373"/>
                        <a:pt x="429" y="1373"/>
                      </a:cubicBezTo>
                      <a:cubicBezTo>
                        <a:pt x="499" y="1339"/>
                        <a:pt x="540" y="1276"/>
                        <a:pt x="622" y="1276"/>
                      </a:cubicBezTo>
                      <a:cubicBezTo>
                        <a:pt x="641" y="1276"/>
                        <a:pt x="662" y="1279"/>
                        <a:pt x="687" y="1288"/>
                      </a:cubicBezTo>
                      <a:cubicBezTo>
                        <a:pt x="773" y="1288"/>
                        <a:pt x="687" y="1545"/>
                        <a:pt x="601" y="1631"/>
                      </a:cubicBezTo>
                      <a:cubicBezTo>
                        <a:pt x="570" y="1694"/>
                        <a:pt x="607" y="1733"/>
                        <a:pt x="646" y="1733"/>
                      </a:cubicBezTo>
                      <a:cubicBezTo>
                        <a:pt x="661" y="1733"/>
                        <a:pt x="675" y="1728"/>
                        <a:pt x="687" y="1717"/>
                      </a:cubicBezTo>
                      <a:cubicBezTo>
                        <a:pt x="773" y="1588"/>
                        <a:pt x="987" y="1245"/>
                        <a:pt x="858" y="1116"/>
                      </a:cubicBezTo>
                      <a:cubicBezTo>
                        <a:pt x="817" y="1075"/>
                        <a:pt x="773" y="1058"/>
                        <a:pt x="729" y="1058"/>
                      </a:cubicBezTo>
                      <a:cubicBezTo>
                        <a:pt x="630" y="1058"/>
                        <a:pt x="528" y="1140"/>
                        <a:pt x="442" y="1211"/>
                      </a:cubicBezTo>
                      <a:lnTo>
                        <a:pt x="442" y="1211"/>
                      </a:lnTo>
                      <a:cubicBezTo>
                        <a:pt x="285" y="807"/>
                        <a:pt x="162" y="404"/>
                        <a:pt x="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50"/>
                <p:cNvSpPr/>
                <p:nvPr/>
              </p:nvSpPr>
              <p:spPr>
                <a:xfrm>
                  <a:off x="624225" y="3718675"/>
                  <a:ext cx="36475" cy="8825"/>
                </a:xfrm>
                <a:custGeom>
                  <a:rect b="b" l="l" r="r" t="t"/>
                  <a:pathLst>
                    <a:path extrusionOk="0" h="353" w="1459">
                      <a:moveTo>
                        <a:pt x="1415" y="1"/>
                      </a:moveTo>
                      <a:cubicBezTo>
                        <a:pt x="943" y="86"/>
                        <a:pt x="472" y="172"/>
                        <a:pt x="43" y="258"/>
                      </a:cubicBezTo>
                      <a:cubicBezTo>
                        <a:pt x="6" y="258"/>
                        <a:pt x="1" y="352"/>
                        <a:pt x="27" y="352"/>
                      </a:cubicBezTo>
                      <a:cubicBezTo>
                        <a:pt x="31" y="352"/>
                        <a:pt x="36" y="350"/>
                        <a:pt x="43" y="344"/>
                      </a:cubicBezTo>
                      <a:cubicBezTo>
                        <a:pt x="514" y="301"/>
                        <a:pt x="943" y="215"/>
                        <a:pt x="1415" y="86"/>
                      </a:cubicBezTo>
                      <a:cubicBezTo>
                        <a:pt x="1458" y="86"/>
                        <a:pt x="1415" y="1"/>
                        <a:pt x="14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50"/>
                <p:cNvSpPr/>
                <p:nvPr/>
              </p:nvSpPr>
              <p:spPr>
                <a:xfrm>
                  <a:off x="626350" y="3709025"/>
                  <a:ext cx="30050" cy="4325"/>
                </a:xfrm>
                <a:custGeom>
                  <a:rect b="b" l="l" r="r" t="t"/>
                  <a:pathLst>
                    <a:path extrusionOk="0" h="173" w="1202">
                      <a:moveTo>
                        <a:pt x="1159" y="0"/>
                      </a:moveTo>
                      <a:cubicBezTo>
                        <a:pt x="773" y="43"/>
                        <a:pt x="387" y="43"/>
                        <a:pt x="43" y="86"/>
                      </a:cubicBezTo>
                      <a:cubicBezTo>
                        <a:pt x="0" y="86"/>
                        <a:pt x="0" y="172"/>
                        <a:pt x="43" y="172"/>
                      </a:cubicBezTo>
                      <a:cubicBezTo>
                        <a:pt x="387" y="172"/>
                        <a:pt x="773" y="129"/>
                        <a:pt x="1159" y="86"/>
                      </a:cubicBezTo>
                      <a:cubicBezTo>
                        <a:pt x="1202" y="86"/>
                        <a:pt x="1202" y="0"/>
                        <a:pt x="115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50"/>
                <p:cNvSpPr/>
                <p:nvPr/>
              </p:nvSpPr>
              <p:spPr>
                <a:xfrm>
                  <a:off x="632775" y="3685425"/>
                  <a:ext cx="41850" cy="25750"/>
                </a:xfrm>
                <a:custGeom>
                  <a:rect b="b" l="l" r="r" t="t"/>
                  <a:pathLst>
                    <a:path extrusionOk="0" h="1030" w="1674">
                      <a:moveTo>
                        <a:pt x="1545" y="1"/>
                      </a:moveTo>
                      <a:cubicBezTo>
                        <a:pt x="1245" y="215"/>
                        <a:pt x="1030" y="515"/>
                        <a:pt x="902" y="859"/>
                      </a:cubicBezTo>
                      <a:cubicBezTo>
                        <a:pt x="902" y="889"/>
                        <a:pt x="945" y="919"/>
                        <a:pt x="970" y="919"/>
                      </a:cubicBezTo>
                      <a:cubicBezTo>
                        <a:pt x="980" y="919"/>
                        <a:pt x="987" y="914"/>
                        <a:pt x="987" y="902"/>
                      </a:cubicBezTo>
                      <a:cubicBezTo>
                        <a:pt x="1141" y="633"/>
                        <a:pt x="1328" y="365"/>
                        <a:pt x="1550" y="158"/>
                      </a:cubicBezTo>
                      <a:lnTo>
                        <a:pt x="1550" y="158"/>
                      </a:lnTo>
                      <a:cubicBezTo>
                        <a:pt x="1561" y="514"/>
                        <a:pt x="1350" y="824"/>
                        <a:pt x="987" y="944"/>
                      </a:cubicBezTo>
                      <a:cubicBezTo>
                        <a:pt x="953" y="949"/>
                        <a:pt x="918" y="951"/>
                        <a:pt x="884" y="951"/>
                      </a:cubicBezTo>
                      <a:cubicBezTo>
                        <a:pt x="620" y="951"/>
                        <a:pt x="369" y="825"/>
                        <a:pt x="230" y="593"/>
                      </a:cubicBezTo>
                      <a:lnTo>
                        <a:pt x="230" y="593"/>
                      </a:lnTo>
                      <a:cubicBezTo>
                        <a:pt x="444" y="669"/>
                        <a:pt x="630" y="753"/>
                        <a:pt x="816" y="902"/>
                      </a:cubicBezTo>
                      <a:cubicBezTo>
                        <a:pt x="828" y="914"/>
                        <a:pt x="841" y="919"/>
                        <a:pt x="851" y="919"/>
                      </a:cubicBezTo>
                      <a:cubicBezTo>
                        <a:pt x="877" y="919"/>
                        <a:pt x="889" y="889"/>
                        <a:pt x="859" y="859"/>
                      </a:cubicBezTo>
                      <a:cubicBezTo>
                        <a:pt x="644" y="644"/>
                        <a:pt x="387" y="515"/>
                        <a:pt x="130" y="430"/>
                      </a:cubicBezTo>
                      <a:cubicBezTo>
                        <a:pt x="44" y="430"/>
                        <a:pt x="1" y="473"/>
                        <a:pt x="44" y="515"/>
                      </a:cubicBezTo>
                      <a:cubicBezTo>
                        <a:pt x="178" y="851"/>
                        <a:pt x="496" y="1029"/>
                        <a:pt x="813" y="1029"/>
                      </a:cubicBezTo>
                      <a:cubicBezTo>
                        <a:pt x="901" y="1029"/>
                        <a:pt x="989" y="1015"/>
                        <a:pt x="1073" y="987"/>
                      </a:cubicBezTo>
                      <a:cubicBezTo>
                        <a:pt x="1459" y="859"/>
                        <a:pt x="1674" y="430"/>
                        <a:pt x="1631" y="44"/>
                      </a:cubicBezTo>
                      <a:cubicBezTo>
                        <a:pt x="1631" y="1"/>
                        <a:pt x="1588" y="1"/>
                        <a:pt x="15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50"/>
                <p:cNvSpPr/>
                <p:nvPr/>
              </p:nvSpPr>
              <p:spPr>
                <a:xfrm>
                  <a:off x="598475" y="2569000"/>
                  <a:ext cx="302450" cy="323900"/>
                </a:xfrm>
                <a:custGeom>
                  <a:rect b="b" l="l" r="r" t="t"/>
                  <a:pathLst>
                    <a:path extrusionOk="0" h="12956" w="12098">
                      <a:moveTo>
                        <a:pt x="172" y="0"/>
                      </a:moveTo>
                      <a:lnTo>
                        <a:pt x="0" y="3947"/>
                      </a:lnTo>
                      <a:lnTo>
                        <a:pt x="6435" y="7894"/>
                      </a:lnTo>
                      <a:lnTo>
                        <a:pt x="3861" y="11326"/>
                      </a:lnTo>
                      <a:lnTo>
                        <a:pt x="5019" y="12956"/>
                      </a:lnTo>
                      <a:cubicBezTo>
                        <a:pt x="5019" y="12956"/>
                        <a:pt x="12098" y="9138"/>
                        <a:pt x="10510" y="6521"/>
                      </a:cubicBezTo>
                      <a:cubicBezTo>
                        <a:pt x="8966" y="3904"/>
                        <a:pt x="172" y="0"/>
                        <a:pt x="17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50"/>
                <p:cNvSpPr/>
                <p:nvPr/>
              </p:nvSpPr>
              <p:spPr>
                <a:xfrm>
                  <a:off x="422575" y="2923975"/>
                  <a:ext cx="271375" cy="706775"/>
                </a:xfrm>
                <a:custGeom>
                  <a:rect b="b" l="l" r="r" t="t"/>
                  <a:pathLst>
                    <a:path extrusionOk="0" h="28271" w="10855">
                      <a:moveTo>
                        <a:pt x="10682" y="1"/>
                      </a:moveTo>
                      <a:lnTo>
                        <a:pt x="1" y="473"/>
                      </a:lnTo>
                      <a:lnTo>
                        <a:pt x="215" y="28271"/>
                      </a:lnTo>
                      <a:lnTo>
                        <a:pt x="4205" y="28271"/>
                      </a:lnTo>
                      <a:cubicBezTo>
                        <a:pt x="4205" y="28271"/>
                        <a:pt x="4977" y="6435"/>
                        <a:pt x="5148" y="6049"/>
                      </a:cubicBezTo>
                      <a:cubicBezTo>
                        <a:pt x="5191" y="5964"/>
                        <a:pt x="5291" y="5935"/>
                        <a:pt x="5406" y="5935"/>
                      </a:cubicBezTo>
                      <a:cubicBezTo>
                        <a:pt x="5635" y="5935"/>
                        <a:pt x="5921" y="6049"/>
                        <a:pt x="5921" y="6049"/>
                      </a:cubicBezTo>
                      <a:lnTo>
                        <a:pt x="5620" y="28228"/>
                      </a:lnTo>
                      <a:lnTo>
                        <a:pt x="10425" y="27971"/>
                      </a:lnTo>
                      <a:cubicBezTo>
                        <a:pt x="10425" y="27971"/>
                        <a:pt x="10854" y="5620"/>
                        <a:pt x="1068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50"/>
                <p:cNvSpPr/>
                <p:nvPr/>
              </p:nvSpPr>
              <p:spPr>
                <a:xfrm>
                  <a:off x="464400" y="2724500"/>
                  <a:ext cx="184500" cy="238125"/>
                </a:xfrm>
                <a:custGeom>
                  <a:rect b="b" l="l" r="r" t="t"/>
                  <a:pathLst>
                    <a:path extrusionOk="0" h="9525" w="7380">
                      <a:moveTo>
                        <a:pt x="1030" y="1"/>
                      </a:moveTo>
                      <a:lnTo>
                        <a:pt x="1" y="9524"/>
                      </a:lnTo>
                      <a:lnTo>
                        <a:pt x="7379" y="8366"/>
                      </a:lnTo>
                      <a:lnTo>
                        <a:pt x="7379" y="515"/>
                      </a:lnTo>
                      <a:lnTo>
                        <a:pt x="1030"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50"/>
                <p:cNvSpPr/>
                <p:nvPr/>
              </p:nvSpPr>
              <p:spPr>
                <a:xfrm>
                  <a:off x="203800" y="2577575"/>
                  <a:ext cx="299250" cy="322825"/>
                </a:xfrm>
                <a:custGeom>
                  <a:rect b="b" l="l" r="r" t="t"/>
                  <a:pathLst>
                    <a:path extrusionOk="0" h="12913" w="11970">
                      <a:moveTo>
                        <a:pt x="11969" y="0"/>
                      </a:moveTo>
                      <a:cubicBezTo>
                        <a:pt x="11969" y="1"/>
                        <a:pt x="3175" y="3776"/>
                        <a:pt x="1587" y="6392"/>
                      </a:cubicBezTo>
                      <a:cubicBezTo>
                        <a:pt x="0" y="9009"/>
                        <a:pt x="7765" y="12913"/>
                        <a:pt x="7765" y="12913"/>
                      </a:cubicBezTo>
                      <a:lnTo>
                        <a:pt x="8923" y="11240"/>
                      </a:lnTo>
                      <a:lnTo>
                        <a:pt x="5663" y="7765"/>
                      </a:lnTo>
                      <a:lnTo>
                        <a:pt x="10768" y="4548"/>
                      </a:lnTo>
                      <a:lnTo>
                        <a:pt x="11969"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50"/>
                <p:cNvSpPr/>
                <p:nvPr/>
              </p:nvSpPr>
              <p:spPr>
                <a:xfrm>
                  <a:off x="625275" y="2580800"/>
                  <a:ext cx="23625" cy="170550"/>
                </a:xfrm>
                <a:custGeom>
                  <a:rect b="b" l="l" r="r" t="t"/>
                  <a:pathLst>
                    <a:path extrusionOk="0" h="6822" w="945">
                      <a:moveTo>
                        <a:pt x="172" y="0"/>
                      </a:moveTo>
                      <a:lnTo>
                        <a:pt x="1" y="6821"/>
                      </a:lnTo>
                      <a:lnTo>
                        <a:pt x="601" y="6821"/>
                      </a:lnTo>
                      <a:lnTo>
                        <a:pt x="944" y="386"/>
                      </a:lnTo>
                      <a:lnTo>
                        <a:pt x="172"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50"/>
                <p:cNvSpPr/>
                <p:nvPr/>
              </p:nvSpPr>
              <p:spPr>
                <a:xfrm>
                  <a:off x="480500" y="2577575"/>
                  <a:ext cx="32200" cy="161975"/>
                </a:xfrm>
                <a:custGeom>
                  <a:rect b="b" l="l" r="r" t="t"/>
                  <a:pathLst>
                    <a:path extrusionOk="0" h="6479" w="1288">
                      <a:moveTo>
                        <a:pt x="901" y="0"/>
                      </a:moveTo>
                      <a:lnTo>
                        <a:pt x="0" y="429"/>
                      </a:lnTo>
                      <a:lnTo>
                        <a:pt x="687" y="6478"/>
                      </a:lnTo>
                      <a:lnTo>
                        <a:pt x="1287" y="6478"/>
                      </a:lnTo>
                      <a:lnTo>
                        <a:pt x="90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50"/>
                <p:cNvSpPr/>
                <p:nvPr/>
              </p:nvSpPr>
              <p:spPr>
                <a:xfrm>
                  <a:off x="628500" y="2737375"/>
                  <a:ext cx="10750" cy="9675"/>
                </a:xfrm>
                <a:custGeom>
                  <a:rect b="b" l="l" r="r" t="t"/>
                  <a:pathLst>
                    <a:path extrusionOk="0" h="387" w="430">
                      <a:moveTo>
                        <a:pt x="201" y="81"/>
                      </a:moveTo>
                      <a:lnTo>
                        <a:pt x="201" y="81"/>
                      </a:lnTo>
                      <a:cubicBezTo>
                        <a:pt x="204" y="84"/>
                        <a:pt x="209" y="86"/>
                        <a:pt x="215" y="86"/>
                      </a:cubicBezTo>
                      <a:cubicBezTo>
                        <a:pt x="301" y="129"/>
                        <a:pt x="301" y="258"/>
                        <a:pt x="215" y="258"/>
                      </a:cubicBezTo>
                      <a:cubicBezTo>
                        <a:pt x="172" y="258"/>
                        <a:pt x="129" y="129"/>
                        <a:pt x="172" y="86"/>
                      </a:cubicBezTo>
                      <a:cubicBezTo>
                        <a:pt x="184" y="86"/>
                        <a:pt x="194" y="84"/>
                        <a:pt x="201" y="81"/>
                      </a:cubicBezTo>
                      <a:close/>
                      <a:moveTo>
                        <a:pt x="258" y="0"/>
                      </a:moveTo>
                      <a:cubicBezTo>
                        <a:pt x="237" y="0"/>
                        <a:pt x="217" y="20"/>
                        <a:pt x="206" y="40"/>
                      </a:cubicBezTo>
                      <a:lnTo>
                        <a:pt x="206" y="40"/>
                      </a:lnTo>
                      <a:cubicBezTo>
                        <a:pt x="198" y="35"/>
                        <a:pt x="188" y="31"/>
                        <a:pt x="175" y="31"/>
                      </a:cubicBezTo>
                      <a:cubicBezTo>
                        <a:pt x="162" y="31"/>
                        <a:pt x="146" y="35"/>
                        <a:pt x="129" y="43"/>
                      </a:cubicBezTo>
                      <a:cubicBezTo>
                        <a:pt x="43" y="43"/>
                        <a:pt x="0" y="129"/>
                        <a:pt x="43" y="215"/>
                      </a:cubicBezTo>
                      <a:cubicBezTo>
                        <a:pt x="43" y="301"/>
                        <a:pt x="129" y="386"/>
                        <a:pt x="215" y="386"/>
                      </a:cubicBezTo>
                      <a:cubicBezTo>
                        <a:pt x="301" y="386"/>
                        <a:pt x="386" y="301"/>
                        <a:pt x="386" y="215"/>
                      </a:cubicBezTo>
                      <a:cubicBezTo>
                        <a:pt x="429" y="129"/>
                        <a:pt x="343" y="43"/>
                        <a:pt x="25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50"/>
                <p:cNvSpPr/>
                <p:nvPr/>
              </p:nvSpPr>
              <p:spPr>
                <a:xfrm>
                  <a:off x="499800" y="2728575"/>
                  <a:ext cx="9675" cy="8875"/>
                </a:xfrm>
                <a:custGeom>
                  <a:rect b="b" l="l" r="r" t="t"/>
                  <a:pathLst>
                    <a:path extrusionOk="0" h="355" w="387">
                      <a:moveTo>
                        <a:pt x="147" y="128"/>
                      </a:moveTo>
                      <a:lnTo>
                        <a:pt x="147" y="128"/>
                      </a:lnTo>
                      <a:cubicBezTo>
                        <a:pt x="155" y="132"/>
                        <a:pt x="163" y="135"/>
                        <a:pt x="172" y="138"/>
                      </a:cubicBezTo>
                      <a:cubicBezTo>
                        <a:pt x="258" y="138"/>
                        <a:pt x="258" y="138"/>
                        <a:pt x="258" y="181"/>
                      </a:cubicBezTo>
                      <a:cubicBezTo>
                        <a:pt x="258" y="224"/>
                        <a:pt x="215" y="224"/>
                        <a:pt x="172" y="224"/>
                      </a:cubicBezTo>
                      <a:cubicBezTo>
                        <a:pt x="140" y="192"/>
                        <a:pt x="132" y="160"/>
                        <a:pt x="147" y="128"/>
                      </a:cubicBezTo>
                      <a:close/>
                      <a:moveTo>
                        <a:pt x="221" y="1"/>
                      </a:moveTo>
                      <a:cubicBezTo>
                        <a:pt x="206" y="1"/>
                        <a:pt x="189" y="3"/>
                        <a:pt x="172" y="9"/>
                      </a:cubicBezTo>
                      <a:cubicBezTo>
                        <a:pt x="132" y="9"/>
                        <a:pt x="101" y="28"/>
                        <a:pt x="93" y="52"/>
                      </a:cubicBezTo>
                      <a:lnTo>
                        <a:pt x="86" y="52"/>
                      </a:lnTo>
                      <a:cubicBezTo>
                        <a:pt x="0" y="95"/>
                        <a:pt x="0" y="224"/>
                        <a:pt x="86" y="309"/>
                      </a:cubicBezTo>
                      <a:cubicBezTo>
                        <a:pt x="117" y="340"/>
                        <a:pt x="158" y="354"/>
                        <a:pt x="200" y="354"/>
                      </a:cubicBezTo>
                      <a:cubicBezTo>
                        <a:pt x="277" y="354"/>
                        <a:pt x="359" y="307"/>
                        <a:pt x="386" y="224"/>
                      </a:cubicBezTo>
                      <a:cubicBezTo>
                        <a:pt x="386" y="112"/>
                        <a:pt x="322" y="1"/>
                        <a:pt x="22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50"/>
                <p:cNvSpPr/>
                <p:nvPr/>
              </p:nvSpPr>
              <p:spPr>
                <a:xfrm>
                  <a:off x="522350" y="2780550"/>
                  <a:ext cx="84725" cy="80925"/>
                </a:xfrm>
                <a:custGeom>
                  <a:rect b="b" l="l" r="r" t="t"/>
                  <a:pathLst>
                    <a:path extrusionOk="0" h="3237" w="3389">
                      <a:moveTo>
                        <a:pt x="297" y="154"/>
                      </a:moveTo>
                      <a:cubicBezTo>
                        <a:pt x="310" y="182"/>
                        <a:pt x="340" y="204"/>
                        <a:pt x="385" y="204"/>
                      </a:cubicBezTo>
                      <a:lnTo>
                        <a:pt x="1586" y="290"/>
                      </a:lnTo>
                      <a:cubicBezTo>
                        <a:pt x="2058" y="290"/>
                        <a:pt x="2530" y="332"/>
                        <a:pt x="2959" y="418"/>
                      </a:cubicBezTo>
                      <a:cubicBezTo>
                        <a:pt x="3388" y="547"/>
                        <a:pt x="3260" y="1019"/>
                        <a:pt x="3217" y="1405"/>
                      </a:cubicBezTo>
                      <a:cubicBezTo>
                        <a:pt x="3260" y="1834"/>
                        <a:pt x="3217" y="2263"/>
                        <a:pt x="3174" y="2692"/>
                      </a:cubicBezTo>
                      <a:cubicBezTo>
                        <a:pt x="3024" y="3016"/>
                        <a:pt x="2817" y="3094"/>
                        <a:pt x="2568" y="3094"/>
                      </a:cubicBezTo>
                      <a:cubicBezTo>
                        <a:pt x="2389" y="3094"/>
                        <a:pt x="2188" y="3053"/>
                        <a:pt x="1973" y="3035"/>
                      </a:cubicBezTo>
                      <a:cubicBezTo>
                        <a:pt x="1586" y="3035"/>
                        <a:pt x="1200" y="2992"/>
                        <a:pt x="814" y="2906"/>
                      </a:cubicBezTo>
                      <a:cubicBezTo>
                        <a:pt x="1" y="2581"/>
                        <a:pt x="267" y="945"/>
                        <a:pt x="297" y="154"/>
                      </a:cubicBezTo>
                      <a:close/>
                      <a:moveTo>
                        <a:pt x="278" y="0"/>
                      </a:moveTo>
                      <a:cubicBezTo>
                        <a:pt x="267" y="0"/>
                        <a:pt x="257" y="11"/>
                        <a:pt x="257" y="32"/>
                      </a:cubicBezTo>
                      <a:cubicBezTo>
                        <a:pt x="214" y="547"/>
                        <a:pt x="171" y="1062"/>
                        <a:pt x="171" y="1577"/>
                      </a:cubicBezTo>
                      <a:cubicBezTo>
                        <a:pt x="128" y="1920"/>
                        <a:pt x="128" y="2306"/>
                        <a:pt x="214" y="2649"/>
                      </a:cubicBezTo>
                      <a:cubicBezTo>
                        <a:pt x="471" y="3207"/>
                        <a:pt x="1372" y="3078"/>
                        <a:pt x="1887" y="3121"/>
                      </a:cubicBezTo>
                      <a:cubicBezTo>
                        <a:pt x="2079" y="3145"/>
                        <a:pt x="2407" y="3237"/>
                        <a:pt x="2695" y="3237"/>
                      </a:cubicBezTo>
                      <a:cubicBezTo>
                        <a:pt x="2921" y="3237"/>
                        <a:pt x="3122" y="3181"/>
                        <a:pt x="3217" y="2992"/>
                      </a:cubicBezTo>
                      <a:cubicBezTo>
                        <a:pt x="3345" y="2649"/>
                        <a:pt x="3345" y="2306"/>
                        <a:pt x="3345" y="1963"/>
                      </a:cubicBezTo>
                      <a:cubicBezTo>
                        <a:pt x="3345" y="1448"/>
                        <a:pt x="3388" y="890"/>
                        <a:pt x="3388" y="375"/>
                      </a:cubicBezTo>
                      <a:cubicBezTo>
                        <a:pt x="3388" y="332"/>
                        <a:pt x="3388" y="290"/>
                        <a:pt x="3345" y="290"/>
                      </a:cubicBezTo>
                      <a:lnTo>
                        <a:pt x="385" y="32"/>
                      </a:lnTo>
                      <a:cubicBezTo>
                        <a:pt x="342" y="32"/>
                        <a:pt x="313" y="52"/>
                        <a:pt x="299" y="77"/>
                      </a:cubicBezTo>
                      <a:lnTo>
                        <a:pt x="299" y="77"/>
                      </a:lnTo>
                      <a:cubicBezTo>
                        <a:pt x="299" y="62"/>
                        <a:pt x="300" y="47"/>
                        <a:pt x="300" y="32"/>
                      </a:cubicBezTo>
                      <a:cubicBezTo>
                        <a:pt x="300" y="11"/>
                        <a:pt x="289" y="0"/>
                        <a:pt x="27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50"/>
                <p:cNvSpPr/>
                <p:nvPr/>
              </p:nvSpPr>
              <p:spPr>
                <a:xfrm>
                  <a:off x="527675" y="2799575"/>
                  <a:ext cx="77200" cy="5775"/>
                </a:xfrm>
                <a:custGeom>
                  <a:rect b="b" l="l" r="r" t="t"/>
                  <a:pathLst>
                    <a:path extrusionOk="0" h="231" w="3088">
                      <a:moveTo>
                        <a:pt x="1" y="0"/>
                      </a:moveTo>
                      <a:cubicBezTo>
                        <a:pt x="1" y="0"/>
                        <a:pt x="1" y="43"/>
                        <a:pt x="1" y="43"/>
                      </a:cubicBezTo>
                      <a:cubicBezTo>
                        <a:pt x="754" y="174"/>
                        <a:pt x="1533" y="230"/>
                        <a:pt x="2299" y="230"/>
                      </a:cubicBezTo>
                      <a:cubicBezTo>
                        <a:pt x="2535" y="230"/>
                        <a:pt x="2771" y="225"/>
                        <a:pt x="3004" y="215"/>
                      </a:cubicBezTo>
                      <a:cubicBezTo>
                        <a:pt x="3077" y="215"/>
                        <a:pt x="3088" y="120"/>
                        <a:pt x="3035" y="120"/>
                      </a:cubicBezTo>
                      <a:cubicBezTo>
                        <a:pt x="3026" y="120"/>
                        <a:pt x="3016" y="123"/>
                        <a:pt x="3004" y="129"/>
                      </a:cubicBezTo>
                      <a:cubicBezTo>
                        <a:pt x="2017" y="129"/>
                        <a:pt x="1030" y="86"/>
                        <a:pt x="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p50"/>
                <p:cNvSpPr/>
                <p:nvPr/>
              </p:nvSpPr>
              <p:spPr>
                <a:xfrm>
                  <a:off x="653150" y="2943550"/>
                  <a:ext cx="33275" cy="50175"/>
                </a:xfrm>
                <a:custGeom>
                  <a:rect b="b" l="l" r="r" t="t"/>
                  <a:pathLst>
                    <a:path extrusionOk="0" h="2007" w="1331">
                      <a:moveTo>
                        <a:pt x="44" y="1"/>
                      </a:moveTo>
                      <a:cubicBezTo>
                        <a:pt x="22" y="1"/>
                        <a:pt x="1" y="11"/>
                        <a:pt x="1" y="33"/>
                      </a:cubicBezTo>
                      <a:cubicBezTo>
                        <a:pt x="44" y="848"/>
                        <a:pt x="473" y="1620"/>
                        <a:pt x="1245" y="2006"/>
                      </a:cubicBezTo>
                      <a:cubicBezTo>
                        <a:pt x="1288" y="2006"/>
                        <a:pt x="1331" y="1920"/>
                        <a:pt x="1288" y="1877"/>
                      </a:cubicBezTo>
                      <a:cubicBezTo>
                        <a:pt x="601" y="1491"/>
                        <a:pt x="172" y="805"/>
                        <a:pt x="87" y="33"/>
                      </a:cubicBezTo>
                      <a:cubicBezTo>
                        <a:pt x="87" y="11"/>
                        <a:pt x="65" y="1"/>
                        <a:pt x="44" y="1"/>
                      </a:cubicBezTo>
                      <a:close/>
                    </a:path>
                  </a:pathLst>
                </a:custGeom>
                <a:solidFill>
                  <a:srgbClr val="1A30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p50"/>
                <p:cNvSpPr/>
                <p:nvPr/>
              </p:nvSpPr>
              <p:spPr>
                <a:xfrm>
                  <a:off x="556625" y="2953750"/>
                  <a:ext cx="27925" cy="77500"/>
                </a:xfrm>
                <a:custGeom>
                  <a:rect b="b" l="l" r="r" t="t"/>
                  <a:pathLst>
                    <a:path extrusionOk="0" h="3100" w="1117">
                      <a:moveTo>
                        <a:pt x="966" y="0"/>
                      </a:moveTo>
                      <a:cubicBezTo>
                        <a:pt x="934" y="0"/>
                        <a:pt x="902" y="32"/>
                        <a:pt x="902" y="97"/>
                      </a:cubicBezTo>
                      <a:cubicBezTo>
                        <a:pt x="902" y="611"/>
                        <a:pt x="945" y="1126"/>
                        <a:pt x="902" y="1641"/>
                      </a:cubicBezTo>
                      <a:cubicBezTo>
                        <a:pt x="859" y="2284"/>
                        <a:pt x="473" y="2585"/>
                        <a:pt x="44" y="3014"/>
                      </a:cubicBezTo>
                      <a:cubicBezTo>
                        <a:pt x="1" y="3057"/>
                        <a:pt x="87" y="3100"/>
                        <a:pt x="87" y="3100"/>
                      </a:cubicBezTo>
                      <a:cubicBezTo>
                        <a:pt x="473" y="2799"/>
                        <a:pt x="773" y="2456"/>
                        <a:pt x="945" y="2027"/>
                      </a:cubicBezTo>
                      <a:cubicBezTo>
                        <a:pt x="1073" y="1384"/>
                        <a:pt x="1116" y="740"/>
                        <a:pt x="1031" y="97"/>
                      </a:cubicBezTo>
                      <a:cubicBezTo>
                        <a:pt x="1031" y="32"/>
                        <a:pt x="998" y="0"/>
                        <a:pt x="96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50"/>
                <p:cNvSpPr/>
                <p:nvPr/>
              </p:nvSpPr>
              <p:spPr>
                <a:xfrm>
                  <a:off x="430075" y="2959275"/>
                  <a:ext cx="37575" cy="44100"/>
                </a:xfrm>
                <a:custGeom>
                  <a:rect b="b" l="l" r="r" t="t"/>
                  <a:pathLst>
                    <a:path extrusionOk="0" h="1764" w="1503">
                      <a:moveTo>
                        <a:pt x="1434" y="0"/>
                      </a:moveTo>
                      <a:cubicBezTo>
                        <a:pt x="1413" y="0"/>
                        <a:pt x="1390" y="14"/>
                        <a:pt x="1374" y="47"/>
                      </a:cubicBezTo>
                      <a:cubicBezTo>
                        <a:pt x="1159" y="734"/>
                        <a:pt x="687" y="1334"/>
                        <a:pt x="44" y="1677"/>
                      </a:cubicBezTo>
                      <a:cubicBezTo>
                        <a:pt x="1" y="1677"/>
                        <a:pt x="44" y="1763"/>
                        <a:pt x="87" y="1763"/>
                      </a:cubicBezTo>
                      <a:cubicBezTo>
                        <a:pt x="773" y="1420"/>
                        <a:pt x="1288" y="819"/>
                        <a:pt x="1502" y="90"/>
                      </a:cubicBezTo>
                      <a:cubicBezTo>
                        <a:pt x="1502" y="37"/>
                        <a:pt x="1470" y="0"/>
                        <a:pt x="143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50"/>
                <p:cNvSpPr/>
                <p:nvPr/>
              </p:nvSpPr>
              <p:spPr>
                <a:xfrm>
                  <a:off x="423650" y="3625375"/>
                  <a:ext cx="96550" cy="3250"/>
                </a:xfrm>
                <a:custGeom>
                  <a:rect b="b" l="l" r="r" t="t"/>
                  <a:pathLst>
                    <a:path extrusionOk="0" h="130" w="3862">
                      <a:moveTo>
                        <a:pt x="3819" y="0"/>
                      </a:moveTo>
                      <a:cubicBezTo>
                        <a:pt x="2574" y="0"/>
                        <a:pt x="1330" y="0"/>
                        <a:pt x="43" y="43"/>
                      </a:cubicBezTo>
                      <a:cubicBezTo>
                        <a:pt x="1" y="43"/>
                        <a:pt x="1" y="129"/>
                        <a:pt x="43" y="129"/>
                      </a:cubicBezTo>
                      <a:cubicBezTo>
                        <a:pt x="1330" y="129"/>
                        <a:pt x="2574" y="129"/>
                        <a:pt x="3819" y="86"/>
                      </a:cubicBezTo>
                      <a:cubicBezTo>
                        <a:pt x="3861" y="86"/>
                        <a:pt x="3861" y="0"/>
                        <a:pt x="38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50"/>
                <p:cNvSpPr/>
                <p:nvPr/>
              </p:nvSpPr>
              <p:spPr>
                <a:xfrm>
                  <a:off x="431150" y="3597500"/>
                  <a:ext cx="93350" cy="5375"/>
                </a:xfrm>
                <a:custGeom>
                  <a:rect b="b" l="l" r="r" t="t"/>
                  <a:pathLst>
                    <a:path extrusionOk="0" h="215" w="3734">
                      <a:moveTo>
                        <a:pt x="44" y="0"/>
                      </a:moveTo>
                      <a:cubicBezTo>
                        <a:pt x="1" y="0"/>
                        <a:pt x="1" y="43"/>
                        <a:pt x="44" y="43"/>
                      </a:cubicBezTo>
                      <a:cubicBezTo>
                        <a:pt x="1245" y="129"/>
                        <a:pt x="2489" y="215"/>
                        <a:pt x="3690" y="215"/>
                      </a:cubicBezTo>
                      <a:cubicBezTo>
                        <a:pt x="3733" y="215"/>
                        <a:pt x="3733" y="129"/>
                        <a:pt x="3690" y="129"/>
                      </a:cubicBezTo>
                      <a:cubicBezTo>
                        <a:pt x="2489" y="43"/>
                        <a:pt x="1288" y="43"/>
                        <a:pt x="4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p50"/>
                <p:cNvSpPr/>
                <p:nvPr/>
              </p:nvSpPr>
              <p:spPr>
                <a:xfrm>
                  <a:off x="558825" y="3613575"/>
                  <a:ext cx="110450" cy="16100"/>
                </a:xfrm>
                <a:custGeom>
                  <a:rect b="b" l="l" r="r" t="t"/>
                  <a:pathLst>
                    <a:path extrusionOk="0" h="644" w="4418">
                      <a:moveTo>
                        <a:pt x="4332" y="0"/>
                      </a:moveTo>
                      <a:cubicBezTo>
                        <a:pt x="2916" y="258"/>
                        <a:pt x="1457" y="429"/>
                        <a:pt x="42" y="558"/>
                      </a:cubicBezTo>
                      <a:cubicBezTo>
                        <a:pt x="7" y="558"/>
                        <a:pt x="1" y="613"/>
                        <a:pt x="21" y="613"/>
                      </a:cubicBezTo>
                      <a:cubicBezTo>
                        <a:pt x="26" y="613"/>
                        <a:pt x="33" y="610"/>
                        <a:pt x="42" y="601"/>
                      </a:cubicBezTo>
                      <a:lnTo>
                        <a:pt x="42" y="644"/>
                      </a:lnTo>
                      <a:cubicBezTo>
                        <a:pt x="1500" y="558"/>
                        <a:pt x="2916" y="344"/>
                        <a:pt x="4374" y="86"/>
                      </a:cubicBezTo>
                      <a:cubicBezTo>
                        <a:pt x="4417" y="86"/>
                        <a:pt x="4417" y="0"/>
                        <a:pt x="433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50"/>
                <p:cNvSpPr/>
                <p:nvPr/>
              </p:nvSpPr>
              <p:spPr>
                <a:xfrm>
                  <a:off x="559850" y="3583550"/>
                  <a:ext cx="120150" cy="8600"/>
                </a:xfrm>
                <a:custGeom>
                  <a:rect b="b" l="l" r="r" t="t"/>
                  <a:pathLst>
                    <a:path extrusionOk="0" h="344" w="4806">
                      <a:moveTo>
                        <a:pt x="4762" y="0"/>
                      </a:moveTo>
                      <a:cubicBezTo>
                        <a:pt x="3175" y="86"/>
                        <a:pt x="1588" y="215"/>
                        <a:pt x="44" y="301"/>
                      </a:cubicBezTo>
                      <a:cubicBezTo>
                        <a:pt x="1" y="301"/>
                        <a:pt x="1" y="344"/>
                        <a:pt x="44" y="344"/>
                      </a:cubicBezTo>
                      <a:cubicBezTo>
                        <a:pt x="1588" y="301"/>
                        <a:pt x="3175" y="215"/>
                        <a:pt x="4762" y="129"/>
                      </a:cubicBezTo>
                      <a:cubicBezTo>
                        <a:pt x="4805" y="129"/>
                        <a:pt x="4805" y="0"/>
                        <a:pt x="476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50"/>
                <p:cNvSpPr/>
                <p:nvPr/>
              </p:nvSpPr>
              <p:spPr>
                <a:xfrm>
                  <a:off x="617775" y="3287550"/>
                  <a:ext cx="47200" cy="16100"/>
                </a:xfrm>
                <a:custGeom>
                  <a:rect b="b" l="l" r="r" t="t"/>
                  <a:pathLst>
                    <a:path extrusionOk="0" h="644" w="1888">
                      <a:moveTo>
                        <a:pt x="1802" y="0"/>
                      </a:moveTo>
                      <a:cubicBezTo>
                        <a:pt x="1201" y="215"/>
                        <a:pt x="644" y="429"/>
                        <a:pt x="43" y="558"/>
                      </a:cubicBezTo>
                      <a:cubicBezTo>
                        <a:pt x="0" y="558"/>
                        <a:pt x="43" y="601"/>
                        <a:pt x="43" y="601"/>
                      </a:cubicBezTo>
                      <a:lnTo>
                        <a:pt x="43" y="644"/>
                      </a:lnTo>
                      <a:cubicBezTo>
                        <a:pt x="644" y="515"/>
                        <a:pt x="1244" y="344"/>
                        <a:pt x="1802" y="129"/>
                      </a:cubicBezTo>
                      <a:cubicBezTo>
                        <a:pt x="1888" y="86"/>
                        <a:pt x="1845" y="0"/>
                        <a:pt x="180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50"/>
                <p:cNvSpPr/>
                <p:nvPr/>
              </p:nvSpPr>
              <p:spPr>
                <a:xfrm>
                  <a:off x="457100" y="3290475"/>
                  <a:ext cx="39350" cy="28425"/>
                </a:xfrm>
                <a:custGeom>
                  <a:rect b="b" l="l" r="r" t="t"/>
                  <a:pathLst>
                    <a:path extrusionOk="0" h="1137" w="1574">
                      <a:moveTo>
                        <a:pt x="54" y="0"/>
                      </a:moveTo>
                      <a:cubicBezTo>
                        <a:pt x="22" y="0"/>
                        <a:pt x="1" y="63"/>
                        <a:pt x="35" y="98"/>
                      </a:cubicBezTo>
                      <a:cubicBezTo>
                        <a:pt x="507" y="441"/>
                        <a:pt x="979" y="784"/>
                        <a:pt x="1451" y="1127"/>
                      </a:cubicBezTo>
                      <a:cubicBezTo>
                        <a:pt x="1463" y="1133"/>
                        <a:pt x="1474" y="1136"/>
                        <a:pt x="1484" y="1136"/>
                      </a:cubicBezTo>
                      <a:cubicBezTo>
                        <a:pt x="1547" y="1136"/>
                        <a:pt x="1574" y="1036"/>
                        <a:pt x="1537" y="999"/>
                      </a:cubicBezTo>
                      <a:cubicBezTo>
                        <a:pt x="1065" y="656"/>
                        <a:pt x="550" y="355"/>
                        <a:pt x="78" y="12"/>
                      </a:cubicBezTo>
                      <a:cubicBezTo>
                        <a:pt x="70" y="4"/>
                        <a:pt x="62" y="0"/>
                        <a:pt x="5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50"/>
                <p:cNvSpPr/>
                <p:nvPr/>
              </p:nvSpPr>
              <p:spPr>
                <a:xfrm>
                  <a:off x="546225" y="2461650"/>
                  <a:ext cx="37900" cy="13525"/>
                </a:xfrm>
                <a:custGeom>
                  <a:rect b="b" l="l" r="r" t="t"/>
                  <a:pathLst>
                    <a:path extrusionOk="0" h="541" w="1516">
                      <a:moveTo>
                        <a:pt x="1462" y="1"/>
                      </a:moveTo>
                      <a:cubicBezTo>
                        <a:pt x="1443" y="1"/>
                        <a:pt x="1420" y="15"/>
                        <a:pt x="1404" y="47"/>
                      </a:cubicBezTo>
                      <a:cubicBezTo>
                        <a:pt x="1250" y="288"/>
                        <a:pt x="985" y="418"/>
                        <a:pt x="722" y="418"/>
                      </a:cubicBezTo>
                      <a:cubicBezTo>
                        <a:pt x="470" y="418"/>
                        <a:pt x="221" y="299"/>
                        <a:pt x="74" y="47"/>
                      </a:cubicBezTo>
                      <a:cubicBezTo>
                        <a:pt x="74" y="35"/>
                        <a:pt x="66" y="30"/>
                        <a:pt x="57" y="30"/>
                      </a:cubicBezTo>
                      <a:cubicBezTo>
                        <a:pt x="35" y="30"/>
                        <a:pt x="1" y="60"/>
                        <a:pt x="31" y="90"/>
                      </a:cubicBezTo>
                      <a:cubicBezTo>
                        <a:pt x="181" y="391"/>
                        <a:pt x="471" y="541"/>
                        <a:pt x="760" y="541"/>
                      </a:cubicBezTo>
                      <a:cubicBezTo>
                        <a:pt x="1050" y="541"/>
                        <a:pt x="1339" y="391"/>
                        <a:pt x="1489" y="90"/>
                      </a:cubicBezTo>
                      <a:cubicBezTo>
                        <a:pt x="1516" y="37"/>
                        <a:pt x="1493" y="1"/>
                        <a:pt x="146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50"/>
                <p:cNvSpPr/>
                <p:nvPr/>
              </p:nvSpPr>
              <p:spPr>
                <a:xfrm>
                  <a:off x="485850" y="2336275"/>
                  <a:ext cx="140525" cy="66675"/>
                </a:xfrm>
                <a:custGeom>
                  <a:rect b="b" l="l" r="r" t="t"/>
                  <a:pathLst>
                    <a:path extrusionOk="0" h="2667" w="5621">
                      <a:moveTo>
                        <a:pt x="3390" y="0"/>
                      </a:moveTo>
                      <a:cubicBezTo>
                        <a:pt x="2660" y="0"/>
                        <a:pt x="1931" y="215"/>
                        <a:pt x="1373" y="644"/>
                      </a:cubicBezTo>
                      <a:lnTo>
                        <a:pt x="44" y="1159"/>
                      </a:lnTo>
                      <a:cubicBezTo>
                        <a:pt x="1" y="1502"/>
                        <a:pt x="1" y="1845"/>
                        <a:pt x="129" y="2188"/>
                      </a:cubicBezTo>
                      <a:cubicBezTo>
                        <a:pt x="206" y="2497"/>
                        <a:pt x="526" y="2666"/>
                        <a:pt x="839" y="2666"/>
                      </a:cubicBezTo>
                      <a:cubicBezTo>
                        <a:pt x="875" y="2666"/>
                        <a:pt x="910" y="2664"/>
                        <a:pt x="944" y="2660"/>
                      </a:cubicBezTo>
                      <a:cubicBezTo>
                        <a:pt x="1288" y="2531"/>
                        <a:pt x="1416" y="2102"/>
                        <a:pt x="1502" y="1716"/>
                      </a:cubicBezTo>
                      <a:cubicBezTo>
                        <a:pt x="1631" y="1974"/>
                        <a:pt x="1888" y="2231"/>
                        <a:pt x="2146" y="2403"/>
                      </a:cubicBezTo>
                      <a:cubicBezTo>
                        <a:pt x="2296" y="2467"/>
                        <a:pt x="2446" y="2499"/>
                        <a:pt x="2596" y="2499"/>
                      </a:cubicBezTo>
                      <a:cubicBezTo>
                        <a:pt x="2746" y="2499"/>
                        <a:pt x="2896" y="2467"/>
                        <a:pt x="3046" y="2403"/>
                      </a:cubicBezTo>
                      <a:cubicBezTo>
                        <a:pt x="3347" y="2274"/>
                        <a:pt x="3518" y="1931"/>
                        <a:pt x="3433" y="1630"/>
                      </a:cubicBezTo>
                      <a:lnTo>
                        <a:pt x="3433" y="1630"/>
                      </a:lnTo>
                      <a:cubicBezTo>
                        <a:pt x="3647" y="1845"/>
                        <a:pt x="3904" y="2017"/>
                        <a:pt x="4162" y="2188"/>
                      </a:cubicBezTo>
                      <a:cubicBezTo>
                        <a:pt x="4312" y="2231"/>
                        <a:pt x="4473" y="2252"/>
                        <a:pt x="4628" y="2252"/>
                      </a:cubicBezTo>
                      <a:cubicBezTo>
                        <a:pt x="4784" y="2252"/>
                        <a:pt x="4934" y="2231"/>
                        <a:pt x="5063" y="2188"/>
                      </a:cubicBezTo>
                      <a:cubicBezTo>
                        <a:pt x="5449" y="1931"/>
                        <a:pt x="5620" y="1502"/>
                        <a:pt x="5492" y="1116"/>
                      </a:cubicBezTo>
                      <a:cubicBezTo>
                        <a:pt x="5363" y="687"/>
                        <a:pt x="5063" y="343"/>
                        <a:pt x="4634" y="215"/>
                      </a:cubicBezTo>
                      <a:cubicBezTo>
                        <a:pt x="4248" y="43"/>
                        <a:pt x="3819" y="0"/>
                        <a:pt x="339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50"/>
                <p:cNvSpPr/>
                <p:nvPr/>
              </p:nvSpPr>
              <p:spPr>
                <a:xfrm>
                  <a:off x="478350" y="2463500"/>
                  <a:ext cx="12900" cy="11425"/>
                </a:xfrm>
                <a:custGeom>
                  <a:rect b="b" l="l" r="r" t="t"/>
                  <a:pathLst>
                    <a:path extrusionOk="0" h="457" w="516">
                      <a:moveTo>
                        <a:pt x="215" y="59"/>
                      </a:moveTo>
                      <a:cubicBezTo>
                        <a:pt x="301" y="59"/>
                        <a:pt x="386" y="102"/>
                        <a:pt x="429" y="188"/>
                      </a:cubicBezTo>
                      <a:cubicBezTo>
                        <a:pt x="429" y="274"/>
                        <a:pt x="344" y="317"/>
                        <a:pt x="301" y="359"/>
                      </a:cubicBezTo>
                      <a:cubicBezTo>
                        <a:pt x="215" y="359"/>
                        <a:pt x="172" y="317"/>
                        <a:pt x="172" y="231"/>
                      </a:cubicBezTo>
                      <a:cubicBezTo>
                        <a:pt x="172" y="188"/>
                        <a:pt x="172" y="145"/>
                        <a:pt x="215" y="59"/>
                      </a:cubicBezTo>
                      <a:close/>
                      <a:moveTo>
                        <a:pt x="310" y="0"/>
                      </a:moveTo>
                      <a:cubicBezTo>
                        <a:pt x="279" y="0"/>
                        <a:pt x="247" y="6"/>
                        <a:pt x="215" y="16"/>
                      </a:cubicBezTo>
                      <a:cubicBezTo>
                        <a:pt x="206" y="16"/>
                        <a:pt x="199" y="18"/>
                        <a:pt x="194" y="21"/>
                      </a:cubicBezTo>
                      <a:lnTo>
                        <a:pt x="194" y="21"/>
                      </a:lnTo>
                      <a:cubicBezTo>
                        <a:pt x="188" y="18"/>
                        <a:pt x="181" y="16"/>
                        <a:pt x="172" y="16"/>
                      </a:cubicBezTo>
                      <a:cubicBezTo>
                        <a:pt x="43" y="16"/>
                        <a:pt x="0" y="188"/>
                        <a:pt x="43" y="317"/>
                      </a:cubicBezTo>
                      <a:cubicBezTo>
                        <a:pt x="78" y="387"/>
                        <a:pt x="171" y="457"/>
                        <a:pt x="273" y="457"/>
                      </a:cubicBezTo>
                      <a:cubicBezTo>
                        <a:pt x="296" y="457"/>
                        <a:pt x="320" y="453"/>
                        <a:pt x="344" y="445"/>
                      </a:cubicBezTo>
                      <a:cubicBezTo>
                        <a:pt x="472" y="402"/>
                        <a:pt x="515" y="274"/>
                        <a:pt x="515" y="145"/>
                      </a:cubicBezTo>
                      <a:cubicBezTo>
                        <a:pt x="483" y="48"/>
                        <a:pt x="403" y="0"/>
                        <a:pt x="31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50"/>
                <p:cNvSpPr/>
                <p:nvPr/>
              </p:nvSpPr>
              <p:spPr>
                <a:xfrm>
                  <a:off x="379067" y="3674862"/>
                  <a:ext cx="142650" cy="86900"/>
                </a:xfrm>
                <a:custGeom>
                  <a:rect b="b" l="l" r="r" t="t"/>
                  <a:pathLst>
                    <a:path extrusionOk="0" h="3476" w="5706">
                      <a:moveTo>
                        <a:pt x="2574" y="0"/>
                      </a:moveTo>
                      <a:lnTo>
                        <a:pt x="2574" y="1845"/>
                      </a:lnTo>
                      <a:lnTo>
                        <a:pt x="0" y="3475"/>
                      </a:lnTo>
                      <a:lnTo>
                        <a:pt x="5534" y="3475"/>
                      </a:lnTo>
                      <a:lnTo>
                        <a:pt x="5706" y="172"/>
                      </a:lnTo>
                      <a:lnTo>
                        <a:pt x="2574"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50"/>
                <p:cNvSpPr/>
                <p:nvPr/>
              </p:nvSpPr>
              <p:spPr>
                <a:xfrm>
                  <a:off x="438352" y="3724050"/>
                  <a:ext cx="24700" cy="3650"/>
                </a:xfrm>
                <a:custGeom>
                  <a:rect b="b" l="l" r="r" t="t"/>
                  <a:pathLst>
                    <a:path extrusionOk="0" h="146" w="988">
                      <a:moveTo>
                        <a:pt x="44" y="0"/>
                      </a:moveTo>
                      <a:cubicBezTo>
                        <a:pt x="44" y="0"/>
                        <a:pt x="1" y="43"/>
                        <a:pt x="44" y="43"/>
                      </a:cubicBezTo>
                      <a:lnTo>
                        <a:pt x="87" y="43"/>
                      </a:lnTo>
                      <a:cubicBezTo>
                        <a:pt x="275" y="106"/>
                        <a:pt x="486" y="146"/>
                        <a:pt x="704" y="146"/>
                      </a:cubicBezTo>
                      <a:cubicBezTo>
                        <a:pt x="784" y="146"/>
                        <a:pt x="864" y="140"/>
                        <a:pt x="944" y="129"/>
                      </a:cubicBezTo>
                      <a:cubicBezTo>
                        <a:pt x="987" y="129"/>
                        <a:pt x="987" y="86"/>
                        <a:pt x="944" y="86"/>
                      </a:cubicBezTo>
                      <a:cubicBezTo>
                        <a:pt x="644" y="0"/>
                        <a:pt x="344" y="0"/>
                        <a:pt x="4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 name="Google Shape;661;p50"/>
                <p:cNvSpPr/>
                <p:nvPr/>
              </p:nvSpPr>
              <p:spPr>
                <a:xfrm>
                  <a:off x="437277" y="3716300"/>
                  <a:ext cx="24650" cy="2875"/>
                </a:xfrm>
                <a:custGeom>
                  <a:rect b="b" l="l" r="r" t="t"/>
                  <a:pathLst>
                    <a:path extrusionOk="0" h="115" w="986">
                      <a:moveTo>
                        <a:pt x="933" y="1"/>
                      </a:moveTo>
                      <a:cubicBezTo>
                        <a:pt x="924" y="1"/>
                        <a:pt x="914" y="4"/>
                        <a:pt x="902" y="10"/>
                      </a:cubicBezTo>
                      <a:lnTo>
                        <a:pt x="44" y="10"/>
                      </a:lnTo>
                      <a:cubicBezTo>
                        <a:pt x="1" y="10"/>
                        <a:pt x="1" y="53"/>
                        <a:pt x="44" y="53"/>
                      </a:cubicBezTo>
                      <a:lnTo>
                        <a:pt x="44" y="96"/>
                      </a:lnTo>
                      <a:cubicBezTo>
                        <a:pt x="244" y="96"/>
                        <a:pt x="425" y="115"/>
                        <a:pt x="613" y="115"/>
                      </a:cubicBezTo>
                      <a:cubicBezTo>
                        <a:pt x="706" y="115"/>
                        <a:pt x="802" y="110"/>
                        <a:pt x="902" y="96"/>
                      </a:cubicBezTo>
                      <a:cubicBezTo>
                        <a:pt x="975" y="96"/>
                        <a:pt x="986" y="1"/>
                        <a:pt x="93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p50"/>
                <p:cNvSpPr/>
                <p:nvPr/>
              </p:nvSpPr>
              <p:spPr>
                <a:xfrm>
                  <a:off x="441875" y="3707150"/>
                  <a:ext cx="10750" cy="1900"/>
                </a:xfrm>
                <a:custGeom>
                  <a:rect b="b" l="l" r="r" t="t"/>
                  <a:pathLst>
                    <a:path extrusionOk="0" h="76" w="430">
                      <a:moveTo>
                        <a:pt x="301" y="0"/>
                      </a:moveTo>
                      <a:cubicBezTo>
                        <a:pt x="269" y="0"/>
                        <a:pt x="237" y="11"/>
                        <a:pt x="215" y="33"/>
                      </a:cubicBezTo>
                      <a:lnTo>
                        <a:pt x="1" y="33"/>
                      </a:lnTo>
                      <a:lnTo>
                        <a:pt x="215" y="75"/>
                      </a:lnTo>
                      <a:lnTo>
                        <a:pt x="387" y="75"/>
                      </a:lnTo>
                      <a:cubicBezTo>
                        <a:pt x="430" y="75"/>
                        <a:pt x="430" y="33"/>
                        <a:pt x="387" y="33"/>
                      </a:cubicBezTo>
                      <a:cubicBezTo>
                        <a:pt x="365" y="11"/>
                        <a:pt x="333" y="0"/>
                        <a:pt x="301" y="0"/>
                      </a:cubicBezTo>
                      <a:close/>
                    </a:path>
                  </a:pathLst>
                </a:custGeom>
                <a:solidFill>
                  <a:srgbClr val="1A30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50"/>
                <p:cNvSpPr/>
                <p:nvPr/>
              </p:nvSpPr>
              <p:spPr>
                <a:xfrm>
                  <a:off x="420127" y="3688075"/>
                  <a:ext cx="45750" cy="23925"/>
                </a:xfrm>
                <a:custGeom>
                  <a:rect b="b" l="l" r="r" t="t"/>
                  <a:pathLst>
                    <a:path extrusionOk="0" h="957" w="1830">
                      <a:moveTo>
                        <a:pt x="510" y="497"/>
                      </a:moveTo>
                      <a:lnTo>
                        <a:pt x="510" y="497"/>
                      </a:lnTo>
                      <a:cubicBezTo>
                        <a:pt x="580" y="519"/>
                        <a:pt x="649" y="541"/>
                        <a:pt x="719" y="563"/>
                      </a:cubicBezTo>
                      <a:lnTo>
                        <a:pt x="719" y="563"/>
                      </a:lnTo>
                      <a:cubicBezTo>
                        <a:pt x="647" y="548"/>
                        <a:pt x="577" y="526"/>
                        <a:pt x="510" y="497"/>
                      </a:cubicBezTo>
                      <a:close/>
                      <a:moveTo>
                        <a:pt x="1379" y="232"/>
                      </a:moveTo>
                      <a:cubicBezTo>
                        <a:pt x="1404" y="232"/>
                        <a:pt x="1416" y="275"/>
                        <a:pt x="1416" y="367"/>
                      </a:cubicBezTo>
                      <a:cubicBezTo>
                        <a:pt x="1545" y="452"/>
                        <a:pt x="1545" y="495"/>
                        <a:pt x="1416" y="495"/>
                      </a:cubicBezTo>
                      <a:cubicBezTo>
                        <a:pt x="1343" y="532"/>
                        <a:pt x="1239" y="568"/>
                        <a:pt x="1157" y="578"/>
                      </a:cubicBezTo>
                      <a:lnTo>
                        <a:pt x="1157" y="578"/>
                      </a:lnTo>
                      <a:cubicBezTo>
                        <a:pt x="1184" y="476"/>
                        <a:pt x="1226" y="385"/>
                        <a:pt x="1287" y="324"/>
                      </a:cubicBezTo>
                      <a:cubicBezTo>
                        <a:pt x="1327" y="264"/>
                        <a:pt x="1358" y="232"/>
                        <a:pt x="1379" y="232"/>
                      </a:cubicBezTo>
                      <a:close/>
                      <a:moveTo>
                        <a:pt x="1554" y="1"/>
                      </a:moveTo>
                      <a:cubicBezTo>
                        <a:pt x="1522" y="1"/>
                        <a:pt x="1490" y="8"/>
                        <a:pt x="1459" y="23"/>
                      </a:cubicBezTo>
                      <a:cubicBezTo>
                        <a:pt x="1250" y="143"/>
                        <a:pt x="1104" y="345"/>
                        <a:pt x="1048" y="587"/>
                      </a:cubicBezTo>
                      <a:lnTo>
                        <a:pt x="1048" y="587"/>
                      </a:lnTo>
                      <a:cubicBezTo>
                        <a:pt x="1047" y="587"/>
                        <a:pt x="1047" y="587"/>
                        <a:pt x="1046" y="587"/>
                      </a:cubicBezTo>
                      <a:lnTo>
                        <a:pt x="1046" y="587"/>
                      </a:lnTo>
                      <a:cubicBezTo>
                        <a:pt x="758" y="467"/>
                        <a:pt x="454" y="351"/>
                        <a:pt x="149" y="257"/>
                      </a:cubicBezTo>
                      <a:lnTo>
                        <a:pt x="149" y="257"/>
                      </a:lnTo>
                      <a:cubicBezTo>
                        <a:pt x="142" y="251"/>
                        <a:pt x="136" y="244"/>
                        <a:pt x="129" y="238"/>
                      </a:cubicBezTo>
                      <a:lnTo>
                        <a:pt x="125" y="250"/>
                      </a:lnTo>
                      <a:lnTo>
                        <a:pt x="125" y="250"/>
                      </a:lnTo>
                      <a:cubicBezTo>
                        <a:pt x="112" y="246"/>
                        <a:pt x="99" y="242"/>
                        <a:pt x="86" y="238"/>
                      </a:cubicBezTo>
                      <a:cubicBezTo>
                        <a:pt x="43" y="238"/>
                        <a:pt x="0" y="281"/>
                        <a:pt x="43" y="324"/>
                      </a:cubicBezTo>
                      <a:cubicBezTo>
                        <a:pt x="58" y="338"/>
                        <a:pt x="72" y="352"/>
                        <a:pt x="87" y="365"/>
                      </a:cubicBezTo>
                      <a:lnTo>
                        <a:pt x="87" y="365"/>
                      </a:lnTo>
                      <a:lnTo>
                        <a:pt x="86" y="367"/>
                      </a:lnTo>
                      <a:cubicBezTo>
                        <a:pt x="87" y="367"/>
                        <a:pt x="88" y="367"/>
                        <a:pt x="89" y="368"/>
                      </a:cubicBezTo>
                      <a:lnTo>
                        <a:pt x="89" y="368"/>
                      </a:lnTo>
                      <a:cubicBezTo>
                        <a:pt x="341" y="595"/>
                        <a:pt x="665" y="709"/>
                        <a:pt x="1028" y="710"/>
                      </a:cubicBezTo>
                      <a:lnTo>
                        <a:pt x="1028" y="710"/>
                      </a:lnTo>
                      <a:cubicBezTo>
                        <a:pt x="1021" y="779"/>
                        <a:pt x="1022" y="851"/>
                        <a:pt x="1030" y="924"/>
                      </a:cubicBezTo>
                      <a:cubicBezTo>
                        <a:pt x="1030" y="946"/>
                        <a:pt x="1051" y="956"/>
                        <a:pt x="1073" y="956"/>
                      </a:cubicBezTo>
                      <a:cubicBezTo>
                        <a:pt x="1094" y="956"/>
                        <a:pt x="1116" y="946"/>
                        <a:pt x="1116" y="924"/>
                      </a:cubicBezTo>
                      <a:cubicBezTo>
                        <a:pt x="1116" y="854"/>
                        <a:pt x="1120" y="778"/>
                        <a:pt x="1131" y="704"/>
                      </a:cubicBezTo>
                      <a:lnTo>
                        <a:pt x="1131" y="704"/>
                      </a:lnTo>
                      <a:cubicBezTo>
                        <a:pt x="1141" y="703"/>
                        <a:pt x="1151" y="702"/>
                        <a:pt x="1160" y="701"/>
                      </a:cubicBezTo>
                      <a:lnTo>
                        <a:pt x="1160" y="701"/>
                      </a:lnTo>
                      <a:cubicBezTo>
                        <a:pt x="1216" y="718"/>
                        <a:pt x="1273" y="735"/>
                        <a:pt x="1330" y="753"/>
                      </a:cubicBezTo>
                      <a:cubicBezTo>
                        <a:pt x="1373" y="753"/>
                        <a:pt x="1373" y="710"/>
                        <a:pt x="1330" y="710"/>
                      </a:cubicBezTo>
                      <a:cubicBezTo>
                        <a:pt x="1310" y="701"/>
                        <a:pt x="1289" y="692"/>
                        <a:pt x="1269" y="683"/>
                      </a:cubicBezTo>
                      <a:lnTo>
                        <a:pt x="1269" y="683"/>
                      </a:lnTo>
                      <a:cubicBezTo>
                        <a:pt x="1473" y="638"/>
                        <a:pt x="1699" y="533"/>
                        <a:pt x="1759" y="324"/>
                      </a:cubicBezTo>
                      <a:cubicBezTo>
                        <a:pt x="1830" y="148"/>
                        <a:pt x="1698" y="1"/>
                        <a:pt x="155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50"/>
                <p:cNvSpPr/>
                <p:nvPr/>
              </p:nvSpPr>
              <p:spPr>
                <a:xfrm>
                  <a:off x="376450" y="3760875"/>
                  <a:ext cx="55800" cy="3325"/>
                </a:xfrm>
                <a:custGeom>
                  <a:rect b="b" l="l" r="r" t="t"/>
                  <a:pathLst>
                    <a:path extrusionOk="0" h="133" w="2232">
                      <a:moveTo>
                        <a:pt x="1309" y="0"/>
                      </a:moveTo>
                      <a:cubicBezTo>
                        <a:pt x="870" y="0"/>
                        <a:pt x="428" y="21"/>
                        <a:pt x="1" y="71"/>
                      </a:cubicBezTo>
                      <a:lnTo>
                        <a:pt x="1" y="114"/>
                      </a:lnTo>
                      <a:cubicBezTo>
                        <a:pt x="215" y="127"/>
                        <a:pt x="432" y="132"/>
                        <a:pt x="651" y="132"/>
                      </a:cubicBezTo>
                      <a:cubicBezTo>
                        <a:pt x="1179" y="132"/>
                        <a:pt x="1716" y="102"/>
                        <a:pt x="2232" y="71"/>
                      </a:cubicBezTo>
                      <a:lnTo>
                        <a:pt x="2232" y="28"/>
                      </a:lnTo>
                      <a:cubicBezTo>
                        <a:pt x="1930" y="11"/>
                        <a:pt x="1620" y="0"/>
                        <a:pt x="130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50"/>
                <p:cNvSpPr/>
                <p:nvPr/>
              </p:nvSpPr>
              <p:spPr>
                <a:xfrm>
                  <a:off x="440800" y="3761575"/>
                  <a:ext cx="72975" cy="3250"/>
                </a:xfrm>
                <a:custGeom>
                  <a:rect b="b" l="l" r="r" t="t"/>
                  <a:pathLst>
                    <a:path extrusionOk="0" h="130" w="2919">
                      <a:moveTo>
                        <a:pt x="1" y="0"/>
                      </a:moveTo>
                      <a:lnTo>
                        <a:pt x="1" y="43"/>
                      </a:lnTo>
                      <a:cubicBezTo>
                        <a:pt x="945" y="43"/>
                        <a:pt x="1931" y="86"/>
                        <a:pt x="2875" y="129"/>
                      </a:cubicBezTo>
                      <a:cubicBezTo>
                        <a:pt x="2918" y="129"/>
                        <a:pt x="2918" y="43"/>
                        <a:pt x="2875" y="43"/>
                      </a:cubicBezTo>
                      <a:cubicBezTo>
                        <a:pt x="1931" y="43"/>
                        <a:pt x="945" y="43"/>
                        <a:pt x="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50"/>
                <p:cNvSpPr/>
                <p:nvPr/>
              </p:nvSpPr>
              <p:spPr>
                <a:xfrm>
                  <a:off x="571650" y="3758700"/>
                  <a:ext cx="140525" cy="4150"/>
                </a:xfrm>
                <a:custGeom>
                  <a:rect b="b" l="l" r="r" t="t"/>
                  <a:pathLst>
                    <a:path extrusionOk="0" h="166" w="5621">
                      <a:moveTo>
                        <a:pt x="1402" y="0"/>
                      </a:moveTo>
                      <a:cubicBezTo>
                        <a:pt x="947" y="0"/>
                        <a:pt x="494" y="8"/>
                        <a:pt x="43" y="30"/>
                      </a:cubicBezTo>
                      <a:cubicBezTo>
                        <a:pt x="1" y="30"/>
                        <a:pt x="1" y="73"/>
                        <a:pt x="43" y="73"/>
                      </a:cubicBezTo>
                      <a:cubicBezTo>
                        <a:pt x="1125" y="150"/>
                        <a:pt x="2221" y="165"/>
                        <a:pt x="3324" y="165"/>
                      </a:cubicBezTo>
                      <a:cubicBezTo>
                        <a:pt x="4059" y="165"/>
                        <a:pt x="4797" y="158"/>
                        <a:pt x="5535" y="158"/>
                      </a:cubicBezTo>
                      <a:cubicBezTo>
                        <a:pt x="5620" y="158"/>
                        <a:pt x="5620" y="73"/>
                        <a:pt x="5535" y="73"/>
                      </a:cubicBezTo>
                      <a:cubicBezTo>
                        <a:pt x="4151" y="73"/>
                        <a:pt x="2768" y="0"/>
                        <a:pt x="140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50"/>
                <p:cNvSpPr/>
                <p:nvPr/>
              </p:nvSpPr>
              <p:spPr>
                <a:xfrm>
                  <a:off x="632775" y="2855350"/>
                  <a:ext cx="91200" cy="95650"/>
                </a:xfrm>
                <a:custGeom>
                  <a:rect b="b" l="l" r="r" t="t"/>
                  <a:pathLst>
                    <a:path extrusionOk="0" h="3826" w="3648">
                      <a:moveTo>
                        <a:pt x="2661" y="0"/>
                      </a:moveTo>
                      <a:cubicBezTo>
                        <a:pt x="2232" y="129"/>
                        <a:pt x="1845" y="300"/>
                        <a:pt x="1459" y="515"/>
                      </a:cubicBezTo>
                      <a:cubicBezTo>
                        <a:pt x="1255" y="719"/>
                        <a:pt x="431" y="1854"/>
                        <a:pt x="609" y="1854"/>
                      </a:cubicBezTo>
                      <a:cubicBezTo>
                        <a:pt x="618" y="1854"/>
                        <a:pt x="630" y="1851"/>
                        <a:pt x="644" y="1845"/>
                      </a:cubicBezTo>
                      <a:cubicBezTo>
                        <a:pt x="919" y="1688"/>
                        <a:pt x="1410" y="1100"/>
                        <a:pt x="1524" y="1100"/>
                      </a:cubicBezTo>
                      <a:cubicBezTo>
                        <a:pt x="1534" y="1100"/>
                        <a:pt x="1542" y="1105"/>
                        <a:pt x="1545" y="1116"/>
                      </a:cubicBezTo>
                      <a:cubicBezTo>
                        <a:pt x="1631" y="1244"/>
                        <a:pt x="1545" y="1330"/>
                        <a:pt x="1459" y="1502"/>
                      </a:cubicBezTo>
                      <a:cubicBezTo>
                        <a:pt x="1331" y="1630"/>
                        <a:pt x="1" y="2917"/>
                        <a:pt x="215" y="3046"/>
                      </a:cubicBezTo>
                      <a:cubicBezTo>
                        <a:pt x="217" y="3047"/>
                        <a:pt x="219" y="3047"/>
                        <a:pt x="221" y="3047"/>
                      </a:cubicBezTo>
                      <a:cubicBezTo>
                        <a:pt x="333" y="3047"/>
                        <a:pt x="1267" y="2049"/>
                        <a:pt x="1438" y="2049"/>
                      </a:cubicBezTo>
                      <a:cubicBezTo>
                        <a:pt x="1448" y="2049"/>
                        <a:pt x="1455" y="2053"/>
                        <a:pt x="1459" y="2059"/>
                      </a:cubicBezTo>
                      <a:cubicBezTo>
                        <a:pt x="1545" y="2231"/>
                        <a:pt x="44" y="3346"/>
                        <a:pt x="215" y="3561"/>
                      </a:cubicBezTo>
                      <a:cubicBezTo>
                        <a:pt x="225" y="3571"/>
                        <a:pt x="239" y="3576"/>
                        <a:pt x="256" y="3576"/>
                      </a:cubicBezTo>
                      <a:cubicBezTo>
                        <a:pt x="516" y="3576"/>
                        <a:pt x="1527" y="2442"/>
                        <a:pt x="1702" y="2442"/>
                      </a:cubicBezTo>
                      <a:cubicBezTo>
                        <a:pt x="1708" y="2442"/>
                        <a:pt x="1713" y="2443"/>
                        <a:pt x="1717" y="2445"/>
                      </a:cubicBezTo>
                      <a:cubicBezTo>
                        <a:pt x="1845" y="2574"/>
                        <a:pt x="430" y="3647"/>
                        <a:pt x="516" y="3689"/>
                      </a:cubicBezTo>
                      <a:cubicBezTo>
                        <a:pt x="519" y="3693"/>
                        <a:pt x="524" y="3694"/>
                        <a:pt x="531" y="3694"/>
                      </a:cubicBezTo>
                      <a:cubicBezTo>
                        <a:pt x="708" y="3694"/>
                        <a:pt x="2020" y="2703"/>
                        <a:pt x="2103" y="2703"/>
                      </a:cubicBezTo>
                      <a:cubicBezTo>
                        <a:pt x="2063" y="2743"/>
                        <a:pt x="1073" y="3732"/>
                        <a:pt x="1073" y="3732"/>
                      </a:cubicBezTo>
                      <a:cubicBezTo>
                        <a:pt x="1041" y="3797"/>
                        <a:pt x="1046" y="3826"/>
                        <a:pt x="1079" y="3826"/>
                      </a:cubicBezTo>
                      <a:cubicBezTo>
                        <a:pt x="1266" y="3826"/>
                        <a:pt x="2346" y="2932"/>
                        <a:pt x="2746" y="2531"/>
                      </a:cubicBezTo>
                      <a:cubicBezTo>
                        <a:pt x="3090" y="2102"/>
                        <a:pt x="3390" y="1630"/>
                        <a:pt x="3647" y="1116"/>
                      </a:cubicBezTo>
                      <a:lnTo>
                        <a:pt x="2661" y="0"/>
                      </a:lnTo>
                      <a:close/>
                    </a:path>
                  </a:pathLst>
                </a:custGeom>
                <a:solidFill>
                  <a:srgbClr val="E99A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68" name="Google Shape;668;p50"/>
              <p:cNvSpPr/>
              <p:nvPr/>
            </p:nvSpPr>
            <p:spPr>
              <a:xfrm>
                <a:off x="4505165" y="3356374"/>
                <a:ext cx="132408" cy="192804"/>
              </a:xfrm>
              <a:custGeom>
                <a:rect b="b" l="l" r="r" t="t"/>
                <a:pathLst>
                  <a:path extrusionOk="0" h="4208" w="2904">
                    <a:moveTo>
                      <a:pt x="1316" y="0"/>
                    </a:moveTo>
                    <a:cubicBezTo>
                      <a:pt x="973" y="429"/>
                      <a:pt x="715" y="944"/>
                      <a:pt x="501" y="1459"/>
                    </a:cubicBezTo>
                    <a:cubicBezTo>
                      <a:pt x="305" y="2047"/>
                      <a:pt x="1" y="3604"/>
                      <a:pt x="180" y="3604"/>
                    </a:cubicBezTo>
                    <a:cubicBezTo>
                      <a:pt x="197" y="3604"/>
                      <a:pt x="218" y="3590"/>
                      <a:pt x="243" y="3561"/>
                    </a:cubicBezTo>
                    <a:cubicBezTo>
                      <a:pt x="243" y="3561"/>
                      <a:pt x="619" y="2101"/>
                      <a:pt x="670" y="2101"/>
                    </a:cubicBezTo>
                    <a:cubicBezTo>
                      <a:pt x="671" y="2101"/>
                      <a:pt x="672" y="2102"/>
                      <a:pt x="672" y="2102"/>
                    </a:cubicBezTo>
                    <a:cubicBezTo>
                      <a:pt x="672" y="2188"/>
                      <a:pt x="329" y="3990"/>
                      <a:pt x="501" y="4033"/>
                    </a:cubicBezTo>
                    <a:cubicBezTo>
                      <a:pt x="584" y="4033"/>
                      <a:pt x="913" y="2357"/>
                      <a:pt x="1049" y="2357"/>
                    </a:cubicBezTo>
                    <a:cubicBezTo>
                      <a:pt x="1052" y="2357"/>
                      <a:pt x="1055" y="2358"/>
                      <a:pt x="1058" y="2360"/>
                    </a:cubicBezTo>
                    <a:cubicBezTo>
                      <a:pt x="1187" y="2445"/>
                      <a:pt x="501" y="4161"/>
                      <a:pt x="758" y="4204"/>
                    </a:cubicBezTo>
                    <a:cubicBezTo>
                      <a:pt x="764" y="4206"/>
                      <a:pt x="770" y="4207"/>
                      <a:pt x="775" y="4207"/>
                    </a:cubicBezTo>
                    <a:cubicBezTo>
                      <a:pt x="1027" y="4207"/>
                      <a:pt x="1278" y="2403"/>
                      <a:pt x="1487" y="2403"/>
                    </a:cubicBezTo>
                    <a:cubicBezTo>
                      <a:pt x="1659" y="2403"/>
                      <a:pt x="1101" y="3947"/>
                      <a:pt x="1230" y="3990"/>
                    </a:cubicBezTo>
                    <a:cubicBezTo>
                      <a:pt x="1239" y="3997"/>
                      <a:pt x="1250" y="4001"/>
                      <a:pt x="1260" y="4001"/>
                    </a:cubicBezTo>
                    <a:cubicBezTo>
                      <a:pt x="1489" y="4001"/>
                      <a:pt x="1961" y="2309"/>
                      <a:pt x="2002" y="2145"/>
                    </a:cubicBezTo>
                    <a:cubicBezTo>
                      <a:pt x="2088" y="1931"/>
                      <a:pt x="2174" y="1845"/>
                      <a:pt x="2302" y="1845"/>
                    </a:cubicBezTo>
                    <a:cubicBezTo>
                      <a:pt x="2474" y="1845"/>
                      <a:pt x="2088" y="2703"/>
                      <a:pt x="2088" y="3046"/>
                    </a:cubicBezTo>
                    <a:cubicBezTo>
                      <a:pt x="2092" y="3075"/>
                      <a:pt x="2102" y="3088"/>
                      <a:pt x="2115" y="3088"/>
                    </a:cubicBezTo>
                    <a:cubicBezTo>
                      <a:pt x="2248" y="3088"/>
                      <a:pt x="2782" y="1906"/>
                      <a:pt x="2860" y="1673"/>
                    </a:cubicBezTo>
                    <a:cubicBezTo>
                      <a:pt x="2903" y="1201"/>
                      <a:pt x="2860" y="772"/>
                      <a:pt x="2774" y="343"/>
                    </a:cubicBezTo>
                    <a:lnTo>
                      <a:pt x="1316" y="0"/>
                    </a:lnTo>
                    <a:close/>
                  </a:path>
                </a:pathLst>
              </a:custGeom>
              <a:solidFill>
                <a:srgbClr val="FFA5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50"/>
              <p:cNvSpPr/>
              <p:nvPr/>
            </p:nvSpPr>
            <p:spPr>
              <a:xfrm>
                <a:off x="4571004" y="3397656"/>
                <a:ext cx="27448" cy="41282"/>
              </a:xfrm>
              <a:custGeom>
                <a:rect b="b" l="l" r="r" t="t"/>
                <a:pathLst>
                  <a:path extrusionOk="0" h="901" w="602">
                    <a:moveTo>
                      <a:pt x="43" y="0"/>
                    </a:moveTo>
                    <a:lnTo>
                      <a:pt x="43" y="0"/>
                    </a:lnTo>
                    <a:cubicBezTo>
                      <a:pt x="0" y="386"/>
                      <a:pt x="215" y="772"/>
                      <a:pt x="601" y="901"/>
                    </a:cubicBezTo>
                    <a:lnTo>
                      <a:pt x="43" y="0"/>
                    </a:lnTo>
                    <a:close/>
                  </a:path>
                </a:pathLst>
              </a:custGeom>
              <a:solidFill>
                <a:srgbClr val="FFA5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50"/>
              <p:cNvSpPr/>
              <p:nvPr/>
            </p:nvSpPr>
            <p:spPr>
              <a:xfrm>
                <a:off x="5212571" y="3352434"/>
                <a:ext cx="105644" cy="200547"/>
              </a:xfrm>
              <a:custGeom>
                <a:rect b="b" l="l" r="r" t="t"/>
                <a:pathLst>
                  <a:path extrusionOk="0" h="4377" w="2317">
                    <a:moveTo>
                      <a:pt x="558" y="0"/>
                    </a:moveTo>
                    <a:cubicBezTo>
                      <a:pt x="344" y="387"/>
                      <a:pt x="129" y="773"/>
                      <a:pt x="0" y="1202"/>
                    </a:cubicBezTo>
                    <a:cubicBezTo>
                      <a:pt x="0" y="1476"/>
                      <a:pt x="72" y="2826"/>
                      <a:pt x="183" y="2826"/>
                    </a:cubicBezTo>
                    <a:cubicBezTo>
                      <a:pt x="193" y="2826"/>
                      <a:pt x="204" y="2815"/>
                      <a:pt x="215" y="2789"/>
                    </a:cubicBezTo>
                    <a:cubicBezTo>
                      <a:pt x="341" y="2495"/>
                      <a:pt x="302" y="1586"/>
                      <a:pt x="461" y="1586"/>
                    </a:cubicBezTo>
                    <a:cubicBezTo>
                      <a:pt x="465" y="1586"/>
                      <a:pt x="468" y="1587"/>
                      <a:pt x="472" y="1588"/>
                    </a:cubicBezTo>
                    <a:cubicBezTo>
                      <a:pt x="601" y="1673"/>
                      <a:pt x="644" y="1802"/>
                      <a:pt x="601" y="1974"/>
                    </a:cubicBezTo>
                    <a:cubicBezTo>
                      <a:pt x="601" y="2186"/>
                      <a:pt x="433" y="4034"/>
                      <a:pt x="637" y="4034"/>
                    </a:cubicBezTo>
                    <a:cubicBezTo>
                      <a:pt x="639" y="4034"/>
                      <a:pt x="641" y="4033"/>
                      <a:pt x="644" y="4033"/>
                    </a:cubicBezTo>
                    <a:cubicBezTo>
                      <a:pt x="769" y="4033"/>
                      <a:pt x="813" y="2442"/>
                      <a:pt x="1014" y="2442"/>
                    </a:cubicBezTo>
                    <a:cubicBezTo>
                      <a:pt x="1019" y="2442"/>
                      <a:pt x="1025" y="2444"/>
                      <a:pt x="1030" y="2446"/>
                    </a:cubicBezTo>
                    <a:cubicBezTo>
                      <a:pt x="1201" y="2489"/>
                      <a:pt x="730" y="4333"/>
                      <a:pt x="1030" y="4376"/>
                    </a:cubicBezTo>
                    <a:cubicBezTo>
                      <a:pt x="1033" y="4377"/>
                      <a:pt x="1036" y="4377"/>
                      <a:pt x="1039" y="4377"/>
                    </a:cubicBezTo>
                    <a:cubicBezTo>
                      <a:pt x="1287" y="4377"/>
                      <a:pt x="1289" y="2574"/>
                      <a:pt x="1459" y="2574"/>
                    </a:cubicBezTo>
                    <a:cubicBezTo>
                      <a:pt x="1460" y="2574"/>
                      <a:pt x="1462" y="2574"/>
                      <a:pt x="1463" y="2574"/>
                    </a:cubicBezTo>
                    <a:cubicBezTo>
                      <a:pt x="1579" y="2574"/>
                      <a:pt x="1245" y="4290"/>
                      <a:pt x="1330" y="4290"/>
                    </a:cubicBezTo>
                    <a:cubicBezTo>
                      <a:pt x="1333" y="4291"/>
                      <a:pt x="1335" y="4291"/>
                      <a:pt x="1338" y="4291"/>
                    </a:cubicBezTo>
                    <a:cubicBezTo>
                      <a:pt x="1553" y="4291"/>
                      <a:pt x="1888" y="2531"/>
                      <a:pt x="1888" y="2489"/>
                    </a:cubicBezTo>
                    <a:cubicBezTo>
                      <a:pt x="1888" y="2488"/>
                      <a:pt x="1889" y="2488"/>
                      <a:pt x="1890" y="2488"/>
                    </a:cubicBezTo>
                    <a:cubicBezTo>
                      <a:pt x="1926" y="2488"/>
                      <a:pt x="1759" y="3990"/>
                      <a:pt x="1759" y="3990"/>
                    </a:cubicBezTo>
                    <a:cubicBezTo>
                      <a:pt x="1777" y="4035"/>
                      <a:pt x="1797" y="4055"/>
                      <a:pt x="1818" y="4055"/>
                    </a:cubicBezTo>
                    <a:cubicBezTo>
                      <a:pt x="1999" y="4055"/>
                      <a:pt x="2278" y="2546"/>
                      <a:pt x="2317" y="1931"/>
                    </a:cubicBezTo>
                    <a:cubicBezTo>
                      <a:pt x="2274" y="1373"/>
                      <a:pt x="2231" y="816"/>
                      <a:pt x="2102" y="258"/>
                    </a:cubicBezTo>
                    <a:lnTo>
                      <a:pt x="558" y="0"/>
                    </a:lnTo>
                    <a:close/>
                  </a:path>
                </a:pathLst>
              </a:custGeom>
              <a:solidFill>
                <a:srgbClr val="FFA5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50"/>
              <p:cNvSpPr/>
              <p:nvPr/>
            </p:nvSpPr>
            <p:spPr>
              <a:xfrm>
                <a:off x="4629685" y="1980493"/>
                <a:ext cx="491013" cy="345837"/>
              </a:xfrm>
              <a:custGeom>
                <a:rect b="b" l="l" r="r" t="t"/>
                <a:pathLst>
                  <a:path extrusionOk="0" h="7548" w="10769">
                    <a:moveTo>
                      <a:pt x="4934" y="0"/>
                    </a:moveTo>
                    <a:cubicBezTo>
                      <a:pt x="3647" y="343"/>
                      <a:pt x="2617" y="1287"/>
                      <a:pt x="2188" y="2531"/>
                    </a:cubicBezTo>
                    <a:cubicBezTo>
                      <a:pt x="1974" y="3046"/>
                      <a:pt x="1888" y="3732"/>
                      <a:pt x="1373" y="4076"/>
                    </a:cubicBezTo>
                    <a:cubicBezTo>
                      <a:pt x="987" y="4290"/>
                      <a:pt x="387" y="4290"/>
                      <a:pt x="215" y="4676"/>
                    </a:cubicBezTo>
                    <a:cubicBezTo>
                      <a:pt x="0" y="5105"/>
                      <a:pt x="429" y="5577"/>
                      <a:pt x="901" y="5749"/>
                    </a:cubicBezTo>
                    <a:cubicBezTo>
                      <a:pt x="1330" y="5920"/>
                      <a:pt x="1888" y="6006"/>
                      <a:pt x="2145" y="6392"/>
                    </a:cubicBezTo>
                    <a:cubicBezTo>
                      <a:pt x="2446" y="6778"/>
                      <a:pt x="2446" y="7164"/>
                      <a:pt x="2789" y="7379"/>
                    </a:cubicBezTo>
                    <a:cubicBezTo>
                      <a:pt x="2862" y="7415"/>
                      <a:pt x="2943" y="7430"/>
                      <a:pt x="3029" y="7430"/>
                    </a:cubicBezTo>
                    <a:cubicBezTo>
                      <a:pt x="3349" y="7430"/>
                      <a:pt x="3747" y="7223"/>
                      <a:pt x="4119" y="7121"/>
                    </a:cubicBezTo>
                    <a:cubicBezTo>
                      <a:pt x="4241" y="7092"/>
                      <a:pt x="4365" y="7079"/>
                      <a:pt x="4489" y="7079"/>
                    </a:cubicBezTo>
                    <a:cubicBezTo>
                      <a:pt x="5246" y="7079"/>
                      <a:pt x="6032" y="7547"/>
                      <a:pt x="6776" y="7547"/>
                    </a:cubicBezTo>
                    <a:cubicBezTo>
                      <a:pt x="6981" y="7547"/>
                      <a:pt x="7182" y="7512"/>
                      <a:pt x="7379" y="7422"/>
                    </a:cubicBezTo>
                    <a:cubicBezTo>
                      <a:pt x="7894" y="7207"/>
                      <a:pt x="8194" y="6650"/>
                      <a:pt x="8666" y="6435"/>
                    </a:cubicBezTo>
                    <a:cubicBezTo>
                      <a:pt x="9009" y="6349"/>
                      <a:pt x="9352" y="6306"/>
                      <a:pt x="9696" y="6263"/>
                    </a:cubicBezTo>
                    <a:cubicBezTo>
                      <a:pt x="10039" y="6263"/>
                      <a:pt x="10382" y="6092"/>
                      <a:pt x="10596" y="5834"/>
                    </a:cubicBezTo>
                    <a:cubicBezTo>
                      <a:pt x="10768" y="5363"/>
                      <a:pt x="10639" y="4848"/>
                      <a:pt x="10253" y="4548"/>
                    </a:cubicBezTo>
                    <a:cubicBezTo>
                      <a:pt x="9867" y="4247"/>
                      <a:pt x="9438" y="4033"/>
                      <a:pt x="9095" y="3690"/>
                    </a:cubicBezTo>
                    <a:cubicBezTo>
                      <a:pt x="8709" y="3132"/>
                      <a:pt x="8452" y="2531"/>
                      <a:pt x="8323" y="1888"/>
                    </a:cubicBezTo>
                    <a:cubicBezTo>
                      <a:pt x="8194" y="1244"/>
                      <a:pt x="7765" y="687"/>
                      <a:pt x="7165" y="386"/>
                    </a:cubicBezTo>
                    <a:lnTo>
                      <a:pt x="4934"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50"/>
              <p:cNvSpPr/>
              <p:nvPr/>
            </p:nvSpPr>
            <p:spPr>
              <a:xfrm>
                <a:off x="5042411" y="2418792"/>
                <a:ext cx="301246" cy="981064"/>
              </a:xfrm>
              <a:custGeom>
                <a:rect b="b" l="l" r="r" t="t"/>
                <a:pathLst>
                  <a:path extrusionOk="0" h="21412" w="6607">
                    <a:moveTo>
                      <a:pt x="0" y="1"/>
                    </a:moveTo>
                    <a:lnTo>
                      <a:pt x="2660" y="4805"/>
                    </a:lnTo>
                    <a:lnTo>
                      <a:pt x="3303" y="21107"/>
                    </a:lnTo>
                    <a:cubicBezTo>
                      <a:pt x="3775" y="21336"/>
                      <a:pt x="4300" y="21412"/>
                      <a:pt x="4789" y="21412"/>
                    </a:cubicBezTo>
                    <a:cubicBezTo>
                      <a:pt x="5768" y="21412"/>
                      <a:pt x="6607" y="21107"/>
                      <a:pt x="6607" y="21107"/>
                    </a:cubicBezTo>
                    <a:cubicBezTo>
                      <a:pt x="6607" y="21107"/>
                      <a:pt x="6607" y="20463"/>
                      <a:pt x="6178" y="10725"/>
                    </a:cubicBezTo>
                    <a:cubicBezTo>
                      <a:pt x="5706" y="1030"/>
                      <a:pt x="0" y="1"/>
                      <a:pt x="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50"/>
              <p:cNvSpPr/>
              <p:nvPr/>
            </p:nvSpPr>
            <p:spPr>
              <a:xfrm>
                <a:off x="5190585" y="3344549"/>
                <a:ext cx="141300" cy="14622"/>
              </a:xfrm>
              <a:custGeom>
                <a:rect b="b" l="l" r="r" t="t"/>
                <a:pathLst>
                  <a:path extrusionOk="0" h="319" w="3518">
                    <a:moveTo>
                      <a:pt x="86" y="1"/>
                    </a:moveTo>
                    <a:cubicBezTo>
                      <a:pt x="43" y="1"/>
                      <a:pt x="0" y="87"/>
                      <a:pt x="86" y="87"/>
                    </a:cubicBezTo>
                    <a:cubicBezTo>
                      <a:pt x="755" y="241"/>
                      <a:pt x="1440" y="318"/>
                      <a:pt x="2122" y="318"/>
                    </a:cubicBezTo>
                    <a:cubicBezTo>
                      <a:pt x="2576" y="318"/>
                      <a:pt x="3029" y="284"/>
                      <a:pt x="3475" y="215"/>
                    </a:cubicBezTo>
                    <a:cubicBezTo>
                      <a:pt x="3512" y="215"/>
                      <a:pt x="3517" y="121"/>
                      <a:pt x="3491" y="121"/>
                    </a:cubicBezTo>
                    <a:cubicBezTo>
                      <a:pt x="3487" y="121"/>
                      <a:pt x="3481" y="123"/>
                      <a:pt x="3475" y="130"/>
                    </a:cubicBezTo>
                    <a:cubicBezTo>
                      <a:pt x="3057" y="178"/>
                      <a:pt x="2633" y="202"/>
                      <a:pt x="2207" y="202"/>
                    </a:cubicBezTo>
                    <a:cubicBezTo>
                      <a:pt x="1497" y="202"/>
                      <a:pt x="783" y="135"/>
                      <a:pt x="8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50"/>
              <p:cNvSpPr/>
              <p:nvPr/>
            </p:nvSpPr>
            <p:spPr>
              <a:xfrm>
                <a:off x="4672734" y="3191237"/>
                <a:ext cx="508553" cy="1381838"/>
              </a:xfrm>
              <a:custGeom>
                <a:rect b="b" l="l" r="r" t="t"/>
                <a:pathLst>
                  <a:path extrusionOk="0" h="30159" w="11283">
                    <a:moveTo>
                      <a:pt x="11068" y="1"/>
                    </a:moveTo>
                    <a:lnTo>
                      <a:pt x="0" y="644"/>
                    </a:lnTo>
                    <a:lnTo>
                      <a:pt x="1845" y="30158"/>
                    </a:lnTo>
                    <a:lnTo>
                      <a:pt x="4505" y="30158"/>
                    </a:lnTo>
                    <a:cubicBezTo>
                      <a:pt x="4505" y="30073"/>
                      <a:pt x="5105" y="6436"/>
                      <a:pt x="5277" y="6049"/>
                    </a:cubicBezTo>
                    <a:cubicBezTo>
                      <a:pt x="5320" y="5949"/>
                      <a:pt x="5425" y="5916"/>
                      <a:pt x="5548" y="5916"/>
                    </a:cubicBezTo>
                    <a:cubicBezTo>
                      <a:pt x="5796" y="5916"/>
                      <a:pt x="6120" y="6049"/>
                      <a:pt x="6178" y="6049"/>
                    </a:cubicBezTo>
                    <a:lnTo>
                      <a:pt x="6221" y="29987"/>
                    </a:lnTo>
                    <a:lnTo>
                      <a:pt x="8923" y="30030"/>
                    </a:lnTo>
                    <a:cubicBezTo>
                      <a:pt x="8923" y="27799"/>
                      <a:pt x="11283" y="5835"/>
                      <a:pt x="11068"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50"/>
              <p:cNvSpPr/>
              <p:nvPr/>
            </p:nvSpPr>
            <p:spPr>
              <a:xfrm>
                <a:off x="4541127" y="2428643"/>
                <a:ext cx="299286" cy="981064"/>
              </a:xfrm>
              <a:custGeom>
                <a:rect b="b" l="l" r="r" t="t"/>
                <a:pathLst>
                  <a:path extrusionOk="0" h="21412" w="6564">
                    <a:moveTo>
                      <a:pt x="6564" y="0"/>
                    </a:moveTo>
                    <a:cubicBezTo>
                      <a:pt x="6563" y="0"/>
                      <a:pt x="858" y="1030"/>
                      <a:pt x="429" y="10725"/>
                    </a:cubicBezTo>
                    <a:cubicBezTo>
                      <a:pt x="0" y="20420"/>
                      <a:pt x="0" y="21106"/>
                      <a:pt x="0" y="21106"/>
                    </a:cubicBezTo>
                    <a:cubicBezTo>
                      <a:pt x="0" y="21106"/>
                      <a:pt x="820" y="21411"/>
                      <a:pt x="1786" y="21411"/>
                    </a:cubicBezTo>
                    <a:cubicBezTo>
                      <a:pt x="2269" y="21411"/>
                      <a:pt x="2789" y="21335"/>
                      <a:pt x="3260" y="21106"/>
                    </a:cubicBezTo>
                    <a:lnTo>
                      <a:pt x="3432" y="5191"/>
                    </a:lnTo>
                    <a:lnTo>
                      <a:pt x="656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50"/>
              <p:cNvSpPr/>
              <p:nvPr/>
            </p:nvSpPr>
            <p:spPr>
              <a:xfrm>
                <a:off x="4741164" y="2402572"/>
                <a:ext cx="356051" cy="155004"/>
              </a:xfrm>
              <a:custGeom>
                <a:rect b="b" l="l" r="r" t="t"/>
                <a:pathLst>
                  <a:path extrusionOk="0" h="3383" w="7809">
                    <a:moveTo>
                      <a:pt x="4767" y="0"/>
                    </a:moveTo>
                    <a:cubicBezTo>
                      <a:pt x="4408" y="0"/>
                      <a:pt x="4048" y="32"/>
                      <a:pt x="3690" y="97"/>
                    </a:cubicBezTo>
                    <a:cubicBezTo>
                      <a:pt x="2360" y="269"/>
                      <a:pt x="1116" y="784"/>
                      <a:pt x="1" y="1556"/>
                    </a:cubicBezTo>
                    <a:lnTo>
                      <a:pt x="258" y="1856"/>
                    </a:lnTo>
                    <a:cubicBezTo>
                      <a:pt x="1150" y="2893"/>
                      <a:pt x="2489" y="3383"/>
                      <a:pt x="3802" y="3383"/>
                    </a:cubicBezTo>
                    <a:cubicBezTo>
                      <a:pt x="5583" y="3383"/>
                      <a:pt x="7314" y="2481"/>
                      <a:pt x="7808" y="827"/>
                    </a:cubicBezTo>
                    <a:cubicBezTo>
                      <a:pt x="6879" y="282"/>
                      <a:pt x="5829" y="0"/>
                      <a:pt x="476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50"/>
              <p:cNvSpPr/>
              <p:nvPr/>
            </p:nvSpPr>
            <p:spPr>
              <a:xfrm>
                <a:off x="4760725" y="1980493"/>
                <a:ext cx="275850" cy="332596"/>
              </a:xfrm>
              <a:custGeom>
                <a:rect b="b" l="l" r="r" t="t"/>
                <a:pathLst>
                  <a:path extrusionOk="0" h="7259" w="6050">
                    <a:moveTo>
                      <a:pt x="2918" y="0"/>
                    </a:moveTo>
                    <a:cubicBezTo>
                      <a:pt x="1288" y="0"/>
                      <a:pt x="1" y="1287"/>
                      <a:pt x="1" y="2917"/>
                    </a:cubicBezTo>
                    <a:cubicBezTo>
                      <a:pt x="1" y="4948"/>
                      <a:pt x="241" y="7259"/>
                      <a:pt x="2346" y="7259"/>
                    </a:cubicBezTo>
                    <a:cubicBezTo>
                      <a:pt x="2420" y="7259"/>
                      <a:pt x="2496" y="7256"/>
                      <a:pt x="2575" y="7250"/>
                    </a:cubicBezTo>
                    <a:cubicBezTo>
                      <a:pt x="5878" y="7036"/>
                      <a:pt x="6049" y="5320"/>
                      <a:pt x="6007" y="4119"/>
                    </a:cubicBezTo>
                    <a:cubicBezTo>
                      <a:pt x="5921" y="2960"/>
                      <a:pt x="5492" y="43"/>
                      <a:pt x="3004" y="0"/>
                    </a:cubicBezTo>
                    <a:close/>
                  </a:path>
                </a:pathLst>
              </a:custGeom>
              <a:solidFill>
                <a:srgbClr val="FFA5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p50"/>
              <p:cNvSpPr/>
              <p:nvPr/>
            </p:nvSpPr>
            <p:spPr>
              <a:xfrm>
                <a:off x="4813524" y="2281199"/>
                <a:ext cx="164370" cy="226847"/>
              </a:xfrm>
              <a:custGeom>
                <a:rect b="b" l="l" r="r" t="t"/>
                <a:pathLst>
                  <a:path extrusionOk="0" h="4951" w="3605">
                    <a:moveTo>
                      <a:pt x="3390" y="1"/>
                    </a:moveTo>
                    <a:lnTo>
                      <a:pt x="1" y="258"/>
                    </a:lnTo>
                    <a:lnTo>
                      <a:pt x="301" y="3476"/>
                    </a:lnTo>
                    <a:cubicBezTo>
                      <a:pt x="380" y="4339"/>
                      <a:pt x="1140" y="4950"/>
                      <a:pt x="1991" y="4950"/>
                    </a:cubicBezTo>
                    <a:cubicBezTo>
                      <a:pt x="2070" y="4950"/>
                      <a:pt x="2151" y="4945"/>
                      <a:pt x="2232" y="4934"/>
                    </a:cubicBezTo>
                    <a:cubicBezTo>
                      <a:pt x="3047" y="4805"/>
                      <a:pt x="3604" y="4033"/>
                      <a:pt x="3604" y="3218"/>
                    </a:cubicBezTo>
                    <a:lnTo>
                      <a:pt x="3390" y="1"/>
                    </a:lnTo>
                    <a:close/>
                  </a:path>
                </a:pathLst>
              </a:custGeom>
              <a:solidFill>
                <a:srgbClr val="FFA5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50"/>
              <p:cNvSpPr/>
              <p:nvPr/>
            </p:nvSpPr>
            <p:spPr>
              <a:xfrm>
                <a:off x="4718185" y="2143606"/>
                <a:ext cx="68028" cy="94661"/>
              </a:xfrm>
              <a:custGeom>
                <a:rect b="b" l="l" r="r" t="t"/>
                <a:pathLst>
                  <a:path extrusionOk="0" h="2066" w="1492">
                    <a:moveTo>
                      <a:pt x="805" y="1"/>
                    </a:moveTo>
                    <a:cubicBezTo>
                      <a:pt x="419" y="1"/>
                      <a:pt x="119" y="344"/>
                      <a:pt x="76" y="730"/>
                    </a:cubicBezTo>
                    <a:cubicBezTo>
                      <a:pt x="1" y="1365"/>
                      <a:pt x="479" y="2066"/>
                      <a:pt x="1114" y="2066"/>
                    </a:cubicBezTo>
                    <a:cubicBezTo>
                      <a:pt x="1208" y="2066"/>
                      <a:pt x="1306" y="2050"/>
                      <a:pt x="1406" y="2017"/>
                    </a:cubicBezTo>
                    <a:lnTo>
                      <a:pt x="1448" y="473"/>
                    </a:lnTo>
                    <a:cubicBezTo>
                      <a:pt x="1491" y="172"/>
                      <a:pt x="1019" y="1"/>
                      <a:pt x="805" y="1"/>
                    </a:cubicBezTo>
                    <a:close/>
                  </a:path>
                </a:pathLst>
              </a:custGeom>
              <a:solidFill>
                <a:srgbClr val="FFA5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50"/>
              <p:cNvSpPr/>
              <p:nvPr/>
            </p:nvSpPr>
            <p:spPr>
              <a:xfrm>
                <a:off x="4876126" y="2075337"/>
                <a:ext cx="80247" cy="116058"/>
              </a:xfrm>
              <a:custGeom>
                <a:rect b="b" l="l" r="r" t="t"/>
                <a:pathLst>
                  <a:path extrusionOk="0" h="2533" w="1760">
                    <a:moveTo>
                      <a:pt x="60" y="0"/>
                    </a:moveTo>
                    <a:cubicBezTo>
                      <a:pt x="44" y="0"/>
                      <a:pt x="22" y="11"/>
                      <a:pt x="1" y="32"/>
                    </a:cubicBezTo>
                    <a:lnTo>
                      <a:pt x="1" y="75"/>
                    </a:lnTo>
                    <a:cubicBezTo>
                      <a:pt x="129" y="676"/>
                      <a:pt x="301" y="1233"/>
                      <a:pt x="601" y="1791"/>
                    </a:cubicBezTo>
                    <a:cubicBezTo>
                      <a:pt x="623" y="1813"/>
                      <a:pt x="644" y="1823"/>
                      <a:pt x="666" y="1823"/>
                    </a:cubicBezTo>
                    <a:cubicBezTo>
                      <a:pt x="687" y="1823"/>
                      <a:pt x="709" y="1813"/>
                      <a:pt x="730" y="1791"/>
                    </a:cubicBezTo>
                    <a:cubicBezTo>
                      <a:pt x="837" y="1641"/>
                      <a:pt x="987" y="1544"/>
                      <a:pt x="1111" y="1544"/>
                    </a:cubicBezTo>
                    <a:cubicBezTo>
                      <a:pt x="1234" y="1544"/>
                      <a:pt x="1331" y="1641"/>
                      <a:pt x="1331" y="1877"/>
                    </a:cubicBezTo>
                    <a:cubicBezTo>
                      <a:pt x="1331" y="2091"/>
                      <a:pt x="1159" y="2306"/>
                      <a:pt x="987" y="2435"/>
                    </a:cubicBezTo>
                    <a:cubicBezTo>
                      <a:pt x="918" y="2469"/>
                      <a:pt x="961" y="2532"/>
                      <a:pt x="1002" y="2532"/>
                    </a:cubicBezTo>
                    <a:cubicBezTo>
                      <a:pt x="1012" y="2532"/>
                      <a:pt x="1022" y="2529"/>
                      <a:pt x="1030" y="2520"/>
                    </a:cubicBezTo>
                    <a:cubicBezTo>
                      <a:pt x="1373" y="2306"/>
                      <a:pt x="1760" y="1577"/>
                      <a:pt x="1202" y="1362"/>
                    </a:cubicBezTo>
                    <a:lnTo>
                      <a:pt x="944" y="1362"/>
                    </a:lnTo>
                    <a:cubicBezTo>
                      <a:pt x="859" y="1362"/>
                      <a:pt x="730" y="1577"/>
                      <a:pt x="687" y="1577"/>
                    </a:cubicBezTo>
                    <a:cubicBezTo>
                      <a:pt x="473" y="1577"/>
                      <a:pt x="129" y="247"/>
                      <a:pt x="86" y="32"/>
                    </a:cubicBezTo>
                    <a:cubicBezTo>
                      <a:pt x="86" y="11"/>
                      <a:pt x="76" y="0"/>
                      <a:pt x="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50"/>
              <p:cNvSpPr/>
              <p:nvPr/>
            </p:nvSpPr>
            <p:spPr>
              <a:xfrm>
                <a:off x="4823327" y="2118085"/>
                <a:ext cx="11764" cy="11317"/>
              </a:xfrm>
              <a:custGeom>
                <a:rect b="b" l="l" r="r" t="t"/>
                <a:pathLst>
                  <a:path extrusionOk="0" h="247" w="258">
                    <a:moveTo>
                      <a:pt x="172" y="0"/>
                    </a:moveTo>
                    <a:cubicBezTo>
                      <a:pt x="129" y="0"/>
                      <a:pt x="86" y="0"/>
                      <a:pt x="43" y="43"/>
                    </a:cubicBezTo>
                    <a:cubicBezTo>
                      <a:pt x="0" y="86"/>
                      <a:pt x="0" y="129"/>
                      <a:pt x="43" y="172"/>
                    </a:cubicBezTo>
                    <a:cubicBezTo>
                      <a:pt x="43" y="215"/>
                      <a:pt x="86" y="215"/>
                      <a:pt x="86" y="215"/>
                    </a:cubicBezTo>
                    <a:cubicBezTo>
                      <a:pt x="108" y="236"/>
                      <a:pt x="118" y="247"/>
                      <a:pt x="129" y="247"/>
                    </a:cubicBezTo>
                    <a:cubicBezTo>
                      <a:pt x="140" y="247"/>
                      <a:pt x="151" y="236"/>
                      <a:pt x="172" y="215"/>
                    </a:cubicBezTo>
                    <a:cubicBezTo>
                      <a:pt x="215" y="215"/>
                      <a:pt x="215" y="172"/>
                      <a:pt x="215" y="129"/>
                    </a:cubicBezTo>
                    <a:cubicBezTo>
                      <a:pt x="215" y="129"/>
                      <a:pt x="215" y="122"/>
                      <a:pt x="212" y="110"/>
                    </a:cubicBezTo>
                    <a:lnTo>
                      <a:pt x="212" y="110"/>
                    </a:lnTo>
                    <a:cubicBezTo>
                      <a:pt x="224" y="99"/>
                      <a:pt x="234" y="86"/>
                      <a:pt x="258" y="86"/>
                    </a:cubicBezTo>
                    <a:cubicBezTo>
                      <a:pt x="258" y="43"/>
                      <a:pt x="258" y="43"/>
                      <a:pt x="25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50"/>
              <p:cNvSpPr/>
              <p:nvPr/>
            </p:nvSpPr>
            <p:spPr>
              <a:xfrm>
                <a:off x="4952406" y="2098429"/>
                <a:ext cx="9849" cy="9851"/>
              </a:xfrm>
              <a:custGeom>
                <a:rect b="b" l="l" r="r" t="t"/>
                <a:pathLst>
                  <a:path extrusionOk="0" h="215" w="216">
                    <a:moveTo>
                      <a:pt x="87" y="0"/>
                    </a:moveTo>
                    <a:cubicBezTo>
                      <a:pt x="1" y="0"/>
                      <a:pt x="1" y="172"/>
                      <a:pt x="87" y="215"/>
                    </a:cubicBezTo>
                    <a:cubicBezTo>
                      <a:pt x="215" y="172"/>
                      <a:pt x="215" y="0"/>
                      <a:pt x="8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50"/>
              <p:cNvSpPr/>
              <p:nvPr/>
            </p:nvSpPr>
            <p:spPr>
              <a:xfrm>
                <a:off x="4840926" y="2188829"/>
                <a:ext cx="93379" cy="32989"/>
              </a:xfrm>
              <a:custGeom>
                <a:rect b="b" l="l" r="r" t="t"/>
                <a:pathLst>
                  <a:path extrusionOk="0" h="720" w="2048">
                    <a:moveTo>
                      <a:pt x="129" y="1"/>
                    </a:moveTo>
                    <a:cubicBezTo>
                      <a:pt x="86" y="1"/>
                      <a:pt x="1" y="1"/>
                      <a:pt x="43" y="86"/>
                    </a:cubicBezTo>
                    <a:lnTo>
                      <a:pt x="43" y="43"/>
                    </a:lnTo>
                    <a:cubicBezTo>
                      <a:pt x="258" y="429"/>
                      <a:pt x="687" y="644"/>
                      <a:pt x="1116" y="687"/>
                    </a:cubicBezTo>
                    <a:cubicBezTo>
                      <a:pt x="1213" y="703"/>
                      <a:pt x="1347" y="719"/>
                      <a:pt x="1483" y="719"/>
                    </a:cubicBezTo>
                    <a:cubicBezTo>
                      <a:pt x="1707" y="719"/>
                      <a:pt x="1937" y="675"/>
                      <a:pt x="2017" y="515"/>
                    </a:cubicBezTo>
                    <a:cubicBezTo>
                      <a:pt x="2047" y="455"/>
                      <a:pt x="2013" y="394"/>
                      <a:pt x="1975" y="394"/>
                    </a:cubicBezTo>
                    <a:cubicBezTo>
                      <a:pt x="1960" y="394"/>
                      <a:pt x="1944" y="404"/>
                      <a:pt x="1931" y="429"/>
                    </a:cubicBezTo>
                    <a:cubicBezTo>
                      <a:pt x="1738" y="526"/>
                      <a:pt x="1521" y="574"/>
                      <a:pt x="1316" y="574"/>
                    </a:cubicBezTo>
                    <a:cubicBezTo>
                      <a:pt x="1247" y="574"/>
                      <a:pt x="1180" y="569"/>
                      <a:pt x="1116" y="558"/>
                    </a:cubicBezTo>
                    <a:cubicBezTo>
                      <a:pt x="730" y="515"/>
                      <a:pt x="344" y="301"/>
                      <a:pt x="12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50"/>
              <p:cNvSpPr/>
              <p:nvPr/>
            </p:nvSpPr>
            <p:spPr>
              <a:xfrm>
                <a:off x="4682484" y="3186865"/>
                <a:ext cx="498809" cy="235450"/>
              </a:xfrm>
              <a:custGeom>
                <a:rect b="b" l="l" r="r" t="t"/>
                <a:pathLst>
                  <a:path extrusionOk="0" h="5106" w="10940">
                    <a:moveTo>
                      <a:pt x="10854" y="1"/>
                    </a:moveTo>
                    <a:lnTo>
                      <a:pt x="1" y="558"/>
                    </a:lnTo>
                    <a:lnTo>
                      <a:pt x="1" y="5105"/>
                    </a:lnTo>
                    <a:cubicBezTo>
                      <a:pt x="1" y="5105"/>
                      <a:pt x="6007" y="4376"/>
                      <a:pt x="6221" y="301"/>
                    </a:cubicBezTo>
                    <a:cubicBezTo>
                      <a:pt x="6221" y="301"/>
                      <a:pt x="8409" y="4934"/>
                      <a:pt x="10640" y="4977"/>
                    </a:cubicBezTo>
                    <a:cubicBezTo>
                      <a:pt x="10940" y="4977"/>
                      <a:pt x="10854" y="1"/>
                      <a:pt x="1085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50"/>
              <p:cNvSpPr/>
              <p:nvPr/>
            </p:nvSpPr>
            <p:spPr>
              <a:xfrm>
                <a:off x="4833084" y="2180444"/>
                <a:ext cx="23527" cy="27583"/>
              </a:xfrm>
              <a:custGeom>
                <a:rect b="b" l="l" r="r" t="t"/>
                <a:pathLst>
                  <a:path extrusionOk="0" h="602" w="516">
                    <a:moveTo>
                      <a:pt x="399" y="1"/>
                    </a:moveTo>
                    <a:cubicBezTo>
                      <a:pt x="285" y="1"/>
                      <a:pt x="165" y="71"/>
                      <a:pt x="130" y="141"/>
                    </a:cubicBezTo>
                    <a:cubicBezTo>
                      <a:pt x="44" y="269"/>
                      <a:pt x="1" y="398"/>
                      <a:pt x="1" y="570"/>
                    </a:cubicBezTo>
                    <a:cubicBezTo>
                      <a:pt x="1" y="591"/>
                      <a:pt x="22" y="602"/>
                      <a:pt x="44" y="602"/>
                    </a:cubicBezTo>
                    <a:cubicBezTo>
                      <a:pt x="65" y="602"/>
                      <a:pt x="87" y="591"/>
                      <a:pt x="87" y="570"/>
                    </a:cubicBezTo>
                    <a:cubicBezTo>
                      <a:pt x="87" y="441"/>
                      <a:pt x="130" y="355"/>
                      <a:pt x="173" y="269"/>
                    </a:cubicBezTo>
                    <a:cubicBezTo>
                      <a:pt x="258" y="184"/>
                      <a:pt x="344" y="98"/>
                      <a:pt x="473" y="98"/>
                    </a:cubicBezTo>
                    <a:cubicBezTo>
                      <a:pt x="516" y="98"/>
                      <a:pt x="516" y="55"/>
                      <a:pt x="473" y="12"/>
                    </a:cubicBezTo>
                    <a:cubicBezTo>
                      <a:pt x="449" y="4"/>
                      <a:pt x="424" y="1"/>
                      <a:pt x="39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p50"/>
              <p:cNvSpPr/>
              <p:nvPr/>
            </p:nvSpPr>
            <p:spPr>
              <a:xfrm>
                <a:off x="4808235" y="2298106"/>
                <a:ext cx="136420" cy="25292"/>
              </a:xfrm>
              <a:custGeom>
                <a:rect b="b" l="l" r="r" t="t"/>
                <a:pathLst>
                  <a:path extrusionOk="0" h="552" w="2992">
                    <a:moveTo>
                      <a:pt x="38" y="0"/>
                    </a:moveTo>
                    <a:cubicBezTo>
                      <a:pt x="13" y="0"/>
                      <a:pt x="1" y="30"/>
                      <a:pt x="31" y="61"/>
                    </a:cubicBezTo>
                    <a:cubicBezTo>
                      <a:pt x="362" y="426"/>
                      <a:pt x="749" y="552"/>
                      <a:pt x="1155" y="552"/>
                    </a:cubicBezTo>
                    <a:cubicBezTo>
                      <a:pt x="1750" y="552"/>
                      <a:pt x="2387" y="282"/>
                      <a:pt x="2948" y="104"/>
                    </a:cubicBezTo>
                    <a:cubicBezTo>
                      <a:pt x="2991" y="104"/>
                      <a:pt x="2991" y="18"/>
                      <a:pt x="2948" y="18"/>
                    </a:cubicBezTo>
                    <a:cubicBezTo>
                      <a:pt x="2519" y="61"/>
                      <a:pt x="2090" y="318"/>
                      <a:pt x="1661" y="404"/>
                    </a:cubicBezTo>
                    <a:cubicBezTo>
                      <a:pt x="1564" y="419"/>
                      <a:pt x="1467" y="426"/>
                      <a:pt x="1370" y="426"/>
                    </a:cubicBezTo>
                    <a:cubicBezTo>
                      <a:pt x="912" y="426"/>
                      <a:pt x="464" y="266"/>
                      <a:pt x="74" y="18"/>
                    </a:cubicBezTo>
                    <a:cubicBezTo>
                      <a:pt x="61" y="5"/>
                      <a:pt x="49" y="0"/>
                      <a:pt x="3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50"/>
              <p:cNvSpPr/>
              <p:nvPr/>
            </p:nvSpPr>
            <p:spPr>
              <a:xfrm>
                <a:off x="4682475" y="2405050"/>
                <a:ext cx="504691" cy="838479"/>
              </a:xfrm>
              <a:custGeom>
                <a:rect b="b" l="l" r="r" t="t"/>
                <a:pathLst>
                  <a:path extrusionOk="0" h="17804" w="11069">
                    <a:moveTo>
                      <a:pt x="5878" y="0"/>
                    </a:moveTo>
                    <a:cubicBezTo>
                      <a:pt x="5878" y="0"/>
                      <a:pt x="344" y="86"/>
                      <a:pt x="301" y="5448"/>
                    </a:cubicBezTo>
                    <a:cubicBezTo>
                      <a:pt x="215" y="10811"/>
                      <a:pt x="1" y="17803"/>
                      <a:pt x="1" y="17803"/>
                    </a:cubicBezTo>
                    <a:lnTo>
                      <a:pt x="11069" y="17160"/>
                    </a:lnTo>
                    <a:lnTo>
                      <a:pt x="11069" y="5105"/>
                    </a:lnTo>
                    <a:cubicBezTo>
                      <a:pt x="11069" y="2360"/>
                      <a:pt x="8881" y="86"/>
                      <a:pt x="613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50"/>
              <p:cNvSpPr/>
              <p:nvPr/>
            </p:nvSpPr>
            <p:spPr>
              <a:xfrm>
                <a:off x="4852644" y="1971696"/>
                <a:ext cx="178048" cy="101213"/>
              </a:xfrm>
              <a:custGeom>
                <a:rect b="b" l="l" r="r" t="t"/>
                <a:pathLst>
                  <a:path extrusionOk="0" h="2209" w="3905">
                    <a:moveTo>
                      <a:pt x="1011" y="1"/>
                    </a:moveTo>
                    <a:cubicBezTo>
                      <a:pt x="688" y="1"/>
                      <a:pt x="366" y="35"/>
                      <a:pt x="44" y="106"/>
                    </a:cubicBezTo>
                    <a:lnTo>
                      <a:pt x="1" y="106"/>
                    </a:lnTo>
                    <a:cubicBezTo>
                      <a:pt x="215" y="278"/>
                      <a:pt x="387" y="578"/>
                      <a:pt x="644" y="793"/>
                    </a:cubicBezTo>
                    <a:cubicBezTo>
                      <a:pt x="1116" y="1050"/>
                      <a:pt x="1631" y="1308"/>
                      <a:pt x="2146" y="1479"/>
                    </a:cubicBezTo>
                    <a:cubicBezTo>
                      <a:pt x="2661" y="1737"/>
                      <a:pt x="3218" y="1951"/>
                      <a:pt x="3733" y="2208"/>
                    </a:cubicBezTo>
                    <a:cubicBezTo>
                      <a:pt x="3905" y="1479"/>
                      <a:pt x="2961" y="493"/>
                      <a:pt x="2360" y="192"/>
                    </a:cubicBezTo>
                    <a:cubicBezTo>
                      <a:pt x="1910" y="67"/>
                      <a:pt x="1461" y="1"/>
                      <a:pt x="101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p50"/>
              <p:cNvSpPr/>
              <p:nvPr/>
            </p:nvSpPr>
            <p:spPr>
              <a:xfrm>
                <a:off x="4549061" y="3362235"/>
                <a:ext cx="141296" cy="15399"/>
              </a:xfrm>
              <a:custGeom>
                <a:rect b="b" l="l" r="r" t="t"/>
                <a:pathLst>
                  <a:path extrusionOk="0" h="336" w="3562">
                    <a:moveTo>
                      <a:pt x="3433" y="1"/>
                    </a:moveTo>
                    <a:cubicBezTo>
                      <a:pt x="2735" y="135"/>
                      <a:pt x="2038" y="202"/>
                      <a:pt x="1341" y="202"/>
                    </a:cubicBezTo>
                    <a:cubicBezTo>
                      <a:pt x="923" y="202"/>
                      <a:pt x="505" y="178"/>
                      <a:pt x="86" y="130"/>
                    </a:cubicBezTo>
                    <a:cubicBezTo>
                      <a:pt x="1" y="130"/>
                      <a:pt x="1" y="215"/>
                      <a:pt x="86" y="215"/>
                    </a:cubicBezTo>
                    <a:lnTo>
                      <a:pt x="44" y="215"/>
                    </a:lnTo>
                    <a:cubicBezTo>
                      <a:pt x="564" y="293"/>
                      <a:pt x="1085" y="335"/>
                      <a:pt x="1602" y="335"/>
                    </a:cubicBezTo>
                    <a:cubicBezTo>
                      <a:pt x="2234" y="335"/>
                      <a:pt x="2861" y="271"/>
                      <a:pt x="3475" y="130"/>
                    </a:cubicBezTo>
                    <a:cubicBezTo>
                      <a:pt x="3561" y="130"/>
                      <a:pt x="3518" y="1"/>
                      <a:pt x="343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50"/>
              <p:cNvSpPr/>
              <p:nvPr/>
            </p:nvSpPr>
            <p:spPr>
              <a:xfrm>
                <a:off x="4919167" y="3219743"/>
                <a:ext cx="62648" cy="221165"/>
              </a:xfrm>
              <a:custGeom>
                <a:rect b="b" l="l" r="r" t="t"/>
                <a:pathLst>
                  <a:path extrusionOk="0" h="4827" w="1374">
                    <a:moveTo>
                      <a:pt x="987" y="1"/>
                    </a:moveTo>
                    <a:cubicBezTo>
                      <a:pt x="944" y="1"/>
                      <a:pt x="901" y="22"/>
                      <a:pt x="901" y="65"/>
                    </a:cubicBezTo>
                    <a:cubicBezTo>
                      <a:pt x="901" y="1181"/>
                      <a:pt x="1373" y="4355"/>
                      <a:pt x="0" y="4784"/>
                    </a:cubicBezTo>
                    <a:cubicBezTo>
                      <a:pt x="0" y="4784"/>
                      <a:pt x="0" y="4827"/>
                      <a:pt x="0" y="4827"/>
                    </a:cubicBezTo>
                    <a:lnTo>
                      <a:pt x="43" y="4827"/>
                    </a:lnTo>
                    <a:cubicBezTo>
                      <a:pt x="601" y="4698"/>
                      <a:pt x="1030" y="4183"/>
                      <a:pt x="1030" y="3626"/>
                    </a:cubicBezTo>
                    <a:cubicBezTo>
                      <a:pt x="1116" y="2425"/>
                      <a:pt x="1116" y="1223"/>
                      <a:pt x="1073" y="65"/>
                    </a:cubicBezTo>
                    <a:cubicBezTo>
                      <a:pt x="1073" y="22"/>
                      <a:pt x="1030" y="1"/>
                      <a:pt x="98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50"/>
              <p:cNvSpPr/>
              <p:nvPr/>
            </p:nvSpPr>
            <p:spPr>
              <a:xfrm>
                <a:off x="5155859" y="2637487"/>
                <a:ext cx="23524" cy="583314"/>
              </a:xfrm>
              <a:custGeom>
                <a:rect b="b" l="l" r="r" t="t"/>
                <a:pathLst>
                  <a:path extrusionOk="0" h="12205" w="516">
                    <a:moveTo>
                      <a:pt x="59" y="0"/>
                    </a:moveTo>
                    <a:cubicBezTo>
                      <a:pt x="43" y="0"/>
                      <a:pt x="22" y="11"/>
                      <a:pt x="0" y="32"/>
                    </a:cubicBezTo>
                    <a:cubicBezTo>
                      <a:pt x="0" y="4065"/>
                      <a:pt x="215" y="8140"/>
                      <a:pt x="429" y="12173"/>
                    </a:cubicBezTo>
                    <a:cubicBezTo>
                      <a:pt x="429" y="12194"/>
                      <a:pt x="451" y="12205"/>
                      <a:pt x="472" y="12205"/>
                    </a:cubicBezTo>
                    <a:cubicBezTo>
                      <a:pt x="494" y="12205"/>
                      <a:pt x="515" y="12194"/>
                      <a:pt x="515" y="12173"/>
                    </a:cubicBezTo>
                    <a:cubicBezTo>
                      <a:pt x="472" y="8140"/>
                      <a:pt x="343" y="4065"/>
                      <a:pt x="86" y="32"/>
                    </a:cubicBezTo>
                    <a:cubicBezTo>
                      <a:pt x="86" y="11"/>
                      <a:pt x="75" y="0"/>
                      <a:pt x="5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p50"/>
              <p:cNvSpPr/>
              <p:nvPr/>
            </p:nvSpPr>
            <p:spPr>
              <a:xfrm>
                <a:off x="4747046" y="2017835"/>
                <a:ext cx="46" cy="46"/>
              </a:xfrm>
              <a:custGeom>
                <a:rect b="b" l="l" r="r" t="t"/>
                <a:pathLst>
                  <a:path extrusionOk="0" h="1" w="1">
                    <a:moveTo>
                      <a:pt x="0" y="0"/>
                    </a:moveTo>
                    <a:close/>
                  </a:path>
                </a:pathLst>
              </a:custGeom>
              <a:solidFill>
                <a:srgbClr val="1A30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50"/>
              <p:cNvSpPr/>
              <p:nvPr/>
            </p:nvSpPr>
            <p:spPr>
              <a:xfrm>
                <a:off x="4809648" y="2359823"/>
                <a:ext cx="189766" cy="176951"/>
              </a:xfrm>
              <a:custGeom>
                <a:rect b="b" l="l" r="r" t="t"/>
                <a:pathLst>
                  <a:path extrusionOk="0" h="3862" w="4162">
                    <a:moveTo>
                      <a:pt x="3947" y="1"/>
                    </a:moveTo>
                    <a:lnTo>
                      <a:pt x="3389" y="301"/>
                    </a:lnTo>
                    <a:cubicBezTo>
                      <a:pt x="2445" y="816"/>
                      <a:pt x="2531" y="2489"/>
                      <a:pt x="2531" y="2489"/>
                    </a:cubicBezTo>
                    <a:cubicBezTo>
                      <a:pt x="1974" y="773"/>
                      <a:pt x="0" y="301"/>
                      <a:pt x="0" y="301"/>
                    </a:cubicBezTo>
                    <a:lnTo>
                      <a:pt x="0" y="301"/>
                    </a:lnTo>
                    <a:lnTo>
                      <a:pt x="86" y="1760"/>
                    </a:lnTo>
                    <a:lnTo>
                      <a:pt x="944" y="3475"/>
                    </a:lnTo>
                    <a:lnTo>
                      <a:pt x="2402" y="3862"/>
                    </a:lnTo>
                    <a:lnTo>
                      <a:pt x="4161" y="2875"/>
                    </a:lnTo>
                    <a:lnTo>
                      <a:pt x="394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p50"/>
              <p:cNvSpPr/>
              <p:nvPr/>
            </p:nvSpPr>
            <p:spPr>
              <a:xfrm>
                <a:off x="4676602" y="2661538"/>
                <a:ext cx="48969" cy="729750"/>
              </a:xfrm>
              <a:custGeom>
                <a:rect b="b" l="l" r="r" t="t"/>
                <a:pathLst>
                  <a:path extrusionOk="0" h="15927" w="1074">
                    <a:moveTo>
                      <a:pt x="880" y="1"/>
                    </a:moveTo>
                    <a:cubicBezTo>
                      <a:pt x="848" y="1"/>
                      <a:pt x="816" y="22"/>
                      <a:pt x="816" y="65"/>
                    </a:cubicBezTo>
                    <a:cubicBezTo>
                      <a:pt x="902" y="2682"/>
                      <a:pt x="773" y="5341"/>
                      <a:pt x="516" y="7958"/>
                    </a:cubicBezTo>
                    <a:cubicBezTo>
                      <a:pt x="301" y="10575"/>
                      <a:pt x="1" y="13235"/>
                      <a:pt x="130" y="15895"/>
                    </a:cubicBezTo>
                    <a:cubicBezTo>
                      <a:pt x="130" y="15916"/>
                      <a:pt x="151" y="15927"/>
                      <a:pt x="173" y="15927"/>
                    </a:cubicBezTo>
                    <a:cubicBezTo>
                      <a:pt x="194" y="15927"/>
                      <a:pt x="215" y="15916"/>
                      <a:pt x="215" y="15895"/>
                    </a:cubicBezTo>
                    <a:cubicBezTo>
                      <a:pt x="215" y="13192"/>
                      <a:pt x="430" y="10618"/>
                      <a:pt x="644" y="7958"/>
                    </a:cubicBezTo>
                    <a:cubicBezTo>
                      <a:pt x="988" y="5341"/>
                      <a:pt x="1073" y="2682"/>
                      <a:pt x="945" y="65"/>
                    </a:cubicBezTo>
                    <a:cubicBezTo>
                      <a:pt x="945" y="22"/>
                      <a:pt x="913" y="1"/>
                      <a:pt x="88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p50"/>
              <p:cNvSpPr/>
              <p:nvPr/>
            </p:nvSpPr>
            <p:spPr>
              <a:xfrm>
                <a:off x="4739569" y="2436294"/>
                <a:ext cx="360793" cy="122014"/>
              </a:xfrm>
              <a:custGeom>
                <a:rect b="b" l="l" r="r" t="t"/>
                <a:pathLst>
                  <a:path extrusionOk="0" h="2663" w="7913">
                    <a:moveTo>
                      <a:pt x="7811" y="1"/>
                    </a:moveTo>
                    <a:cubicBezTo>
                      <a:pt x="7783" y="1"/>
                      <a:pt x="7757" y="15"/>
                      <a:pt x="7757" y="48"/>
                    </a:cubicBezTo>
                    <a:cubicBezTo>
                      <a:pt x="7328" y="1506"/>
                      <a:pt x="5956" y="2278"/>
                      <a:pt x="4540" y="2493"/>
                    </a:cubicBezTo>
                    <a:cubicBezTo>
                      <a:pt x="4352" y="2512"/>
                      <a:pt x="4164" y="2522"/>
                      <a:pt x="3978" y="2522"/>
                    </a:cubicBezTo>
                    <a:cubicBezTo>
                      <a:pt x="2506" y="2522"/>
                      <a:pt x="1107" y="1929"/>
                      <a:pt x="79" y="863"/>
                    </a:cubicBezTo>
                    <a:cubicBezTo>
                      <a:pt x="70" y="855"/>
                      <a:pt x="62" y="851"/>
                      <a:pt x="55" y="851"/>
                    </a:cubicBezTo>
                    <a:cubicBezTo>
                      <a:pt x="22" y="851"/>
                      <a:pt x="1" y="914"/>
                      <a:pt x="36" y="948"/>
                    </a:cubicBezTo>
                    <a:lnTo>
                      <a:pt x="36" y="906"/>
                    </a:lnTo>
                    <a:cubicBezTo>
                      <a:pt x="1047" y="2029"/>
                      <a:pt x="2516" y="2662"/>
                      <a:pt x="4014" y="2662"/>
                    </a:cubicBezTo>
                    <a:cubicBezTo>
                      <a:pt x="4232" y="2662"/>
                      <a:pt x="4451" y="2649"/>
                      <a:pt x="4669" y="2622"/>
                    </a:cubicBezTo>
                    <a:cubicBezTo>
                      <a:pt x="6127" y="2364"/>
                      <a:pt x="7500" y="1549"/>
                      <a:pt x="7886" y="91"/>
                    </a:cubicBezTo>
                    <a:cubicBezTo>
                      <a:pt x="7913" y="38"/>
                      <a:pt x="7857" y="1"/>
                      <a:pt x="781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p50"/>
              <p:cNvSpPr/>
              <p:nvPr/>
            </p:nvSpPr>
            <p:spPr>
              <a:xfrm>
                <a:off x="4725559" y="2449407"/>
                <a:ext cx="395158" cy="130801"/>
              </a:xfrm>
              <a:custGeom>
                <a:rect b="b" l="l" r="r" t="t"/>
                <a:pathLst>
                  <a:path extrusionOk="0" h="3012" w="8869">
                    <a:moveTo>
                      <a:pt x="8800" y="1"/>
                    </a:moveTo>
                    <a:cubicBezTo>
                      <a:pt x="8778" y="1"/>
                      <a:pt x="8756" y="15"/>
                      <a:pt x="8739" y="47"/>
                    </a:cubicBezTo>
                    <a:cubicBezTo>
                      <a:pt x="8262" y="2025"/>
                      <a:pt x="6459" y="2871"/>
                      <a:pt x="4550" y="2871"/>
                    </a:cubicBezTo>
                    <a:cubicBezTo>
                      <a:pt x="2858" y="2871"/>
                      <a:pt x="1082" y="2206"/>
                      <a:pt x="74" y="1077"/>
                    </a:cubicBezTo>
                    <a:cubicBezTo>
                      <a:pt x="74" y="1064"/>
                      <a:pt x="66" y="1059"/>
                      <a:pt x="57" y="1059"/>
                    </a:cubicBezTo>
                    <a:cubicBezTo>
                      <a:pt x="35" y="1059"/>
                      <a:pt x="1" y="1089"/>
                      <a:pt x="31" y="1120"/>
                    </a:cubicBezTo>
                    <a:lnTo>
                      <a:pt x="74" y="1120"/>
                    </a:lnTo>
                    <a:cubicBezTo>
                      <a:pt x="957" y="2324"/>
                      <a:pt x="2788" y="3012"/>
                      <a:pt x="4558" y="3012"/>
                    </a:cubicBezTo>
                    <a:cubicBezTo>
                      <a:pt x="6570" y="3012"/>
                      <a:pt x="8503" y="2122"/>
                      <a:pt x="8868" y="90"/>
                    </a:cubicBezTo>
                    <a:cubicBezTo>
                      <a:pt x="8868" y="37"/>
                      <a:pt x="8835" y="1"/>
                      <a:pt x="880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p50"/>
              <p:cNvSpPr/>
              <p:nvPr/>
            </p:nvSpPr>
            <p:spPr>
              <a:xfrm>
                <a:off x="5034568" y="2700850"/>
                <a:ext cx="68484" cy="8201"/>
              </a:xfrm>
              <a:custGeom>
                <a:rect b="b" l="l" r="r" t="t"/>
                <a:pathLst>
                  <a:path extrusionOk="0" h="179" w="1502">
                    <a:moveTo>
                      <a:pt x="730" y="1"/>
                    </a:moveTo>
                    <a:cubicBezTo>
                      <a:pt x="505" y="1"/>
                      <a:pt x="279" y="22"/>
                      <a:pt x="43" y="65"/>
                    </a:cubicBezTo>
                    <a:cubicBezTo>
                      <a:pt x="1" y="65"/>
                      <a:pt x="1" y="108"/>
                      <a:pt x="43" y="108"/>
                    </a:cubicBezTo>
                    <a:cubicBezTo>
                      <a:pt x="320" y="158"/>
                      <a:pt x="582" y="179"/>
                      <a:pt x="846" y="179"/>
                    </a:cubicBezTo>
                    <a:cubicBezTo>
                      <a:pt x="1033" y="179"/>
                      <a:pt x="1221" y="168"/>
                      <a:pt x="1416" y="151"/>
                    </a:cubicBezTo>
                    <a:cubicBezTo>
                      <a:pt x="1502" y="151"/>
                      <a:pt x="1502" y="65"/>
                      <a:pt x="1416" y="65"/>
                    </a:cubicBezTo>
                    <a:cubicBezTo>
                      <a:pt x="1180" y="22"/>
                      <a:pt x="955" y="1"/>
                      <a:pt x="73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50"/>
              <p:cNvSpPr/>
              <p:nvPr/>
            </p:nvSpPr>
            <p:spPr>
              <a:xfrm>
                <a:off x="5042411" y="2723438"/>
                <a:ext cx="70444" cy="9897"/>
              </a:xfrm>
              <a:custGeom>
                <a:rect b="b" l="l" r="r" t="t"/>
                <a:pathLst>
                  <a:path extrusionOk="0" h="216" w="1545">
                    <a:moveTo>
                      <a:pt x="1459" y="1"/>
                    </a:moveTo>
                    <a:cubicBezTo>
                      <a:pt x="987" y="1"/>
                      <a:pt x="515" y="87"/>
                      <a:pt x="43" y="130"/>
                    </a:cubicBezTo>
                    <a:cubicBezTo>
                      <a:pt x="0" y="130"/>
                      <a:pt x="0" y="215"/>
                      <a:pt x="43" y="215"/>
                    </a:cubicBezTo>
                    <a:cubicBezTo>
                      <a:pt x="515" y="173"/>
                      <a:pt x="987" y="173"/>
                      <a:pt x="1459" y="130"/>
                    </a:cubicBezTo>
                    <a:cubicBezTo>
                      <a:pt x="1502" y="130"/>
                      <a:pt x="1544" y="1"/>
                      <a:pt x="145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50"/>
              <p:cNvSpPr/>
              <p:nvPr/>
            </p:nvSpPr>
            <p:spPr>
              <a:xfrm>
                <a:off x="4729447" y="1986358"/>
                <a:ext cx="285607" cy="105474"/>
              </a:xfrm>
              <a:custGeom>
                <a:rect b="b" l="l" r="r" t="t"/>
                <a:pathLst>
                  <a:path extrusionOk="0" h="2302" w="6264">
                    <a:moveTo>
                      <a:pt x="5577" y="1"/>
                    </a:moveTo>
                    <a:cubicBezTo>
                      <a:pt x="4934" y="1"/>
                      <a:pt x="301" y="559"/>
                      <a:pt x="0" y="1245"/>
                    </a:cubicBezTo>
                    <a:cubicBezTo>
                      <a:pt x="0" y="1588"/>
                      <a:pt x="43" y="1931"/>
                      <a:pt x="129" y="2275"/>
                    </a:cubicBezTo>
                    <a:cubicBezTo>
                      <a:pt x="143" y="2293"/>
                      <a:pt x="173" y="2302"/>
                      <a:pt x="218" y="2302"/>
                    </a:cubicBezTo>
                    <a:cubicBezTo>
                      <a:pt x="583" y="2302"/>
                      <a:pt x="1904" y="1732"/>
                      <a:pt x="3089" y="1502"/>
                    </a:cubicBezTo>
                    <a:cubicBezTo>
                      <a:pt x="3521" y="1408"/>
                      <a:pt x="3983" y="1381"/>
                      <a:pt x="4415" y="1381"/>
                    </a:cubicBezTo>
                    <a:cubicBezTo>
                      <a:pt x="4969" y="1381"/>
                      <a:pt x="5476" y="1425"/>
                      <a:pt x="5811" y="1425"/>
                    </a:cubicBezTo>
                    <a:cubicBezTo>
                      <a:pt x="6046" y="1425"/>
                      <a:pt x="6196" y="1404"/>
                      <a:pt x="6221" y="1331"/>
                    </a:cubicBezTo>
                    <a:cubicBezTo>
                      <a:pt x="6264" y="1073"/>
                      <a:pt x="6221" y="1"/>
                      <a:pt x="5577"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 name="Google Shape;700;p50"/>
              <p:cNvSpPr/>
              <p:nvPr/>
            </p:nvSpPr>
            <p:spPr>
              <a:xfrm>
                <a:off x="4750967" y="1852705"/>
                <a:ext cx="232808" cy="176951"/>
              </a:xfrm>
              <a:custGeom>
                <a:rect b="b" l="l" r="r" t="t"/>
                <a:pathLst>
                  <a:path extrusionOk="0" h="3862" w="5106">
                    <a:moveTo>
                      <a:pt x="3285" y="0"/>
                    </a:moveTo>
                    <a:cubicBezTo>
                      <a:pt x="3077" y="0"/>
                      <a:pt x="2865" y="42"/>
                      <a:pt x="2660" y="130"/>
                    </a:cubicBezTo>
                    <a:cubicBezTo>
                      <a:pt x="2531" y="172"/>
                      <a:pt x="858" y="473"/>
                      <a:pt x="472" y="1245"/>
                    </a:cubicBezTo>
                    <a:cubicBezTo>
                      <a:pt x="172" y="2060"/>
                      <a:pt x="0" y="2961"/>
                      <a:pt x="0" y="3862"/>
                    </a:cubicBezTo>
                    <a:lnTo>
                      <a:pt x="5105" y="2918"/>
                    </a:lnTo>
                    <a:cubicBezTo>
                      <a:pt x="4891" y="2360"/>
                      <a:pt x="4590" y="1803"/>
                      <a:pt x="4290" y="1331"/>
                    </a:cubicBezTo>
                    <a:lnTo>
                      <a:pt x="4290" y="1331"/>
                    </a:lnTo>
                    <a:cubicBezTo>
                      <a:pt x="4290" y="1331"/>
                      <a:pt x="4429" y="1363"/>
                      <a:pt x="4569" y="1363"/>
                    </a:cubicBezTo>
                    <a:cubicBezTo>
                      <a:pt x="4708" y="1363"/>
                      <a:pt x="4848" y="1331"/>
                      <a:pt x="4848" y="1202"/>
                    </a:cubicBezTo>
                    <a:cubicBezTo>
                      <a:pt x="4649" y="473"/>
                      <a:pt x="3990" y="0"/>
                      <a:pt x="328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p50"/>
              <p:cNvSpPr/>
              <p:nvPr/>
            </p:nvSpPr>
            <p:spPr>
              <a:xfrm>
                <a:off x="4952111" y="4484618"/>
                <a:ext cx="268679" cy="161180"/>
              </a:xfrm>
              <a:custGeom>
                <a:rect b="b" l="l" r="r" t="t"/>
                <a:pathLst>
                  <a:path extrusionOk="0" h="3518" w="5793">
                    <a:moveTo>
                      <a:pt x="2789" y="0"/>
                    </a:moveTo>
                    <a:lnTo>
                      <a:pt x="44" y="43"/>
                    </a:lnTo>
                    <a:lnTo>
                      <a:pt x="1" y="3518"/>
                    </a:lnTo>
                    <a:lnTo>
                      <a:pt x="5792" y="3518"/>
                    </a:lnTo>
                    <a:lnTo>
                      <a:pt x="2703" y="2531"/>
                    </a:lnTo>
                    <a:lnTo>
                      <a:pt x="2789"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50"/>
              <p:cNvSpPr/>
              <p:nvPr/>
            </p:nvSpPr>
            <p:spPr>
              <a:xfrm>
                <a:off x="4950209" y="4642909"/>
                <a:ext cx="266592" cy="3436"/>
              </a:xfrm>
              <a:custGeom>
                <a:rect b="b" l="l" r="r" t="t"/>
                <a:pathLst>
                  <a:path extrusionOk="0" h="75" w="5748">
                    <a:moveTo>
                      <a:pt x="3849" y="1"/>
                    </a:moveTo>
                    <a:cubicBezTo>
                      <a:pt x="2577" y="1"/>
                      <a:pt x="1300" y="20"/>
                      <a:pt x="42" y="20"/>
                    </a:cubicBezTo>
                    <a:cubicBezTo>
                      <a:pt x="7" y="20"/>
                      <a:pt x="0" y="75"/>
                      <a:pt x="21" y="75"/>
                    </a:cubicBezTo>
                    <a:cubicBezTo>
                      <a:pt x="26" y="75"/>
                      <a:pt x="33" y="71"/>
                      <a:pt x="42" y="63"/>
                    </a:cubicBezTo>
                    <a:lnTo>
                      <a:pt x="5747" y="63"/>
                    </a:lnTo>
                    <a:lnTo>
                      <a:pt x="5747" y="20"/>
                    </a:lnTo>
                    <a:cubicBezTo>
                      <a:pt x="5118" y="6"/>
                      <a:pt x="4484" y="1"/>
                      <a:pt x="384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 name="Google Shape;703;p50"/>
              <p:cNvSpPr/>
              <p:nvPr/>
            </p:nvSpPr>
            <p:spPr>
              <a:xfrm>
                <a:off x="5091387" y="4606257"/>
                <a:ext cx="13960" cy="21854"/>
              </a:xfrm>
              <a:custGeom>
                <a:rect b="b" l="l" r="r" t="t"/>
                <a:pathLst>
                  <a:path extrusionOk="0" h="477" w="301">
                    <a:moveTo>
                      <a:pt x="233" y="1"/>
                    </a:moveTo>
                    <a:cubicBezTo>
                      <a:pt x="211" y="1"/>
                      <a:pt x="189" y="15"/>
                      <a:pt x="172" y="48"/>
                    </a:cubicBezTo>
                    <a:cubicBezTo>
                      <a:pt x="129" y="133"/>
                      <a:pt x="86" y="176"/>
                      <a:pt x="86" y="262"/>
                    </a:cubicBezTo>
                    <a:cubicBezTo>
                      <a:pt x="43" y="348"/>
                      <a:pt x="1" y="391"/>
                      <a:pt x="1" y="477"/>
                    </a:cubicBezTo>
                    <a:lnTo>
                      <a:pt x="43" y="477"/>
                    </a:lnTo>
                    <a:cubicBezTo>
                      <a:pt x="129" y="477"/>
                      <a:pt x="172" y="391"/>
                      <a:pt x="172" y="348"/>
                    </a:cubicBezTo>
                    <a:cubicBezTo>
                      <a:pt x="215" y="262"/>
                      <a:pt x="258" y="176"/>
                      <a:pt x="301" y="91"/>
                    </a:cubicBezTo>
                    <a:cubicBezTo>
                      <a:pt x="301" y="38"/>
                      <a:pt x="268" y="1"/>
                      <a:pt x="23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50"/>
              <p:cNvSpPr/>
              <p:nvPr/>
            </p:nvSpPr>
            <p:spPr>
              <a:xfrm>
                <a:off x="5072047" y="4601721"/>
                <a:ext cx="17393" cy="23229"/>
              </a:xfrm>
              <a:custGeom>
                <a:rect b="b" l="l" r="r" t="t"/>
                <a:pathLst>
                  <a:path extrusionOk="0" h="507" w="375">
                    <a:moveTo>
                      <a:pt x="325" y="0"/>
                    </a:moveTo>
                    <a:cubicBezTo>
                      <a:pt x="314" y="0"/>
                      <a:pt x="301" y="5"/>
                      <a:pt x="289" y="18"/>
                    </a:cubicBezTo>
                    <a:cubicBezTo>
                      <a:pt x="246" y="61"/>
                      <a:pt x="203" y="147"/>
                      <a:pt x="160" y="190"/>
                    </a:cubicBezTo>
                    <a:cubicBezTo>
                      <a:pt x="117" y="275"/>
                      <a:pt x="74" y="361"/>
                      <a:pt x="31" y="404"/>
                    </a:cubicBezTo>
                    <a:cubicBezTo>
                      <a:pt x="0" y="467"/>
                      <a:pt x="61" y="507"/>
                      <a:pt x="112" y="507"/>
                    </a:cubicBezTo>
                    <a:cubicBezTo>
                      <a:pt x="131" y="507"/>
                      <a:pt x="149" y="501"/>
                      <a:pt x="160" y="490"/>
                    </a:cubicBezTo>
                    <a:cubicBezTo>
                      <a:pt x="203" y="404"/>
                      <a:pt x="246" y="318"/>
                      <a:pt x="246" y="275"/>
                    </a:cubicBezTo>
                    <a:cubicBezTo>
                      <a:pt x="289" y="190"/>
                      <a:pt x="332" y="147"/>
                      <a:pt x="375" y="61"/>
                    </a:cubicBezTo>
                    <a:cubicBezTo>
                      <a:pt x="375" y="31"/>
                      <a:pt x="353" y="0"/>
                      <a:pt x="32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50"/>
              <p:cNvSpPr/>
              <p:nvPr/>
            </p:nvSpPr>
            <p:spPr>
              <a:xfrm>
                <a:off x="5055582" y="4598056"/>
                <a:ext cx="25926" cy="14340"/>
              </a:xfrm>
              <a:custGeom>
                <a:rect b="b" l="l" r="r" t="t"/>
                <a:pathLst>
                  <a:path extrusionOk="0" h="313" w="559">
                    <a:moveTo>
                      <a:pt x="536" y="0"/>
                    </a:moveTo>
                    <a:cubicBezTo>
                      <a:pt x="531" y="0"/>
                      <a:pt x="524" y="4"/>
                      <a:pt x="515" y="12"/>
                    </a:cubicBezTo>
                    <a:lnTo>
                      <a:pt x="301" y="98"/>
                    </a:lnTo>
                    <a:lnTo>
                      <a:pt x="43" y="184"/>
                    </a:lnTo>
                    <a:cubicBezTo>
                      <a:pt x="0" y="227"/>
                      <a:pt x="43" y="312"/>
                      <a:pt x="86" y="312"/>
                    </a:cubicBezTo>
                    <a:cubicBezTo>
                      <a:pt x="258" y="270"/>
                      <a:pt x="429" y="184"/>
                      <a:pt x="558" y="55"/>
                    </a:cubicBezTo>
                    <a:cubicBezTo>
                      <a:pt x="558" y="55"/>
                      <a:pt x="558" y="0"/>
                      <a:pt x="53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 name="Google Shape;706;p50"/>
              <p:cNvSpPr/>
              <p:nvPr/>
            </p:nvSpPr>
            <p:spPr>
              <a:xfrm>
                <a:off x="5049599" y="4582845"/>
                <a:ext cx="27921" cy="5956"/>
              </a:xfrm>
              <a:custGeom>
                <a:rect b="b" l="l" r="r" t="t"/>
                <a:pathLst>
                  <a:path extrusionOk="0" h="130" w="602">
                    <a:moveTo>
                      <a:pt x="86" y="1"/>
                    </a:moveTo>
                    <a:cubicBezTo>
                      <a:pt x="1" y="1"/>
                      <a:pt x="1" y="130"/>
                      <a:pt x="86" y="130"/>
                    </a:cubicBezTo>
                    <a:lnTo>
                      <a:pt x="430" y="130"/>
                    </a:lnTo>
                    <a:cubicBezTo>
                      <a:pt x="473" y="130"/>
                      <a:pt x="558" y="130"/>
                      <a:pt x="601" y="87"/>
                    </a:cubicBezTo>
                    <a:lnTo>
                      <a:pt x="601" y="44"/>
                    </a:lnTo>
                    <a:cubicBezTo>
                      <a:pt x="558" y="1"/>
                      <a:pt x="473" y="1"/>
                      <a:pt x="43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 name="Google Shape;707;p50"/>
              <p:cNvSpPr/>
              <p:nvPr/>
            </p:nvSpPr>
            <p:spPr>
              <a:xfrm>
                <a:off x="5051594" y="4561725"/>
                <a:ext cx="29915" cy="6918"/>
              </a:xfrm>
              <a:custGeom>
                <a:rect b="b" l="l" r="r" t="t"/>
                <a:pathLst>
                  <a:path extrusionOk="0" h="151" w="645">
                    <a:moveTo>
                      <a:pt x="220" y="1"/>
                    </a:moveTo>
                    <a:cubicBezTo>
                      <a:pt x="172" y="1"/>
                      <a:pt x="129" y="12"/>
                      <a:pt x="86" y="33"/>
                    </a:cubicBezTo>
                    <a:cubicBezTo>
                      <a:pt x="1" y="33"/>
                      <a:pt x="1" y="119"/>
                      <a:pt x="86" y="119"/>
                    </a:cubicBezTo>
                    <a:lnTo>
                      <a:pt x="344" y="119"/>
                    </a:lnTo>
                    <a:cubicBezTo>
                      <a:pt x="387" y="140"/>
                      <a:pt x="430" y="151"/>
                      <a:pt x="472" y="151"/>
                    </a:cubicBezTo>
                    <a:cubicBezTo>
                      <a:pt x="515" y="151"/>
                      <a:pt x="558" y="140"/>
                      <a:pt x="601" y="119"/>
                    </a:cubicBezTo>
                    <a:cubicBezTo>
                      <a:pt x="644" y="119"/>
                      <a:pt x="644" y="76"/>
                      <a:pt x="601" y="76"/>
                    </a:cubicBezTo>
                    <a:cubicBezTo>
                      <a:pt x="515" y="33"/>
                      <a:pt x="430" y="33"/>
                      <a:pt x="387" y="33"/>
                    </a:cubicBezTo>
                    <a:cubicBezTo>
                      <a:pt x="322" y="12"/>
                      <a:pt x="269" y="1"/>
                      <a:pt x="22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 name="Google Shape;708;p50"/>
              <p:cNvSpPr/>
              <p:nvPr/>
            </p:nvSpPr>
            <p:spPr>
              <a:xfrm>
                <a:off x="5067502" y="4527318"/>
                <a:ext cx="35852" cy="32025"/>
              </a:xfrm>
              <a:custGeom>
                <a:rect b="b" l="l" r="r" t="t"/>
                <a:pathLst>
                  <a:path extrusionOk="0" h="699" w="773">
                    <a:moveTo>
                      <a:pt x="516" y="183"/>
                    </a:moveTo>
                    <a:cubicBezTo>
                      <a:pt x="601" y="183"/>
                      <a:pt x="644" y="183"/>
                      <a:pt x="601" y="226"/>
                    </a:cubicBezTo>
                    <a:cubicBezTo>
                      <a:pt x="558" y="312"/>
                      <a:pt x="387" y="398"/>
                      <a:pt x="344" y="441"/>
                    </a:cubicBezTo>
                    <a:cubicBezTo>
                      <a:pt x="325" y="450"/>
                      <a:pt x="304" y="460"/>
                      <a:pt x="281" y="470"/>
                    </a:cubicBezTo>
                    <a:lnTo>
                      <a:pt x="281" y="470"/>
                    </a:lnTo>
                    <a:cubicBezTo>
                      <a:pt x="299" y="446"/>
                      <a:pt x="320" y="422"/>
                      <a:pt x="344" y="398"/>
                    </a:cubicBezTo>
                    <a:cubicBezTo>
                      <a:pt x="344" y="312"/>
                      <a:pt x="387" y="269"/>
                      <a:pt x="430" y="226"/>
                    </a:cubicBezTo>
                    <a:lnTo>
                      <a:pt x="516" y="183"/>
                    </a:lnTo>
                    <a:close/>
                    <a:moveTo>
                      <a:pt x="590" y="0"/>
                    </a:moveTo>
                    <a:cubicBezTo>
                      <a:pt x="505" y="0"/>
                      <a:pt x="404" y="81"/>
                      <a:pt x="344" y="140"/>
                    </a:cubicBezTo>
                    <a:cubicBezTo>
                      <a:pt x="233" y="252"/>
                      <a:pt x="122" y="395"/>
                      <a:pt x="93" y="570"/>
                    </a:cubicBezTo>
                    <a:lnTo>
                      <a:pt x="93" y="570"/>
                    </a:lnTo>
                    <a:cubicBezTo>
                      <a:pt x="76" y="583"/>
                      <a:pt x="59" y="597"/>
                      <a:pt x="44" y="612"/>
                    </a:cubicBezTo>
                    <a:cubicBezTo>
                      <a:pt x="1" y="612"/>
                      <a:pt x="1" y="655"/>
                      <a:pt x="44" y="698"/>
                    </a:cubicBezTo>
                    <a:cubicBezTo>
                      <a:pt x="62" y="694"/>
                      <a:pt x="79" y="689"/>
                      <a:pt x="97" y="683"/>
                    </a:cubicBezTo>
                    <a:lnTo>
                      <a:pt x="97" y="683"/>
                    </a:lnTo>
                    <a:cubicBezTo>
                      <a:pt x="100" y="686"/>
                      <a:pt x="104" y="687"/>
                      <a:pt x="108" y="687"/>
                    </a:cubicBezTo>
                    <a:cubicBezTo>
                      <a:pt x="115" y="687"/>
                      <a:pt x="122" y="683"/>
                      <a:pt x="126" y="674"/>
                    </a:cubicBezTo>
                    <a:lnTo>
                      <a:pt x="126" y="674"/>
                    </a:lnTo>
                    <a:cubicBezTo>
                      <a:pt x="270" y="627"/>
                      <a:pt x="414" y="549"/>
                      <a:pt x="558" y="441"/>
                    </a:cubicBezTo>
                    <a:cubicBezTo>
                      <a:pt x="644" y="355"/>
                      <a:pt x="773" y="226"/>
                      <a:pt x="687" y="55"/>
                    </a:cubicBezTo>
                    <a:cubicBezTo>
                      <a:pt x="661" y="16"/>
                      <a:pt x="627" y="0"/>
                      <a:pt x="59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 name="Google Shape;709;p50"/>
              <p:cNvSpPr/>
              <p:nvPr/>
            </p:nvSpPr>
            <p:spPr>
              <a:xfrm>
                <a:off x="5057576" y="4518017"/>
                <a:ext cx="23932" cy="40181"/>
              </a:xfrm>
              <a:custGeom>
                <a:rect b="b" l="l" r="r" t="t"/>
                <a:pathLst>
                  <a:path extrusionOk="0" h="877" w="516">
                    <a:moveTo>
                      <a:pt x="172" y="172"/>
                    </a:moveTo>
                    <a:cubicBezTo>
                      <a:pt x="258" y="215"/>
                      <a:pt x="301" y="429"/>
                      <a:pt x="343" y="515"/>
                    </a:cubicBezTo>
                    <a:cubicBezTo>
                      <a:pt x="343" y="601"/>
                      <a:pt x="343" y="730"/>
                      <a:pt x="343" y="815"/>
                    </a:cubicBezTo>
                    <a:cubicBezTo>
                      <a:pt x="258" y="687"/>
                      <a:pt x="215" y="601"/>
                      <a:pt x="172" y="472"/>
                    </a:cubicBezTo>
                    <a:cubicBezTo>
                      <a:pt x="172" y="429"/>
                      <a:pt x="129" y="386"/>
                      <a:pt x="129" y="301"/>
                    </a:cubicBezTo>
                    <a:cubicBezTo>
                      <a:pt x="129" y="258"/>
                      <a:pt x="86" y="172"/>
                      <a:pt x="172" y="172"/>
                    </a:cubicBezTo>
                    <a:close/>
                    <a:moveTo>
                      <a:pt x="172" y="0"/>
                    </a:moveTo>
                    <a:cubicBezTo>
                      <a:pt x="0" y="0"/>
                      <a:pt x="0" y="215"/>
                      <a:pt x="43" y="301"/>
                    </a:cubicBezTo>
                    <a:cubicBezTo>
                      <a:pt x="43" y="515"/>
                      <a:pt x="129" y="687"/>
                      <a:pt x="301" y="858"/>
                    </a:cubicBezTo>
                    <a:cubicBezTo>
                      <a:pt x="301" y="858"/>
                      <a:pt x="319" y="858"/>
                      <a:pt x="334" y="850"/>
                    </a:cubicBezTo>
                    <a:lnTo>
                      <a:pt x="334" y="850"/>
                    </a:lnTo>
                    <a:cubicBezTo>
                      <a:pt x="341" y="865"/>
                      <a:pt x="362" y="876"/>
                      <a:pt x="385" y="876"/>
                    </a:cubicBezTo>
                    <a:cubicBezTo>
                      <a:pt x="400" y="876"/>
                      <a:pt x="417" y="871"/>
                      <a:pt x="429" y="858"/>
                    </a:cubicBezTo>
                    <a:cubicBezTo>
                      <a:pt x="515" y="687"/>
                      <a:pt x="515" y="515"/>
                      <a:pt x="472" y="386"/>
                    </a:cubicBezTo>
                    <a:cubicBezTo>
                      <a:pt x="429" y="258"/>
                      <a:pt x="301" y="43"/>
                      <a:pt x="17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 name="Google Shape;710;p50"/>
              <p:cNvSpPr/>
              <p:nvPr/>
            </p:nvSpPr>
            <p:spPr>
              <a:xfrm>
                <a:off x="5149917" y="4623850"/>
                <a:ext cx="13126" cy="23229"/>
              </a:xfrm>
              <a:custGeom>
                <a:rect b="b" l="l" r="r" t="t"/>
                <a:pathLst>
                  <a:path extrusionOk="0" h="507" w="283">
                    <a:moveTo>
                      <a:pt x="247" y="0"/>
                    </a:moveTo>
                    <a:cubicBezTo>
                      <a:pt x="218" y="0"/>
                      <a:pt x="179" y="25"/>
                      <a:pt x="154" y="50"/>
                    </a:cubicBezTo>
                    <a:cubicBezTo>
                      <a:pt x="111" y="93"/>
                      <a:pt x="111" y="178"/>
                      <a:pt x="68" y="221"/>
                    </a:cubicBezTo>
                    <a:cubicBezTo>
                      <a:pt x="68" y="307"/>
                      <a:pt x="26" y="393"/>
                      <a:pt x="26" y="436"/>
                    </a:cubicBezTo>
                    <a:cubicBezTo>
                      <a:pt x="0" y="486"/>
                      <a:pt x="34" y="507"/>
                      <a:pt x="66" y="507"/>
                    </a:cubicBezTo>
                    <a:cubicBezTo>
                      <a:pt x="89" y="507"/>
                      <a:pt x="111" y="496"/>
                      <a:pt x="111" y="479"/>
                    </a:cubicBezTo>
                    <a:cubicBezTo>
                      <a:pt x="154" y="393"/>
                      <a:pt x="154" y="350"/>
                      <a:pt x="197" y="264"/>
                    </a:cubicBezTo>
                    <a:lnTo>
                      <a:pt x="197" y="178"/>
                    </a:lnTo>
                    <a:lnTo>
                      <a:pt x="197" y="136"/>
                    </a:lnTo>
                    <a:lnTo>
                      <a:pt x="197" y="93"/>
                    </a:lnTo>
                    <a:lnTo>
                      <a:pt x="240" y="93"/>
                    </a:lnTo>
                    <a:lnTo>
                      <a:pt x="283" y="50"/>
                    </a:lnTo>
                    <a:cubicBezTo>
                      <a:pt x="283" y="13"/>
                      <a:pt x="268" y="0"/>
                      <a:pt x="24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 name="Google Shape;711;p50"/>
              <p:cNvSpPr/>
              <p:nvPr/>
            </p:nvSpPr>
            <p:spPr>
              <a:xfrm>
                <a:off x="4952111" y="4594666"/>
                <a:ext cx="59737" cy="52597"/>
              </a:xfrm>
              <a:custGeom>
                <a:rect b="b" l="l" r="r" t="t"/>
                <a:pathLst>
                  <a:path extrusionOk="0" h="1148" w="1288">
                    <a:moveTo>
                      <a:pt x="86" y="0"/>
                    </a:moveTo>
                    <a:cubicBezTo>
                      <a:pt x="1" y="0"/>
                      <a:pt x="1" y="129"/>
                      <a:pt x="86" y="172"/>
                    </a:cubicBezTo>
                    <a:cubicBezTo>
                      <a:pt x="344" y="172"/>
                      <a:pt x="601" y="301"/>
                      <a:pt x="816" y="515"/>
                    </a:cubicBezTo>
                    <a:cubicBezTo>
                      <a:pt x="987" y="687"/>
                      <a:pt x="1116" y="901"/>
                      <a:pt x="1202" y="1116"/>
                    </a:cubicBezTo>
                    <a:cubicBezTo>
                      <a:pt x="1202" y="1137"/>
                      <a:pt x="1213" y="1148"/>
                      <a:pt x="1223" y="1148"/>
                    </a:cubicBezTo>
                    <a:cubicBezTo>
                      <a:pt x="1234" y="1148"/>
                      <a:pt x="1245" y="1137"/>
                      <a:pt x="1245" y="1116"/>
                    </a:cubicBezTo>
                    <a:lnTo>
                      <a:pt x="1288" y="1116"/>
                    </a:lnTo>
                    <a:cubicBezTo>
                      <a:pt x="1245" y="815"/>
                      <a:pt x="1116" y="558"/>
                      <a:pt x="859" y="344"/>
                    </a:cubicBezTo>
                    <a:cubicBezTo>
                      <a:pt x="644" y="172"/>
                      <a:pt x="387" y="43"/>
                      <a:pt x="8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 name="Google Shape;712;p50"/>
              <p:cNvSpPr/>
              <p:nvPr/>
            </p:nvSpPr>
            <p:spPr>
              <a:xfrm>
                <a:off x="4968019" y="4485580"/>
                <a:ext cx="10018" cy="114540"/>
              </a:xfrm>
              <a:custGeom>
                <a:rect b="b" l="l" r="r" t="t"/>
                <a:pathLst>
                  <a:path extrusionOk="0" h="2500" w="216">
                    <a:moveTo>
                      <a:pt x="151" y="0"/>
                    </a:moveTo>
                    <a:cubicBezTo>
                      <a:pt x="119" y="0"/>
                      <a:pt x="87" y="22"/>
                      <a:pt x="87" y="65"/>
                    </a:cubicBezTo>
                    <a:cubicBezTo>
                      <a:pt x="44" y="837"/>
                      <a:pt x="1" y="1652"/>
                      <a:pt x="44" y="2467"/>
                    </a:cubicBezTo>
                    <a:cubicBezTo>
                      <a:pt x="44" y="2489"/>
                      <a:pt x="65" y="2499"/>
                      <a:pt x="87" y="2499"/>
                    </a:cubicBezTo>
                    <a:cubicBezTo>
                      <a:pt x="108" y="2499"/>
                      <a:pt x="130" y="2489"/>
                      <a:pt x="130" y="2467"/>
                    </a:cubicBezTo>
                    <a:cubicBezTo>
                      <a:pt x="215" y="1652"/>
                      <a:pt x="215" y="837"/>
                      <a:pt x="215" y="65"/>
                    </a:cubicBezTo>
                    <a:cubicBezTo>
                      <a:pt x="215" y="22"/>
                      <a:pt x="183" y="0"/>
                      <a:pt x="15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13" name="Google Shape;713;p50"/>
              <p:cNvGrpSpPr/>
              <p:nvPr/>
            </p:nvGrpSpPr>
            <p:grpSpPr>
              <a:xfrm>
                <a:off x="4611221" y="4491577"/>
                <a:ext cx="275855" cy="164251"/>
                <a:chOff x="4610687" y="4440525"/>
                <a:chExt cx="275855" cy="163450"/>
              </a:xfrm>
            </p:grpSpPr>
            <p:sp>
              <p:nvSpPr>
                <p:cNvPr id="714" name="Google Shape;714;p50"/>
                <p:cNvSpPr/>
                <p:nvPr/>
              </p:nvSpPr>
              <p:spPr>
                <a:xfrm>
                  <a:off x="4610687" y="4441391"/>
                  <a:ext cx="273837" cy="160440"/>
                </a:xfrm>
                <a:custGeom>
                  <a:rect b="b" l="l" r="r" t="t"/>
                  <a:pathLst>
                    <a:path extrusionOk="0" h="3519" w="5835">
                      <a:moveTo>
                        <a:pt x="3003" y="1"/>
                      </a:moveTo>
                      <a:lnTo>
                        <a:pt x="3089" y="2532"/>
                      </a:lnTo>
                      <a:lnTo>
                        <a:pt x="0" y="3518"/>
                      </a:lnTo>
                      <a:lnTo>
                        <a:pt x="5835" y="3518"/>
                      </a:lnTo>
                      <a:lnTo>
                        <a:pt x="5792" y="86"/>
                      </a:lnTo>
                      <a:lnTo>
                        <a:pt x="3003"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p50"/>
                <p:cNvSpPr/>
                <p:nvPr/>
              </p:nvSpPr>
              <p:spPr>
                <a:xfrm>
                  <a:off x="4614723" y="4599826"/>
                  <a:ext cx="271819" cy="3967"/>
                </a:xfrm>
                <a:custGeom>
                  <a:rect b="b" l="l" r="r" t="t"/>
                  <a:pathLst>
                    <a:path extrusionOk="0" h="87" w="5792">
                      <a:moveTo>
                        <a:pt x="0" y="0"/>
                      </a:moveTo>
                      <a:lnTo>
                        <a:pt x="0" y="43"/>
                      </a:lnTo>
                      <a:cubicBezTo>
                        <a:pt x="965" y="65"/>
                        <a:pt x="1920" y="65"/>
                        <a:pt x="2874" y="65"/>
                      </a:cubicBezTo>
                      <a:cubicBezTo>
                        <a:pt x="3829" y="65"/>
                        <a:pt x="4783" y="65"/>
                        <a:pt x="5749" y="86"/>
                      </a:cubicBezTo>
                      <a:cubicBezTo>
                        <a:pt x="5791" y="86"/>
                        <a:pt x="5791" y="0"/>
                        <a:pt x="574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50"/>
                <p:cNvSpPr/>
                <p:nvPr/>
              </p:nvSpPr>
              <p:spPr>
                <a:xfrm>
                  <a:off x="4727447" y="4563352"/>
                  <a:ext cx="14126" cy="22842"/>
                </a:xfrm>
                <a:custGeom>
                  <a:rect b="b" l="l" r="r" t="t"/>
                  <a:pathLst>
                    <a:path extrusionOk="0" h="501" w="301">
                      <a:moveTo>
                        <a:pt x="81" y="0"/>
                      </a:moveTo>
                      <a:cubicBezTo>
                        <a:pt x="45" y="0"/>
                        <a:pt x="0" y="21"/>
                        <a:pt x="0" y="71"/>
                      </a:cubicBezTo>
                      <a:lnTo>
                        <a:pt x="43" y="71"/>
                      </a:lnTo>
                      <a:cubicBezTo>
                        <a:pt x="43" y="157"/>
                        <a:pt x="86" y="243"/>
                        <a:pt x="129" y="329"/>
                      </a:cubicBezTo>
                      <a:cubicBezTo>
                        <a:pt x="172" y="414"/>
                        <a:pt x="172" y="500"/>
                        <a:pt x="258" y="500"/>
                      </a:cubicBezTo>
                      <a:cubicBezTo>
                        <a:pt x="301" y="500"/>
                        <a:pt x="301" y="457"/>
                        <a:pt x="301" y="457"/>
                      </a:cubicBezTo>
                      <a:cubicBezTo>
                        <a:pt x="301" y="371"/>
                        <a:pt x="258" y="329"/>
                        <a:pt x="258" y="286"/>
                      </a:cubicBezTo>
                      <a:cubicBezTo>
                        <a:pt x="215" y="200"/>
                        <a:pt x="172" y="114"/>
                        <a:pt x="129" y="28"/>
                      </a:cubicBezTo>
                      <a:cubicBezTo>
                        <a:pt x="129" y="10"/>
                        <a:pt x="107" y="0"/>
                        <a:pt x="8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p50"/>
                <p:cNvSpPr/>
                <p:nvPr/>
              </p:nvSpPr>
              <p:spPr>
                <a:xfrm>
                  <a:off x="4745562" y="4559249"/>
                  <a:ext cx="15534" cy="22751"/>
                </a:xfrm>
                <a:custGeom>
                  <a:rect b="b" l="l" r="r" t="t"/>
                  <a:pathLst>
                    <a:path extrusionOk="0" h="499" w="331">
                      <a:moveTo>
                        <a:pt x="27" y="0"/>
                      </a:moveTo>
                      <a:cubicBezTo>
                        <a:pt x="11" y="0"/>
                        <a:pt x="1" y="11"/>
                        <a:pt x="1" y="32"/>
                      </a:cubicBezTo>
                      <a:cubicBezTo>
                        <a:pt x="43" y="118"/>
                        <a:pt x="43" y="204"/>
                        <a:pt x="86" y="247"/>
                      </a:cubicBezTo>
                      <a:cubicBezTo>
                        <a:pt x="129" y="333"/>
                        <a:pt x="172" y="419"/>
                        <a:pt x="215" y="461"/>
                      </a:cubicBezTo>
                      <a:cubicBezTo>
                        <a:pt x="228" y="488"/>
                        <a:pt x="246" y="498"/>
                        <a:pt x="262" y="498"/>
                      </a:cubicBezTo>
                      <a:cubicBezTo>
                        <a:pt x="299" y="498"/>
                        <a:pt x="330" y="448"/>
                        <a:pt x="301" y="419"/>
                      </a:cubicBezTo>
                      <a:cubicBezTo>
                        <a:pt x="301" y="333"/>
                        <a:pt x="258" y="290"/>
                        <a:pt x="215" y="204"/>
                      </a:cubicBezTo>
                      <a:cubicBezTo>
                        <a:pt x="172" y="118"/>
                        <a:pt x="129" y="75"/>
                        <a:pt x="86" y="32"/>
                      </a:cubicBezTo>
                      <a:cubicBezTo>
                        <a:pt x="65" y="11"/>
                        <a:pt x="43" y="0"/>
                        <a:pt x="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p50"/>
                <p:cNvSpPr/>
                <p:nvPr/>
              </p:nvSpPr>
              <p:spPr>
                <a:xfrm>
                  <a:off x="4751616" y="4554826"/>
                  <a:ext cx="26187" cy="13769"/>
                </a:xfrm>
                <a:custGeom>
                  <a:rect b="b" l="l" r="r" t="t"/>
                  <a:pathLst>
                    <a:path extrusionOk="0" h="302" w="558">
                      <a:moveTo>
                        <a:pt x="43" y="1"/>
                      </a:moveTo>
                      <a:cubicBezTo>
                        <a:pt x="43" y="1"/>
                        <a:pt x="0" y="44"/>
                        <a:pt x="43" y="87"/>
                      </a:cubicBezTo>
                      <a:lnTo>
                        <a:pt x="0" y="87"/>
                      </a:lnTo>
                      <a:cubicBezTo>
                        <a:pt x="129" y="172"/>
                        <a:pt x="301" y="258"/>
                        <a:pt x="472" y="301"/>
                      </a:cubicBezTo>
                      <a:cubicBezTo>
                        <a:pt x="558" y="301"/>
                        <a:pt x="558" y="215"/>
                        <a:pt x="515" y="172"/>
                      </a:cubicBezTo>
                      <a:lnTo>
                        <a:pt x="301" y="87"/>
                      </a:lnTo>
                      <a:lnTo>
                        <a:pt x="4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p50"/>
                <p:cNvSpPr/>
                <p:nvPr/>
              </p:nvSpPr>
              <p:spPr>
                <a:xfrm>
                  <a:off x="4755652" y="4539689"/>
                  <a:ext cx="28205" cy="7386"/>
                </a:xfrm>
                <a:custGeom>
                  <a:rect b="b" l="l" r="r" t="t"/>
                  <a:pathLst>
                    <a:path extrusionOk="0" h="162" w="601">
                      <a:moveTo>
                        <a:pt x="381" y="0"/>
                      </a:moveTo>
                      <a:cubicBezTo>
                        <a:pt x="333" y="0"/>
                        <a:pt x="279" y="11"/>
                        <a:pt x="215" y="32"/>
                      </a:cubicBezTo>
                      <a:cubicBezTo>
                        <a:pt x="172" y="32"/>
                        <a:pt x="43" y="32"/>
                        <a:pt x="0" y="75"/>
                      </a:cubicBezTo>
                      <a:cubicBezTo>
                        <a:pt x="86" y="161"/>
                        <a:pt x="172" y="161"/>
                        <a:pt x="215" y="161"/>
                      </a:cubicBezTo>
                      <a:lnTo>
                        <a:pt x="515" y="161"/>
                      </a:lnTo>
                      <a:cubicBezTo>
                        <a:pt x="601" y="161"/>
                        <a:pt x="601" y="32"/>
                        <a:pt x="515" y="32"/>
                      </a:cubicBezTo>
                      <a:cubicBezTo>
                        <a:pt x="472" y="11"/>
                        <a:pt x="429" y="0"/>
                        <a:pt x="38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p50"/>
                <p:cNvSpPr/>
                <p:nvPr/>
              </p:nvSpPr>
              <p:spPr>
                <a:xfrm>
                  <a:off x="4753634" y="4519628"/>
                  <a:ext cx="30223" cy="5426"/>
                </a:xfrm>
                <a:custGeom>
                  <a:rect b="b" l="l" r="r" t="t"/>
                  <a:pathLst>
                    <a:path extrusionOk="0" h="119" w="644">
                      <a:moveTo>
                        <a:pt x="258" y="1"/>
                      </a:moveTo>
                      <a:cubicBezTo>
                        <a:pt x="172" y="1"/>
                        <a:pt x="86" y="1"/>
                        <a:pt x="43" y="43"/>
                      </a:cubicBezTo>
                      <a:cubicBezTo>
                        <a:pt x="0" y="43"/>
                        <a:pt x="0" y="86"/>
                        <a:pt x="43" y="86"/>
                      </a:cubicBezTo>
                      <a:cubicBezTo>
                        <a:pt x="86" y="108"/>
                        <a:pt x="129" y="119"/>
                        <a:pt x="172" y="119"/>
                      </a:cubicBezTo>
                      <a:cubicBezTo>
                        <a:pt x="215" y="119"/>
                        <a:pt x="258" y="108"/>
                        <a:pt x="300" y="86"/>
                      </a:cubicBezTo>
                      <a:cubicBezTo>
                        <a:pt x="343" y="108"/>
                        <a:pt x="386" y="119"/>
                        <a:pt x="429" y="119"/>
                      </a:cubicBezTo>
                      <a:cubicBezTo>
                        <a:pt x="472" y="119"/>
                        <a:pt x="515" y="108"/>
                        <a:pt x="558" y="86"/>
                      </a:cubicBezTo>
                      <a:cubicBezTo>
                        <a:pt x="644" y="86"/>
                        <a:pt x="644" y="1"/>
                        <a:pt x="55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50"/>
                <p:cNvSpPr/>
                <p:nvPr/>
              </p:nvSpPr>
              <p:spPr>
                <a:xfrm>
                  <a:off x="4727447" y="4485844"/>
                  <a:ext cx="38295" cy="31869"/>
                </a:xfrm>
                <a:custGeom>
                  <a:rect b="b" l="l" r="r" t="t"/>
                  <a:pathLst>
                    <a:path extrusionOk="0" h="699" w="816">
                      <a:moveTo>
                        <a:pt x="253" y="173"/>
                      </a:moveTo>
                      <a:cubicBezTo>
                        <a:pt x="269" y="173"/>
                        <a:pt x="301" y="184"/>
                        <a:pt x="344" y="184"/>
                      </a:cubicBezTo>
                      <a:lnTo>
                        <a:pt x="387" y="227"/>
                      </a:lnTo>
                      <a:cubicBezTo>
                        <a:pt x="429" y="270"/>
                        <a:pt x="472" y="313"/>
                        <a:pt x="515" y="398"/>
                      </a:cubicBezTo>
                      <a:cubicBezTo>
                        <a:pt x="527" y="423"/>
                        <a:pt x="540" y="447"/>
                        <a:pt x="552" y="472"/>
                      </a:cubicBezTo>
                      <a:lnTo>
                        <a:pt x="552" y="472"/>
                      </a:lnTo>
                      <a:cubicBezTo>
                        <a:pt x="539" y="463"/>
                        <a:pt x="527" y="453"/>
                        <a:pt x="515" y="441"/>
                      </a:cubicBezTo>
                      <a:cubicBezTo>
                        <a:pt x="429" y="398"/>
                        <a:pt x="301" y="313"/>
                        <a:pt x="258" y="227"/>
                      </a:cubicBezTo>
                      <a:cubicBezTo>
                        <a:pt x="236" y="184"/>
                        <a:pt x="236" y="173"/>
                        <a:pt x="253" y="173"/>
                      </a:cubicBezTo>
                      <a:close/>
                      <a:moveTo>
                        <a:pt x="226" y="1"/>
                      </a:moveTo>
                      <a:cubicBezTo>
                        <a:pt x="189" y="1"/>
                        <a:pt x="155" y="16"/>
                        <a:pt x="129" y="55"/>
                      </a:cubicBezTo>
                      <a:cubicBezTo>
                        <a:pt x="0" y="227"/>
                        <a:pt x="172" y="355"/>
                        <a:pt x="258" y="441"/>
                      </a:cubicBezTo>
                      <a:cubicBezTo>
                        <a:pt x="381" y="533"/>
                        <a:pt x="503" y="603"/>
                        <a:pt x="642" y="652"/>
                      </a:cubicBezTo>
                      <a:lnTo>
                        <a:pt x="642" y="652"/>
                      </a:lnTo>
                      <a:cubicBezTo>
                        <a:pt x="643" y="653"/>
                        <a:pt x="643" y="654"/>
                        <a:pt x="644" y="656"/>
                      </a:cubicBezTo>
                      <a:cubicBezTo>
                        <a:pt x="673" y="684"/>
                        <a:pt x="692" y="694"/>
                        <a:pt x="704" y="694"/>
                      </a:cubicBezTo>
                      <a:cubicBezTo>
                        <a:pt x="716" y="694"/>
                        <a:pt x="722" y="686"/>
                        <a:pt x="726" y="678"/>
                      </a:cubicBezTo>
                      <a:lnTo>
                        <a:pt x="726" y="678"/>
                      </a:lnTo>
                      <a:cubicBezTo>
                        <a:pt x="755" y="685"/>
                        <a:pt x="785" y="692"/>
                        <a:pt x="816" y="699"/>
                      </a:cubicBezTo>
                      <a:cubicBezTo>
                        <a:pt x="816" y="656"/>
                        <a:pt x="816" y="613"/>
                        <a:pt x="816" y="613"/>
                      </a:cubicBezTo>
                      <a:cubicBezTo>
                        <a:pt x="782" y="580"/>
                        <a:pt x="743" y="559"/>
                        <a:pt x="702" y="542"/>
                      </a:cubicBezTo>
                      <a:lnTo>
                        <a:pt x="702" y="542"/>
                      </a:lnTo>
                      <a:cubicBezTo>
                        <a:pt x="654" y="380"/>
                        <a:pt x="577" y="246"/>
                        <a:pt x="472" y="141"/>
                      </a:cubicBezTo>
                      <a:cubicBezTo>
                        <a:pt x="413" y="81"/>
                        <a:pt x="311" y="1"/>
                        <a:pt x="22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50"/>
                <p:cNvSpPr/>
                <p:nvPr/>
              </p:nvSpPr>
              <p:spPr>
                <a:xfrm>
                  <a:off x="4753634" y="4476589"/>
                  <a:ext cx="24169" cy="39164"/>
                </a:xfrm>
                <a:custGeom>
                  <a:rect b="b" l="l" r="r" t="t"/>
                  <a:pathLst>
                    <a:path extrusionOk="0" h="859" w="515">
                      <a:moveTo>
                        <a:pt x="343" y="1"/>
                      </a:moveTo>
                      <a:cubicBezTo>
                        <a:pt x="172" y="1"/>
                        <a:pt x="86" y="215"/>
                        <a:pt x="43" y="344"/>
                      </a:cubicBezTo>
                      <a:cubicBezTo>
                        <a:pt x="0" y="473"/>
                        <a:pt x="0" y="644"/>
                        <a:pt x="86" y="816"/>
                      </a:cubicBezTo>
                      <a:cubicBezTo>
                        <a:pt x="99" y="828"/>
                        <a:pt x="111" y="834"/>
                        <a:pt x="123" y="834"/>
                      </a:cubicBezTo>
                      <a:cubicBezTo>
                        <a:pt x="150" y="834"/>
                        <a:pt x="172" y="803"/>
                        <a:pt x="172" y="773"/>
                      </a:cubicBezTo>
                      <a:cubicBezTo>
                        <a:pt x="172" y="687"/>
                        <a:pt x="172" y="558"/>
                        <a:pt x="172" y="473"/>
                      </a:cubicBezTo>
                      <a:cubicBezTo>
                        <a:pt x="172" y="430"/>
                        <a:pt x="258" y="172"/>
                        <a:pt x="343" y="172"/>
                      </a:cubicBezTo>
                      <a:cubicBezTo>
                        <a:pt x="360" y="164"/>
                        <a:pt x="371" y="161"/>
                        <a:pt x="380" y="161"/>
                      </a:cubicBezTo>
                      <a:cubicBezTo>
                        <a:pt x="414" y="161"/>
                        <a:pt x="386" y="223"/>
                        <a:pt x="386" y="258"/>
                      </a:cubicBezTo>
                      <a:cubicBezTo>
                        <a:pt x="386" y="344"/>
                        <a:pt x="343" y="387"/>
                        <a:pt x="343" y="430"/>
                      </a:cubicBezTo>
                      <a:cubicBezTo>
                        <a:pt x="300" y="558"/>
                        <a:pt x="258" y="687"/>
                        <a:pt x="172" y="773"/>
                      </a:cubicBezTo>
                      <a:cubicBezTo>
                        <a:pt x="172" y="803"/>
                        <a:pt x="193" y="834"/>
                        <a:pt x="221" y="834"/>
                      </a:cubicBezTo>
                      <a:cubicBezTo>
                        <a:pt x="225" y="834"/>
                        <a:pt x="230" y="833"/>
                        <a:pt x="235" y="831"/>
                      </a:cubicBezTo>
                      <a:lnTo>
                        <a:pt x="235" y="831"/>
                      </a:lnTo>
                      <a:cubicBezTo>
                        <a:pt x="228" y="840"/>
                        <a:pt x="222" y="850"/>
                        <a:pt x="215" y="859"/>
                      </a:cubicBezTo>
                      <a:lnTo>
                        <a:pt x="258" y="816"/>
                      </a:lnTo>
                      <a:lnTo>
                        <a:pt x="258" y="816"/>
                      </a:lnTo>
                      <a:cubicBezTo>
                        <a:pt x="250" y="823"/>
                        <a:pt x="242" y="828"/>
                        <a:pt x="235" y="831"/>
                      </a:cubicBezTo>
                      <a:lnTo>
                        <a:pt x="235" y="831"/>
                      </a:lnTo>
                      <a:cubicBezTo>
                        <a:pt x="352" y="669"/>
                        <a:pt x="431" y="504"/>
                        <a:pt x="472" y="301"/>
                      </a:cubicBezTo>
                      <a:cubicBezTo>
                        <a:pt x="472" y="172"/>
                        <a:pt x="515" y="1"/>
                        <a:pt x="34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50"/>
                <p:cNvSpPr/>
                <p:nvPr/>
              </p:nvSpPr>
              <p:spPr>
                <a:xfrm>
                  <a:off x="4669067" y="4580768"/>
                  <a:ext cx="12108" cy="23207"/>
                </a:xfrm>
                <a:custGeom>
                  <a:rect b="b" l="l" r="r" t="t"/>
                  <a:pathLst>
                    <a:path extrusionOk="0" h="509" w="258">
                      <a:moveTo>
                        <a:pt x="49" y="0"/>
                      </a:moveTo>
                      <a:cubicBezTo>
                        <a:pt x="22" y="0"/>
                        <a:pt x="0" y="11"/>
                        <a:pt x="0" y="32"/>
                      </a:cubicBezTo>
                      <a:cubicBezTo>
                        <a:pt x="0" y="69"/>
                        <a:pt x="8" y="82"/>
                        <a:pt x="17" y="82"/>
                      </a:cubicBezTo>
                      <a:cubicBezTo>
                        <a:pt x="29" y="82"/>
                        <a:pt x="43" y="57"/>
                        <a:pt x="43" y="32"/>
                      </a:cubicBezTo>
                      <a:lnTo>
                        <a:pt x="86" y="75"/>
                      </a:lnTo>
                      <a:cubicBezTo>
                        <a:pt x="43" y="75"/>
                        <a:pt x="43" y="75"/>
                        <a:pt x="86" y="118"/>
                      </a:cubicBezTo>
                      <a:lnTo>
                        <a:pt x="86" y="161"/>
                      </a:lnTo>
                      <a:lnTo>
                        <a:pt x="86" y="247"/>
                      </a:lnTo>
                      <a:cubicBezTo>
                        <a:pt x="86" y="333"/>
                        <a:pt x="129" y="418"/>
                        <a:pt x="129" y="461"/>
                      </a:cubicBezTo>
                      <a:cubicBezTo>
                        <a:pt x="145" y="494"/>
                        <a:pt x="168" y="508"/>
                        <a:pt x="190" y="508"/>
                      </a:cubicBezTo>
                      <a:cubicBezTo>
                        <a:pt x="225" y="508"/>
                        <a:pt x="258" y="471"/>
                        <a:pt x="258" y="418"/>
                      </a:cubicBezTo>
                      <a:cubicBezTo>
                        <a:pt x="215" y="376"/>
                        <a:pt x="215" y="290"/>
                        <a:pt x="172" y="247"/>
                      </a:cubicBezTo>
                      <a:cubicBezTo>
                        <a:pt x="172" y="161"/>
                        <a:pt x="129" y="118"/>
                        <a:pt x="129" y="32"/>
                      </a:cubicBezTo>
                      <a:cubicBezTo>
                        <a:pt x="108" y="11"/>
                        <a:pt x="75" y="0"/>
                        <a:pt x="4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p50"/>
                <p:cNvSpPr/>
                <p:nvPr/>
              </p:nvSpPr>
              <p:spPr>
                <a:xfrm>
                  <a:off x="4824074" y="4552866"/>
                  <a:ext cx="60446" cy="50927"/>
                </a:xfrm>
                <a:custGeom>
                  <a:rect b="b" l="l" r="r" t="t"/>
                  <a:pathLst>
                    <a:path extrusionOk="0" h="1117" w="1288">
                      <a:moveTo>
                        <a:pt x="1202" y="1"/>
                      </a:moveTo>
                      <a:cubicBezTo>
                        <a:pt x="901" y="44"/>
                        <a:pt x="601" y="130"/>
                        <a:pt x="387" y="344"/>
                      </a:cubicBezTo>
                      <a:cubicBezTo>
                        <a:pt x="172" y="516"/>
                        <a:pt x="1" y="816"/>
                        <a:pt x="1" y="1116"/>
                      </a:cubicBezTo>
                      <a:lnTo>
                        <a:pt x="44" y="1116"/>
                      </a:lnTo>
                      <a:cubicBezTo>
                        <a:pt x="172" y="902"/>
                        <a:pt x="301" y="687"/>
                        <a:pt x="430" y="473"/>
                      </a:cubicBezTo>
                      <a:cubicBezTo>
                        <a:pt x="644" y="301"/>
                        <a:pt x="901" y="172"/>
                        <a:pt x="1202" y="130"/>
                      </a:cubicBezTo>
                      <a:cubicBezTo>
                        <a:pt x="1288" y="130"/>
                        <a:pt x="1288" y="1"/>
                        <a:pt x="120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 name="Google Shape;725;p50"/>
                <p:cNvSpPr/>
                <p:nvPr/>
              </p:nvSpPr>
              <p:spPr>
                <a:xfrm>
                  <a:off x="4858286" y="4443853"/>
                  <a:ext cx="8119" cy="112477"/>
                </a:xfrm>
                <a:custGeom>
                  <a:rect b="b" l="l" r="r" t="t"/>
                  <a:pathLst>
                    <a:path extrusionOk="0" h="2467" w="173">
                      <a:moveTo>
                        <a:pt x="65" y="0"/>
                      </a:moveTo>
                      <a:cubicBezTo>
                        <a:pt x="33" y="0"/>
                        <a:pt x="1" y="11"/>
                        <a:pt x="1" y="32"/>
                      </a:cubicBezTo>
                      <a:cubicBezTo>
                        <a:pt x="1" y="847"/>
                        <a:pt x="1" y="1663"/>
                        <a:pt x="87" y="2435"/>
                      </a:cubicBezTo>
                      <a:cubicBezTo>
                        <a:pt x="87" y="2456"/>
                        <a:pt x="108" y="2467"/>
                        <a:pt x="130" y="2467"/>
                      </a:cubicBezTo>
                      <a:cubicBezTo>
                        <a:pt x="151" y="2467"/>
                        <a:pt x="172" y="2456"/>
                        <a:pt x="172" y="2435"/>
                      </a:cubicBezTo>
                      <a:cubicBezTo>
                        <a:pt x="172" y="1663"/>
                        <a:pt x="172" y="847"/>
                        <a:pt x="130" y="32"/>
                      </a:cubicBezTo>
                      <a:cubicBezTo>
                        <a:pt x="130" y="11"/>
                        <a:pt x="97" y="0"/>
                        <a:pt x="6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 name="Google Shape;726;p50"/>
                <p:cNvSpPr/>
                <p:nvPr/>
              </p:nvSpPr>
              <p:spPr>
                <a:xfrm>
                  <a:off x="4749598" y="4440525"/>
                  <a:ext cx="132906" cy="5699"/>
                </a:xfrm>
                <a:custGeom>
                  <a:rect b="b" l="l" r="r" t="t"/>
                  <a:pathLst>
                    <a:path extrusionOk="0" h="125" w="2832">
                      <a:moveTo>
                        <a:pt x="912" y="1"/>
                      </a:moveTo>
                      <a:cubicBezTo>
                        <a:pt x="606" y="1"/>
                        <a:pt x="301" y="5"/>
                        <a:pt x="0" y="20"/>
                      </a:cubicBezTo>
                      <a:cubicBezTo>
                        <a:pt x="0" y="20"/>
                        <a:pt x="0" y="105"/>
                        <a:pt x="0" y="105"/>
                      </a:cubicBezTo>
                      <a:cubicBezTo>
                        <a:pt x="301" y="120"/>
                        <a:pt x="606" y="124"/>
                        <a:pt x="912" y="124"/>
                      </a:cubicBezTo>
                      <a:cubicBezTo>
                        <a:pt x="1526" y="124"/>
                        <a:pt x="2145" y="105"/>
                        <a:pt x="2746" y="105"/>
                      </a:cubicBezTo>
                      <a:cubicBezTo>
                        <a:pt x="2832" y="105"/>
                        <a:pt x="2832" y="20"/>
                        <a:pt x="2746" y="20"/>
                      </a:cubicBezTo>
                      <a:cubicBezTo>
                        <a:pt x="2145" y="20"/>
                        <a:pt x="1526" y="1"/>
                        <a:pt x="91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27" name="Google Shape;727;p50"/>
              <p:cNvSpPr/>
              <p:nvPr/>
            </p:nvSpPr>
            <p:spPr>
              <a:xfrm>
                <a:off x="4954163" y="4484251"/>
                <a:ext cx="129287" cy="8817"/>
              </a:xfrm>
              <a:custGeom>
                <a:rect b="b" l="l" r="r" t="t"/>
                <a:pathLst>
                  <a:path extrusionOk="0" h="192" w="3046">
                    <a:moveTo>
                      <a:pt x="2917" y="1"/>
                    </a:moveTo>
                    <a:cubicBezTo>
                      <a:pt x="1974" y="1"/>
                      <a:pt x="987" y="1"/>
                      <a:pt x="43" y="44"/>
                    </a:cubicBezTo>
                    <a:cubicBezTo>
                      <a:pt x="0" y="44"/>
                      <a:pt x="0" y="172"/>
                      <a:pt x="43" y="172"/>
                    </a:cubicBezTo>
                    <a:cubicBezTo>
                      <a:pt x="358" y="187"/>
                      <a:pt x="677" y="191"/>
                      <a:pt x="998" y="191"/>
                    </a:cubicBezTo>
                    <a:cubicBezTo>
                      <a:pt x="1640" y="191"/>
                      <a:pt x="2288" y="172"/>
                      <a:pt x="2917" y="172"/>
                    </a:cubicBezTo>
                    <a:cubicBezTo>
                      <a:pt x="3046" y="172"/>
                      <a:pt x="3046" y="1"/>
                      <a:pt x="291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51"/>
          <p:cNvSpPr txBox="1"/>
          <p:nvPr>
            <p:ph type="title"/>
          </p:nvPr>
        </p:nvSpPr>
        <p:spPr>
          <a:xfrm>
            <a:off x="1939622" y="2814204"/>
            <a:ext cx="5264755" cy="755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r>
              <a:rPr lang="en" sz="7200"/>
              <a:t>Breakout Activity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p52"/>
          <p:cNvSpPr txBox="1"/>
          <p:nvPr/>
        </p:nvSpPr>
        <p:spPr>
          <a:xfrm>
            <a:off x="0" y="0"/>
            <a:ext cx="9047100" cy="497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200">
              <a:solidFill>
                <a:schemeClr val="lt1"/>
              </a:solidFill>
            </a:endParaRPr>
          </a:p>
          <a:p>
            <a:pPr indent="0" lvl="0" marL="0" rtl="0" algn="l">
              <a:lnSpc>
                <a:spcPct val="115000"/>
              </a:lnSpc>
              <a:spcBef>
                <a:spcPts val="0"/>
              </a:spcBef>
              <a:spcAft>
                <a:spcPts val="0"/>
              </a:spcAft>
              <a:buNone/>
            </a:pPr>
            <a:r>
              <a:rPr lang="en" sz="1000">
                <a:solidFill>
                  <a:schemeClr val="lt1"/>
                </a:solidFill>
              </a:rPr>
              <a:t>After you review each scenario: </a:t>
            </a:r>
            <a:endParaRPr sz="1000">
              <a:solidFill>
                <a:schemeClr val="lt1"/>
              </a:solidFill>
            </a:endParaRPr>
          </a:p>
          <a:p>
            <a:pPr indent="0" lvl="0" marL="0" rtl="0" algn="l">
              <a:lnSpc>
                <a:spcPct val="115000"/>
              </a:lnSpc>
              <a:spcBef>
                <a:spcPts val="0"/>
              </a:spcBef>
              <a:spcAft>
                <a:spcPts val="0"/>
              </a:spcAft>
              <a:buNone/>
            </a:pPr>
            <a:r>
              <a:t/>
            </a:r>
            <a:endParaRPr sz="1000">
              <a:solidFill>
                <a:schemeClr val="lt1"/>
              </a:solidFill>
            </a:endParaRPr>
          </a:p>
          <a:p>
            <a:pPr indent="0" lvl="0" marL="0" rtl="0" algn="l">
              <a:lnSpc>
                <a:spcPct val="115000"/>
              </a:lnSpc>
              <a:spcBef>
                <a:spcPts val="0"/>
              </a:spcBef>
              <a:spcAft>
                <a:spcPts val="0"/>
              </a:spcAft>
              <a:buNone/>
            </a:pPr>
            <a:r>
              <a:rPr lang="en" sz="1000">
                <a:solidFill>
                  <a:schemeClr val="lt1"/>
                </a:solidFill>
              </a:rPr>
              <a:t>1) </a:t>
            </a:r>
            <a:r>
              <a:rPr lang="en" sz="1000">
                <a:solidFill>
                  <a:schemeClr val="lt1"/>
                </a:solidFill>
              </a:rPr>
              <a:t>Is your employer legally allowed to do that? </a:t>
            </a:r>
            <a:endParaRPr sz="1000">
              <a:solidFill>
                <a:schemeClr val="lt1"/>
              </a:solidFill>
            </a:endParaRPr>
          </a:p>
          <a:p>
            <a:pPr indent="0" lvl="0" marL="0" rtl="0" algn="l">
              <a:lnSpc>
                <a:spcPct val="115000"/>
              </a:lnSpc>
              <a:spcBef>
                <a:spcPts val="0"/>
              </a:spcBef>
              <a:spcAft>
                <a:spcPts val="0"/>
              </a:spcAft>
              <a:buNone/>
            </a:pPr>
            <a:r>
              <a:t/>
            </a:r>
            <a:endParaRPr sz="1000">
              <a:solidFill>
                <a:schemeClr val="lt1"/>
              </a:solidFill>
            </a:endParaRPr>
          </a:p>
          <a:p>
            <a:pPr indent="0" lvl="0" marL="0" rtl="0" algn="l">
              <a:lnSpc>
                <a:spcPct val="115000"/>
              </a:lnSpc>
              <a:spcBef>
                <a:spcPts val="0"/>
              </a:spcBef>
              <a:spcAft>
                <a:spcPts val="0"/>
              </a:spcAft>
              <a:buNone/>
            </a:pPr>
            <a:r>
              <a:rPr lang="en" sz="1000">
                <a:solidFill>
                  <a:schemeClr val="lt1"/>
                </a:solidFill>
              </a:rPr>
              <a:t>2) What steps should you take to address that particular issue? </a:t>
            </a:r>
            <a:endParaRPr sz="1000">
              <a:solidFill>
                <a:schemeClr val="lt1"/>
              </a:solidFill>
            </a:endParaRPr>
          </a:p>
          <a:p>
            <a:pPr indent="0" lvl="0" marL="0" rtl="0" algn="l">
              <a:lnSpc>
                <a:spcPct val="115000"/>
              </a:lnSpc>
              <a:spcBef>
                <a:spcPts val="0"/>
              </a:spcBef>
              <a:spcAft>
                <a:spcPts val="0"/>
              </a:spcAft>
              <a:buNone/>
            </a:pPr>
            <a:r>
              <a:t/>
            </a:r>
            <a:endParaRPr sz="1000">
              <a:solidFill>
                <a:schemeClr val="lt1"/>
              </a:solidFill>
            </a:endParaRPr>
          </a:p>
          <a:p>
            <a:pPr indent="0" lvl="0" marL="0" rtl="0" algn="l">
              <a:lnSpc>
                <a:spcPct val="115000"/>
              </a:lnSpc>
              <a:spcBef>
                <a:spcPts val="0"/>
              </a:spcBef>
              <a:spcAft>
                <a:spcPts val="0"/>
              </a:spcAft>
              <a:buNone/>
            </a:pPr>
            <a:r>
              <a:rPr lang="en" sz="1000" u="sng">
                <a:solidFill>
                  <a:schemeClr val="lt1"/>
                </a:solidFill>
              </a:rPr>
              <a:t>Scenario # 1:</a:t>
            </a:r>
            <a:endParaRPr sz="1000" u="sng">
              <a:solidFill>
                <a:schemeClr val="lt1"/>
              </a:solidFill>
            </a:endParaRPr>
          </a:p>
          <a:p>
            <a:pPr indent="0" lvl="0" marL="0" rtl="0" algn="l">
              <a:lnSpc>
                <a:spcPct val="115000"/>
              </a:lnSpc>
              <a:spcBef>
                <a:spcPts val="0"/>
              </a:spcBef>
              <a:spcAft>
                <a:spcPts val="0"/>
              </a:spcAft>
              <a:buNone/>
            </a:pPr>
            <a:r>
              <a:t/>
            </a:r>
            <a:endParaRPr sz="1000">
              <a:solidFill>
                <a:schemeClr val="lt1"/>
              </a:solidFill>
            </a:endParaRPr>
          </a:p>
          <a:p>
            <a:pPr indent="0" lvl="0" marL="0" rtl="0" algn="just">
              <a:lnSpc>
                <a:spcPct val="115000"/>
              </a:lnSpc>
              <a:spcBef>
                <a:spcPts val="0"/>
              </a:spcBef>
              <a:spcAft>
                <a:spcPts val="0"/>
              </a:spcAft>
              <a:buNone/>
            </a:pPr>
            <a:r>
              <a:rPr lang="en" sz="1000">
                <a:solidFill>
                  <a:schemeClr val="lt1"/>
                </a:solidFill>
              </a:rPr>
              <a:t>Your employer informs you that the business is struggling and will now have to pay you below the minimum wage if you want to keep your job. You agree in writing to the employer's demands because your cell phone bill is due, and you do not want your service disconnected. </a:t>
            </a:r>
            <a:endParaRPr sz="1000">
              <a:solidFill>
                <a:schemeClr val="lt1"/>
              </a:solidFill>
            </a:endParaRPr>
          </a:p>
          <a:p>
            <a:pPr indent="0" lvl="0" marL="0" rtl="0" algn="just">
              <a:lnSpc>
                <a:spcPct val="115000"/>
              </a:lnSpc>
              <a:spcBef>
                <a:spcPts val="0"/>
              </a:spcBef>
              <a:spcAft>
                <a:spcPts val="0"/>
              </a:spcAft>
              <a:buNone/>
            </a:pPr>
            <a:r>
              <a:t/>
            </a:r>
            <a:endParaRPr sz="1000" u="sng">
              <a:solidFill>
                <a:schemeClr val="lt1"/>
              </a:solidFill>
            </a:endParaRPr>
          </a:p>
          <a:p>
            <a:pPr indent="0" lvl="0" marL="0" rtl="0" algn="just">
              <a:lnSpc>
                <a:spcPct val="115000"/>
              </a:lnSpc>
              <a:spcBef>
                <a:spcPts val="0"/>
              </a:spcBef>
              <a:spcAft>
                <a:spcPts val="0"/>
              </a:spcAft>
              <a:buNone/>
            </a:pPr>
            <a:r>
              <a:rPr lang="en" sz="1000" u="sng">
                <a:solidFill>
                  <a:schemeClr val="lt1"/>
                </a:solidFill>
              </a:rPr>
              <a:t>Scenario # 2:</a:t>
            </a:r>
            <a:endParaRPr sz="1000" u="sng">
              <a:solidFill>
                <a:schemeClr val="lt1"/>
              </a:solidFill>
            </a:endParaRPr>
          </a:p>
          <a:p>
            <a:pPr indent="0" lvl="0" marL="0" rtl="0" algn="just">
              <a:lnSpc>
                <a:spcPct val="115000"/>
              </a:lnSpc>
              <a:spcBef>
                <a:spcPts val="0"/>
              </a:spcBef>
              <a:spcAft>
                <a:spcPts val="0"/>
              </a:spcAft>
              <a:buNone/>
            </a:pPr>
            <a:r>
              <a:t/>
            </a:r>
            <a:endParaRPr sz="1000">
              <a:solidFill>
                <a:schemeClr val="lt1"/>
              </a:solidFill>
            </a:endParaRPr>
          </a:p>
          <a:p>
            <a:pPr indent="0" lvl="0" marL="0" rtl="0" algn="just">
              <a:lnSpc>
                <a:spcPct val="115000"/>
              </a:lnSpc>
              <a:spcBef>
                <a:spcPts val="0"/>
              </a:spcBef>
              <a:spcAft>
                <a:spcPts val="0"/>
              </a:spcAft>
              <a:buNone/>
            </a:pPr>
            <a:r>
              <a:rPr lang="en" sz="1000">
                <a:solidFill>
                  <a:schemeClr val="lt1"/>
                </a:solidFill>
              </a:rPr>
              <a:t>Your employer had previously paid your wages in the form of a cheque with a corresponding paystub every two weeks but has now indicated that you will be paid via e-transfer on your payday. After receiving your first e-transfer, your employer did not provide you with a corresponding pay stub because the company's payroll accountant was on vacation. </a:t>
            </a:r>
            <a:endParaRPr sz="1000">
              <a:solidFill>
                <a:schemeClr val="lt1"/>
              </a:solidFill>
            </a:endParaRPr>
          </a:p>
          <a:p>
            <a:pPr indent="0" lvl="0" marL="0" rtl="0" algn="l">
              <a:lnSpc>
                <a:spcPct val="115000"/>
              </a:lnSpc>
              <a:spcBef>
                <a:spcPts val="0"/>
              </a:spcBef>
              <a:spcAft>
                <a:spcPts val="0"/>
              </a:spcAft>
              <a:buNone/>
            </a:pPr>
            <a:r>
              <a:t/>
            </a:r>
            <a:endParaRPr sz="1000" u="sng">
              <a:solidFill>
                <a:schemeClr val="lt1"/>
              </a:solidFill>
            </a:endParaRPr>
          </a:p>
          <a:p>
            <a:pPr indent="0" lvl="0" marL="0" rtl="0" algn="l">
              <a:lnSpc>
                <a:spcPct val="115000"/>
              </a:lnSpc>
              <a:spcBef>
                <a:spcPts val="0"/>
              </a:spcBef>
              <a:spcAft>
                <a:spcPts val="0"/>
              </a:spcAft>
              <a:buNone/>
            </a:pPr>
            <a:r>
              <a:rPr lang="en" sz="1000" u="sng">
                <a:solidFill>
                  <a:schemeClr val="lt1"/>
                </a:solidFill>
              </a:rPr>
              <a:t>Scenario # 3: </a:t>
            </a:r>
            <a:endParaRPr sz="1000" u="sng">
              <a:solidFill>
                <a:schemeClr val="lt1"/>
              </a:solidFill>
            </a:endParaRPr>
          </a:p>
          <a:p>
            <a:pPr indent="0" lvl="0" marL="0" rtl="0" algn="l">
              <a:lnSpc>
                <a:spcPct val="115000"/>
              </a:lnSpc>
              <a:spcBef>
                <a:spcPts val="0"/>
              </a:spcBef>
              <a:spcAft>
                <a:spcPts val="0"/>
              </a:spcAft>
              <a:buNone/>
            </a:pPr>
            <a:r>
              <a:t/>
            </a:r>
            <a:endParaRPr sz="1000" u="sng">
              <a:solidFill>
                <a:schemeClr val="lt1"/>
              </a:solidFill>
            </a:endParaRPr>
          </a:p>
          <a:p>
            <a:pPr indent="0" lvl="0" marL="0" rtl="0" algn="l">
              <a:lnSpc>
                <a:spcPct val="115000"/>
              </a:lnSpc>
              <a:spcBef>
                <a:spcPts val="0"/>
              </a:spcBef>
              <a:spcAft>
                <a:spcPts val="0"/>
              </a:spcAft>
              <a:buNone/>
            </a:pPr>
            <a:r>
              <a:rPr lang="en" sz="1000">
                <a:solidFill>
                  <a:schemeClr val="lt1"/>
                </a:solidFill>
              </a:rPr>
              <a:t>You typically work Monday through Thursday at your place of employment. After Good Friday, you notice that your employer did not provide you with holiday pay. Your boss indicates you are not entitled to holiday pay because you do not usually work on Friday. </a:t>
            </a:r>
            <a:endParaRPr sz="1000">
              <a:solidFill>
                <a:schemeClr val="lt1"/>
              </a:solidFill>
            </a:endParaRPr>
          </a:p>
          <a:p>
            <a:pPr indent="0" lvl="0" marL="0" rtl="0" algn="l">
              <a:lnSpc>
                <a:spcPct val="115000"/>
              </a:lnSpc>
              <a:spcBef>
                <a:spcPts val="0"/>
              </a:spcBef>
              <a:spcAft>
                <a:spcPts val="0"/>
              </a:spcAft>
              <a:buNone/>
            </a:pPr>
            <a:r>
              <a:t/>
            </a:r>
            <a:endParaRPr sz="1000">
              <a:solidFill>
                <a:schemeClr val="lt1"/>
              </a:solidFill>
            </a:endParaRPr>
          </a:p>
          <a:p>
            <a:pPr indent="0" lvl="0" marL="0" rtl="0" algn="l">
              <a:lnSpc>
                <a:spcPct val="115000"/>
              </a:lnSpc>
              <a:spcBef>
                <a:spcPts val="0"/>
              </a:spcBef>
              <a:spcAft>
                <a:spcPts val="0"/>
              </a:spcAft>
              <a:buNone/>
            </a:pPr>
            <a:r>
              <a:rPr lang="en" sz="1000" u="sng">
                <a:solidFill>
                  <a:schemeClr val="lt1"/>
                </a:solidFill>
              </a:rPr>
              <a:t>Scenario # 4:</a:t>
            </a:r>
            <a:endParaRPr sz="1000" u="sng">
              <a:solidFill>
                <a:schemeClr val="lt1"/>
              </a:solidFill>
            </a:endParaRPr>
          </a:p>
          <a:p>
            <a:pPr indent="0" lvl="0" marL="0" rtl="0" algn="l">
              <a:lnSpc>
                <a:spcPct val="115000"/>
              </a:lnSpc>
              <a:spcBef>
                <a:spcPts val="0"/>
              </a:spcBef>
              <a:spcAft>
                <a:spcPts val="0"/>
              </a:spcAft>
              <a:buNone/>
            </a:pPr>
            <a:r>
              <a:t/>
            </a:r>
            <a:endParaRPr sz="1000" u="sng">
              <a:solidFill>
                <a:schemeClr val="lt1"/>
              </a:solidFill>
            </a:endParaRPr>
          </a:p>
          <a:p>
            <a:pPr indent="0" lvl="0" marL="0" rtl="0" algn="l">
              <a:lnSpc>
                <a:spcPct val="115000"/>
              </a:lnSpc>
              <a:spcBef>
                <a:spcPts val="0"/>
              </a:spcBef>
              <a:spcAft>
                <a:spcPts val="0"/>
              </a:spcAft>
              <a:buNone/>
            </a:pPr>
            <a:r>
              <a:rPr lang="en" sz="1000">
                <a:solidFill>
                  <a:schemeClr val="lt1"/>
                </a:solidFill>
              </a:rPr>
              <a:t>You work as a hairdresser at a barber shop, and your weekly earnings are based on commissions. Last week, you worked 20 hours but only earned $200 in commissions, much less than the $331 you would be entitled to if you worked 20 hours at Ontario’s minimum wage rate. </a:t>
            </a:r>
            <a:endParaRPr sz="1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p5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00358"/>
              <a:buNone/>
            </a:pPr>
            <a:r>
              <a:rPr lang="en" sz="3100"/>
              <a:t>Vacation</a:t>
            </a:r>
            <a:r>
              <a:rPr lang="en"/>
              <a:t> Pay </a:t>
            </a:r>
            <a:endParaRPr/>
          </a:p>
        </p:txBody>
      </p:sp>
      <p:sp>
        <p:nvSpPr>
          <p:cNvPr id="743" name="Google Shape;743;p53"/>
          <p:cNvSpPr txBox="1"/>
          <p:nvPr>
            <p:ph idx="2" type="body"/>
          </p:nvPr>
        </p:nvSpPr>
        <p:spPr>
          <a:xfrm>
            <a:off x="2382983" y="1152475"/>
            <a:ext cx="6449318" cy="3416400"/>
          </a:xfrm>
          <a:prstGeom prst="rect">
            <a:avLst/>
          </a:prstGeom>
          <a:noFill/>
          <a:ln>
            <a:noFill/>
          </a:ln>
        </p:spPr>
        <p:txBody>
          <a:bodyPr anchorCtr="0" anchor="t" bIns="91425" lIns="91425" spcFirstLastPara="1" rIns="91425" wrap="square" tIns="91425">
            <a:normAutofit lnSpcReduction="10000"/>
          </a:bodyPr>
          <a:lstStyle/>
          <a:p>
            <a:pPr indent="-285750" lvl="0" marL="285750" marR="0" rtl="0" algn="l">
              <a:lnSpc>
                <a:spcPct val="100000"/>
              </a:lnSpc>
              <a:spcBef>
                <a:spcPts val="0"/>
              </a:spcBef>
              <a:spcAft>
                <a:spcPts val="0"/>
              </a:spcAft>
              <a:buClr>
                <a:srgbClr val="000000"/>
              </a:buClr>
              <a:buSzPts val="1600"/>
              <a:buFont typeface="Arial"/>
              <a:buChar char="•"/>
            </a:pPr>
            <a:r>
              <a:rPr i="0" lang="en" sz="1600" u="none" cap="none" strike="noStrike">
                <a:solidFill>
                  <a:srgbClr val="374151"/>
                </a:solidFill>
                <a:latin typeface="Arial"/>
                <a:ea typeface="Arial"/>
                <a:cs typeface="Arial"/>
                <a:sym typeface="Arial"/>
              </a:rPr>
              <a:t>Vacation pay is mandatory for all employees in Ontario </a:t>
            </a:r>
            <a:endParaRPr/>
          </a:p>
          <a:p>
            <a:pPr indent="0" lvl="0" marL="0" marR="0" rtl="0" algn="l">
              <a:lnSpc>
                <a:spcPct val="100000"/>
              </a:lnSpc>
              <a:spcBef>
                <a:spcPts val="0"/>
              </a:spcBef>
              <a:spcAft>
                <a:spcPts val="0"/>
              </a:spcAft>
              <a:buClr>
                <a:srgbClr val="000000"/>
              </a:buClr>
              <a:buSzPts val="1600"/>
              <a:buNone/>
            </a:pPr>
            <a:r>
              <a:t/>
            </a:r>
            <a:endParaRPr sz="1600"/>
          </a:p>
          <a:p>
            <a:pPr indent="-285750" lvl="0" marL="285750" marR="0" rtl="0" algn="l">
              <a:lnSpc>
                <a:spcPct val="100000"/>
              </a:lnSpc>
              <a:spcBef>
                <a:spcPts val="0"/>
              </a:spcBef>
              <a:spcAft>
                <a:spcPts val="0"/>
              </a:spcAft>
              <a:buClr>
                <a:srgbClr val="000000"/>
              </a:buClr>
              <a:buSzPts val="1600"/>
              <a:buFont typeface="Arial"/>
              <a:buChar char="•"/>
            </a:pPr>
            <a:r>
              <a:rPr i="0" lang="en" sz="1600" u="none" cap="none" strike="noStrike">
                <a:solidFill>
                  <a:srgbClr val="374151"/>
                </a:solidFill>
                <a:latin typeface="Arial"/>
                <a:ea typeface="Arial"/>
                <a:cs typeface="Arial"/>
                <a:sym typeface="Arial"/>
              </a:rPr>
              <a:t>Less than 5 years of service means you are entitled to at least 2 weeks of vacation</a:t>
            </a:r>
            <a:endParaRPr/>
          </a:p>
          <a:p>
            <a:pPr indent="0" lvl="0" marL="0" marR="0" rtl="0" algn="l">
              <a:lnSpc>
                <a:spcPct val="100000"/>
              </a:lnSpc>
              <a:spcBef>
                <a:spcPts val="0"/>
              </a:spcBef>
              <a:spcAft>
                <a:spcPts val="0"/>
              </a:spcAft>
              <a:buClr>
                <a:srgbClr val="000000"/>
              </a:buClr>
              <a:buSzPts val="1600"/>
              <a:buNone/>
            </a:pPr>
            <a:r>
              <a:t/>
            </a:r>
            <a:endParaRPr sz="1600"/>
          </a:p>
          <a:p>
            <a:pPr indent="-285750" lvl="0" marL="285750" marR="0" rtl="0" algn="l">
              <a:lnSpc>
                <a:spcPct val="100000"/>
              </a:lnSpc>
              <a:spcBef>
                <a:spcPts val="0"/>
              </a:spcBef>
              <a:spcAft>
                <a:spcPts val="0"/>
              </a:spcAft>
              <a:buClr>
                <a:srgbClr val="000000"/>
              </a:buClr>
              <a:buSzPts val="1600"/>
              <a:buFont typeface="Arial"/>
              <a:buChar char="•"/>
            </a:pPr>
            <a:r>
              <a:rPr i="0" lang="en" sz="1600" u="none" cap="none" strike="noStrike">
                <a:solidFill>
                  <a:srgbClr val="374151"/>
                </a:solidFill>
                <a:latin typeface="Arial"/>
                <a:ea typeface="Arial"/>
                <a:cs typeface="Arial"/>
                <a:sym typeface="Arial"/>
              </a:rPr>
              <a:t>More than 5 years of service means you are entitled to at least 3 weeks of vacation</a:t>
            </a:r>
            <a:endParaRPr/>
          </a:p>
          <a:p>
            <a:pPr indent="0" lvl="0" marL="0" marR="0" rtl="0" algn="l">
              <a:lnSpc>
                <a:spcPct val="100000"/>
              </a:lnSpc>
              <a:spcBef>
                <a:spcPts val="0"/>
              </a:spcBef>
              <a:spcAft>
                <a:spcPts val="0"/>
              </a:spcAft>
              <a:buClr>
                <a:srgbClr val="000000"/>
              </a:buClr>
              <a:buSzPts val="1600"/>
              <a:buNone/>
            </a:pPr>
            <a:r>
              <a:t/>
            </a:r>
            <a:endParaRPr sz="1600"/>
          </a:p>
          <a:p>
            <a:pPr indent="-285750" lvl="0" marL="285750" marR="0" rtl="0" algn="l">
              <a:lnSpc>
                <a:spcPct val="100000"/>
              </a:lnSpc>
              <a:spcBef>
                <a:spcPts val="0"/>
              </a:spcBef>
              <a:spcAft>
                <a:spcPts val="0"/>
              </a:spcAft>
              <a:buClr>
                <a:srgbClr val="000000"/>
              </a:buClr>
              <a:buSzPts val="1600"/>
              <a:buFont typeface="Arial"/>
              <a:buChar char="•"/>
            </a:pPr>
            <a:r>
              <a:rPr i="0" lang="en" sz="1600" u="none" cap="none" strike="noStrike">
                <a:solidFill>
                  <a:srgbClr val="374151"/>
                </a:solidFill>
                <a:latin typeface="Arial"/>
                <a:ea typeface="Arial"/>
                <a:cs typeface="Arial"/>
                <a:sym typeface="Arial"/>
              </a:rPr>
              <a:t>Less than 5 years of working for an employer (4% of wages)</a:t>
            </a:r>
            <a:endParaRPr/>
          </a:p>
          <a:p>
            <a:pPr indent="-184150" lvl="0" marL="285750" marR="0" rtl="0" algn="l">
              <a:lnSpc>
                <a:spcPct val="100000"/>
              </a:lnSpc>
              <a:spcBef>
                <a:spcPts val="0"/>
              </a:spcBef>
              <a:spcAft>
                <a:spcPts val="0"/>
              </a:spcAft>
              <a:buClr>
                <a:srgbClr val="000000"/>
              </a:buClr>
              <a:buSzPts val="1600"/>
              <a:buFont typeface="Arial"/>
              <a:buNone/>
            </a:pPr>
            <a:r>
              <a:t/>
            </a:r>
            <a:endParaRPr sz="1600"/>
          </a:p>
          <a:p>
            <a:pPr indent="-285750" lvl="0" marL="285750" marR="0" rtl="0" algn="l">
              <a:lnSpc>
                <a:spcPct val="100000"/>
              </a:lnSpc>
              <a:spcBef>
                <a:spcPts val="0"/>
              </a:spcBef>
              <a:spcAft>
                <a:spcPts val="0"/>
              </a:spcAft>
              <a:buClr>
                <a:srgbClr val="000000"/>
              </a:buClr>
              <a:buSzPts val="1600"/>
              <a:buFont typeface="Arial"/>
              <a:buChar char="•"/>
            </a:pPr>
            <a:r>
              <a:rPr i="0" lang="en" sz="1600" u="none" cap="none" strike="noStrike">
                <a:solidFill>
                  <a:srgbClr val="374151"/>
                </a:solidFill>
                <a:latin typeface="Arial"/>
                <a:ea typeface="Arial"/>
                <a:cs typeface="Arial"/>
                <a:sym typeface="Arial"/>
              </a:rPr>
              <a:t>More than 5 years of working for an employer (6% of wages)</a:t>
            </a:r>
            <a:endParaRPr/>
          </a:p>
          <a:p>
            <a:pPr indent="-184150" lvl="0" marL="285750" marR="0" rtl="0" algn="l">
              <a:lnSpc>
                <a:spcPct val="100000"/>
              </a:lnSpc>
              <a:spcBef>
                <a:spcPts val="0"/>
              </a:spcBef>
              <a:spcAft>
                <a:spcPts val="0"/>
              </a:spcAft>
              <a:buClr>
                <a:srgbClr val="000000"/>
              </a:buClr>
              <a:buSzPts val="1600"/>
              <a:buFont typeface="Arial"/>
              <a:buNone/>
            </a:pPr>
            <a:r>
              <a:t/>
            </a:r>
            <a:endParaRPr sz="1600"/>
          </a:p>
          <a:p>
            <a:pPr indent="-285750" lvl="0" marL="285750" marR="0" rtl="0" algn="l">
              <a:lnSpc>
                <a:spcPct val="100000"/>
              </a:lnSpc>
              <a:spcBef>
                <a:spcPts val="0"/>
              </a:spcBef>
              <a:spcAft>
                <a:spcPts val="0"/>
              </a:spcAft>
              <a:buClr>
                <a:srgbClr val="000000"/>
              </a:buClr>
              <a:buSzPts val="1600"/>
              <a:buFont typeface="Arial"/>
              <a:buChar char="•"/>
            </a:pPr>
            <a:r>
              <a:rPr i="0" lang="en" sz="1600" u="none" cap="none" strike="noStrike">
                <a:solidFill>
                  <a:srgbClr val="374151"/>
                </a:solidFill>
                <a:latin typeface="Arial"/>
                <a:ea typeface="Arial"/>
                <a:cs typeface="Arial"/>
                <a:sym typeface="Arial"/>
              </a:rPr>
              <a:t>You can agree to your vacation pay being paid out every pay period. </a:t>
            </a:r>
            <a:endParaRPr i="0" sz="1600" u="none" cap="none" strike="noStrike">
              <a:solidFill>
                <a:srgbClr val="000000"/>
              </a:solidFill>
              <a:latin typeface="Arial"/>
              <a:ea typeface="Arial"/>
              <a:cs typeface="Arial"/>
              <a:sym typeface="Arial"/>
            </a:endParaRPr>
          </a:p>
          <a:p>
            <a:pPr indent="-228600" lvl="0" marL="457200" rtl="0" algn="l">
              <a:lnSpc>
                <a:spcPct val="115000"/>
              </a:lnSpc>
              <a:spcBef>
                <a:spcPts val="0"/>
              </a:spcBef>
              <a:spcAft>
                <a:spcPts val="0"/>
              </a:spcAft>
              <a:buSzPts val="1400"/>
              <a:buNone/>
            </a:pPr>
            <a:r>
              <a:t/>
            </a:r>
            <a:endParaRPr/>
          </a:p>
        </p:txBody>
      </p:sp>
      <p:pic>
        <p:nvPicPr>
          <p:cNvPr descr="Vacation with solid fill" id="744" name="Google Shape;744;p53"/>
          <p:cNvPicPr preferRelativeResize="0"/>
          <p:nvPr/>
        </p:nvPicPr>
        <p:blipFill rotWithShape="1">
          <a:blip r:embed="rId3">
            <a:alphaModFix/>
          </a:blip>
          <a:srcRect b="0" l="0" r="0" t="0"/>
          <a:stretch/>
        </p:blipFill>
        <p:spPr>
          <a:xfrm>
            <a:off x="93668" y="1371600"/>
            <a:ext cx="2381944" cy="238194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p54"/>
          <p:cNvSpPr txBox="1"/>
          <p:nvPr>
            <p:ph type="title"/>
          </p:nvPr>
        </p:nvSpPr>
        <p:spPr>
          <a:xfrm>
            <a:off x="457200" y="411475"/>
            <a:ext cx="8229600" cy="3798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Clr>
                <a:schemeClr val="lt1"/>
              </a:buClr>
              <a:buSzPct val="39285"/>
              <a:buFont typeface="Arial"/>
              <a:buNone/>
            </a:pPr>
            <a:r>
              <a:rPr lang="en"/>
              <a:t>Leaves of Absences</a:t>
            </a:r>
            <a:endParaRPr/>
          </a:p>
        </p:txBody>
      </p:sp>
      <p:sp>
        <p:nvSpPr>
          <p:cNvPr id="750" name="Google Shape;750;p54"/>
          <p:cNvSpPr txBox="1"/>
          <p:nvPr/>
        </p:nvSpPr>
        <p:spPr>
          <a:xfrm>
            <a:off x="456625" y="981925"/>
            <a:ext cx="8229600" cy="239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100"/>
              <a:buFont typeface="Arial"/>
              <a:buNone/>
            </a:pPr>
            <a:r>
              <a:t/>
            </a:r>
            <a:endParaRPr b="1" i="0" sz="1600" u="none" cap="none" strike="noStrike">
              <a:solidFill>
                <a:schemeClr val="lt1"/>
              </a:solidFill>
              <a:latin typeface="Roboto"/>
              <a:ea typeface="Roboto"/>
              <a:cs typeface="Roboto"/>
              <a:sym typeface="Roboto"/>
            </a:endParaRPr>
          </a:p>
        </p:txBody>
      </p:sp>
      <p:grpSp>
        <p:nvGrpSpPr>
          <p:cNvPr id="751" name="Google Shape;751;p54"/>
          <p:cNvGrpSpPr/>
          <p:nvPr/>
        </p:nvGrpSpPr>
        <p:grpSpPr>
          <a:xfrm>
            <a:off x="317600" y="1330848"/>
            <a:ext cx="3368559" cy="994024"/>
            <a:chOff x="419028" y="1530642"/>
            <a:chExt cx="3368559" cy="994024"/>
          </a:xfrm>
        </p:grpSpPr>
        <p:sp>
          <p:nvSpPr>
            <p:cNvPr id="752" name="Google Shape;752;p54"/>
            <p:cNvSpPr/>
            <p:nvPr/>
          </p:nvSpPr>
          <p:spPr>
            <a:xfrm>
              <a:off x="445273" y="1530642"/>
              <a:ext cx="3116028" cy="417900"/>
            </a:xfrm>
            <a:prstGeom prst="roundRect">
              <a:avLst>
                <a:gd fmla="val 0"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chemeClr val="dk1"/>
                  </a:solidFill>
                  <a:latin typeface="Roboto"/>
                  <a:ea typeface="Roboto"/>
                  <a:cs typeface="Roboto"/>
                  <a:sym typeface="Roboto"/>
                </a:rPr>
                <a:t>Personal Sick Leave</a:t>
              </a:r>
              <a:endParaRPr b="1" i="0" sz="1600" u="none" cap="none" strike="noStrike">
                <a:solidFill>
                  <a:schemeClr val="dk1"/>
                </a:solidFill>
                <a:latin typeface="Roboto"/>
                <a:ea typeface="Roboto"/>
                <a:cs typeface="Roboto"/>
                <a:sym typeface="Roboto"/>
              </a:endParaRPr>
            </a:p>
          </p:txBody>
        </p:sp>
        <p:sp>
          <p:nvSpPr>
            <p:cNvPr id="753" name="Google Shape;753;p54"/>
            <p:cNvSpPr txBox="1"/>
            <p:nvPr/>
          </p:nvSpPr>
          <p:spPr>
            <a:xfrm>
              <a:off x="419028" y="2046766"/>
              <a:ext cx="3368559" cy="477900"/>
            </a:xfrm>
            <a:prstGeom prst="rect">
              <a:avLst/>
            </a:prstGeom>
            <a:noFill/>
            <a:ln>
              <a:noFill/>
            </a:ln>
          </p:spPr>
          <p:txBody>
            <a:bodyPr anchorCtr="0" anchor="t" bIns="91425" lIns="91425" spcFirstLastPara="1" rIns="91425" wrap="square" tIns="0">
              <a:noAutofit/>
            </a:bodyPr>
            <a:lstStyle/>
            <a:p>
              <a:pPr indent="-171450" lvl="0" marL="171450" marR="0" rtl="0" algn="l">
                <a:lnSpc>
                  <a:spcPct val="100000"/>
                </a:lnSpc>
                <a:spcBef>
                  <a:spcPts val="0"/>
                </a:spcBef>
                <a:spcAft>
                  <a:spcPts val="0"/>
                </a:spcAft>
                <a:buClr>
                  <a:srgbClr val="000000"/>
                </a:buClr>
                <a:buSzPts val="1400"/>
                <a:buFont typeface="Arial"/>
                <a:buChar char="•"/>
              </a:pPr>
              <a:r>
                <a:rPr b="0" i="0" lang="en" sz="1400" u="none" cap="none" strike="noStrike">
                  <a:solidFill>
                    <a:schemeClr val="lt1"/>
                  </a:solidFill>
                  <a:latin typeface="Roboto"/>
                  <a:ea typeface="Roboto"/>
                  <a:cs typeface="Roboto"/>
                  <a:sym typeface="Roboto"/>
                </a:rPr>
                <a:t>3 days per year (unpaid)</a:t>
              </a:r>
              <a:endParaRPr/>
            </a:p>
            <a:p>
              <a:pPr indent="-171450" lvl="0" marL="171450" marR="0" rtl="0" algn="l">
                <a:lnSpc>
                  <a:spcPct val="100000"/>
                </a:lnSpc>
                <a:spcBef>
                  <a:spcPts val="0"/>
                </a:spcBef>
                <a:spcAft>
                  <a:spcPts val="0"/>
                </a:spcAft>
                <a:buClr>
                  <a:srgbClr val="000000"/>
                </a:buClr>
                <a:buSzPts val="1400"/>
                <a:buFont typeface="Arial"/>
                <a:buChar char="•"/>
              </a:pPr>
              <a:r>
                <a:rPr b="0" i="0" lang="en" sz="1400" u="none" cap="none" strike="noStrike">
                  <a:solidFill>
                    <a:schemeClr val="lt1"/>
                  </a:solidFill>
                  <a:latin typeface="Roboto"/>
                  <a:ea typeface="Roboto"/>
                  <a:cs typeface="Roboto"/>
                  <a:sym typeface="Roboto"/>
                </a:rPr>
                <a:t>Employer can request a doctor’s note based on “</a:t>
              </a:r>
              <a:r>
                <a:rPr b="0" i="0" lang="en" sz="1400" u="none" cap="none" strike="noStrike">
                  <a:solidFill>
                    <a:schemeClr val="lt1"/>
                  </a:solidFill>
                  <a:latin typeface="Arial"/>
                  <a:ea typeface="Arial"/>
                  <a:cs typeface="Arial"/>
                  <a:sym typeface="Arial"/>
                </a:rPr>
                <a:t>reasonable circumstances”</a:t>
              </a:r>
              <a:endParaRPr b="0" i="0" sz="1400" u="none" cap="none" strike="noStrike">
                <a:solidFill>
                  <a:schemeClr val="lt1"/>
                </a:solidFill>
                <a:latin typeface="Roboto"/>
                <a:ea typeface="Roboto"/>
                <a:cs typeface="Roboto"/>
                <a:sym typeface="Roboto"/>
              </a:endParaRPr>
            </a:p>
          </p:txBody>
        </p:sp>
      </p:grpSp>
      <p:grpSp>
        <p:nvGrpSpPr>
          <p:cNvPr id="754" name="Google Shape;754;p54"/>
          <p:cNvGrpSpPr/>
          <p:nvPr/>
        </p:nvGrpSpPr>
        <p:grpSpPr>
          <a:xfrm>
            <a:off x="214839" y="2662468"/>
            <a:ext cx="3262179" cy="1040664"/>
            <a:chOff x="214839" y="2662468"/>
            <a:chExt cx="3262179" cy="1040664"/>
          </a:xfrm>
        </p:grpSpPr>
        <p:sp>
          <p:nvSpPr>
            <p:cNvPr id="755" name="Google Shape;755;p54"/>
            <p:cNvSpPr/>
            <p:nvPr/>
          </p:nvSpPr>
          <p:spPr>
            <a:xfrm>
              <a:off x="214839" y="2662468"/>
              <a:ext cx="2724549" cy="417900"/>
            </a:xfrm>
            <a:prstGeom prst="roundRect">
              <a:avLst>
                <a:gd fmla="val 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chemeClr val="dk1"/>
                  </a:solidFill>
                  <a:latin typeface="Roboto"/>
                  <a:ea typeface="Roboto"/>
                  <a:cs typeface="Roboto"/>
                  <a:sym typeface="Roboto"/>
                </a:rPr>
                <a:t>Family Responsibility Leave</a:t>
              </a:r>
              <a:endParaRPr b="1" i="0" sz="1600" u="none" cap="none" strike="noStrike">
                <a:solidFill>
                  <a:schemeClr val="dk1"/>
                </a:solidFill>
                <a:latin typeface="Roboto"/>
                <a:ea typeface="Roboto"/>
                <a:cs typeface="Roboto"/>
                <a:sym typeface="Roboto"/>
              </a:endParaRPr>
            </a:p>
          </p:txBody>
        </p:sp>
        <p:sp>
          <p:nvSpPr>
            <p:cNvPr id="756" name="Google Shape;756;p54"/>
            <p:cNvSpPr txBox="1"/>
            <p:nvPr/>
          </p:nvSpPr>
          <p:spPr>
            <a:xfrm>
              <a:off x="214839" y="3188971"/>
              <a:ext cx="3262179" cy="514161"/>
            </a:xfrm>
            <a:prstGeom prst="rect">
              <a:avLst/>
            </a:prstGeom>
            <a:noFill/>
            <a:ln>
              <a:noFill/>
            </a:ln>
          </p:spPr>
          <p:txBody>
            <a:bodyPr anchorCtr="0" anchor="t" bIns="91425" lIns="91425" spcFirstLastPara="1" rIns="91425" wrap="square" tIns="0">
              <a:noAutofit/>
            </a:bodyPr>
            <a:lstStyle/>
            <a:p>
              <a:pPr indent="-171450" lvl="0" marL="171450" marR="0" rtl="0" algn="l">
                <a:lnSpc>
                  <a:spcPct val="100000"/>
                </a:lnSpc>
                <a:spcBef>
                  <a:spcPts val="0"/>
                </a:spcBef>
                <a:spcAft>
                  <a:spcPts val="0"/>
                </a:spcAft>
                <a:buClr>
                  <a:srgbClr val="000000"/>
                </a:buClr>
                <a:buSzPts val="1400"/>
                <a:buFont typeface="Arial"/>
                <a:buChar char="•"/>
              </a:pPr>
              <a:r>
                <a:rPr b="0" i="0" lang="en" sz="1400" u="none" cap="none" strike="noStrike">
                  <a:solidFill>
                    <a:schemeClr val="lt1"/>
                  </a:solidFill>
                  <a:latin typeface="Roboto"/>
                  <a:ea typeface="Roboto"/>
                  <a:cs typeface="Roboto"/>
                  <a:sym typeface="Roboto"/>
                </a:rPr>
                <a:t>3 days per year (unpaid)</a:t>
              </a:r>
              <a:endParaRPr/>
            </a:p>
            <a:p>
              <a:pPr indent="-171450" lvl="0" marL="171450" marR="0" rtl="0" algn="l">
                <a:lnSpc>
                  <a:spcPct val="100000"/>
                </a:lnSpc>
                <a:spcBef>
                  <a:spcPts val="0"/>
                </a:spcBef>
                <a:spcAft>
                  <a:spcPts val="0"/>
                </a:spcAft>
                <a:buClr>
                  <a:srgbClr val="000000"/>
                </a:buClr>
                <a:buSzPts val="1400"/>
                <a:buFont typeface="Arial"/>
                <a:buChar char="•"/>
              </a:pPr>
              <a:r>
                <a:rPr b="0" i="0" lang="en" sz="1400" u="none" cap="none" strike="noStrike">
                  <a:solidFill>
                    <a:schemeClr val="lt1"/>
                  </a:solidFill>
                  <a:latin typeface="Roboto"/>
                  <a:ea typeface="Roboto"/>
                  <a:cs typeface="Roboto"/>
                  <a:sym typeface="Roboto"/>
                </a:rPr>
                <a:t>To use for “family emergencies”  </a:t>
              </a:r>
              <a:endParaRPr b="0" i="0" sz="1200" u="none" cap="none" strike="noStrike">
                <a:solidFill>
                  <a:schemeClr val="lt1"/>
                </a:solidFill>
                <a:latin typeface="Roboto"/>
                <a:ea typeface="Roboto"/>
                <a:cs typeface="Roboto"/>
                <a:sym typeface="Roboto"/>
              </a:endParaRPr>
            </a:p>
          </p:txBody>
        </p:sp>
      </p:grpSp>
      <p:grpSp>
        <p:nvGrpSpPr>
          <p:cNvPr id="757" name="Google Shape;757;p54"/>
          <p:cNvGrpSpPr/>
          <p:nvPr/>
        </p:nvGrpSpPr>
        <p:grpSpPr>
          <a:xfrm>
            <a:off x="324156" y="3852875"/>
            <a:ext cx="3162458" cy="1014482"/>
            <a:chOff x="324156" y="3852875"/>
            <a:chExt cx="3162458" cy="1014482"/>
          </a:xfrm>
        </p:grpSpPr>
        <p:sp>
          <p:nvSpPr>
            <p:cNvPr id="758" name="Google Shape;758;p54"/>
            <p:cNvSpPr/>
            <p:nvPr/>
          </p:nvSpPr>
          <p:spPr>
            <a:xfrm>
              <a:off x="370586" y="3852875"/>
              <a:ext cx="3116028" cy="417900"/>
            </a:xfrm>
            <a:prstGeom prst="roundRect">
              <a:avLst>
                <a:gd fmla="val 0"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chemeClr val="dk1"/>
                  </a:solidFill>
                  <a:latin typeface="Roboto"/>
                  <a:ea typeface="Roboto"/>
                  <a:cs typeface="Roboto"/>
                  <a:sym typeface="Roboto"/>
                </a:rPr>
                <a:t>Bereavement Leave </a:t>
              </a:r>
              <a:endParaRPr b="1" i="0" sz="1600" u="none" cap="none" strike="noStrike">
                <a:solidFill>
                  <a:schemeClr val="dk1"/>
                </a:solidFill>
                <a:latin typeface="Roboto"/>
                <a:ea typeface="Roboto"/>
                <a:cs typeface="Roboto"/>
                <a:sym typeface="Roboto"/>
              </a:endParaRPr>
            </a:p>
          </p:txBody>
        </p:sp>
        <p:sp>
          <p:nvSpPr>
            <p:cNvPr id="759" name="Google Shape;759;p54"/>
            <p:cNvSpPr txBox="1"/>
            <p:nvPr/>
          </p:nvSpPr>
          <p:spPr>
            <a:xfrm>
              <a:off x="324156" y="4389457"/>
              <a:ext cx="2505914" cy="477900"/>
            </a:xfrm>
            <a:prstGeom prst="rect">
              <a:avLst/>
            </a:prstGeom>
            <a:noFill/>
            <a:ln>
              <a:noFill/>
            </a:ln>
          </p:spPr>
          <p:txBody>
            <a:bodyPr anchorCtr="0" anchor="t" bIns="91425" lIns="91425" spcFirstLastPara="1" rIns="91425" wrap="square" tIns="0">
              <a:noAutofit/>
            </a:bodyPr>
            <a:lstStyle/>
            <a:p>
              <a:pPr indent="-171450" lvl="0" marL="171450" marR="0" rtl="0" algn="l">
                <a:lnSpc>
                  <a:spcPct val="100000"/>
                </a:lnSpc>
                <a:spcBef>
                  <a:spcPts val="0"/>
                </a:spcBef>
                <a:spcAft>
                  <a:spcPts val="0"/>
                </a:spcAft>
                <a:buClr>
                  <a:srgbClr val="000000"/>
                </a:buClr>
                <a:buSzPts val="1400"/>
                <a:buFont typeface="Arial"/>
                <a:buChar char="•"/>
              </a:pPr>
              <a:r>
                <a:rPr b="0" i="0" lang="en" sz="1400" u="none" cap="none" strike="noStrike">
                  <a:solidFill>
                    <a:schemeClr val="lt1"/>
                  </a:solidFill>
                  <a:latin typeface="Roboto"/>
                  <a:ea typeface="Roboto"/>
                  <a:cs typeface="Roboto"/>
                  <a:sym typeface="Roboto"/>
                </a:rPr>
                <a:t>2 days per year (unpaid)</a:t>
              </a:r>
              <a:endParaRPr/>
            </a:p>
          </p:txBody>
        </p:sp>
      </p:grpSp>
      <p:sp>
        <p:nvSpPr>
          <p:cNvPr id="760" name="Google Shape;760;p54"/>
          <p:cNvSpPr/>
          <p:nvPr/>
        </p:nvSpPr>
        <p:spPr>
          <a:xfrm>
            <a:off x="3332224" y="1173236"/>
            <a:ext cx="712500" cy="712500"/>
          </a:xfrm>
          <a:prstGeom prst="ellipse">
            <a:avLst/>
          </a:prstGeom>
          <a:solidFill>
            <a:schemeClr val="dk1"/>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p54"/>
          <p:cNvSpPr/>
          <p:nvPr/>
        </p:nvSpPr>
        <p:spPr>
          <a:xfrm>
            <a:off x="3304765" y="3715378"/>
            <a:ext cx="712500" cy="712500"/>
          </a:xfrm>
          <a:prstGeom prst="ellipse">
            <a:avLst/>
          </a:prstGeom>
          <a:solidFill>
            <a:schemeClr val="dk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54"/>
          <p:cNvSpPr/>
          <p:nvPr/>
        </p:nvSpPr>
        <p:spPr>
          <a:xfrm>
            <a:off x="2860981" y="2521830"/>
            <a:ext cx="712500" cy="712500"/>
          </a:xfrm>
          <a:prstGeom prst="ellipse">
            <a:avLst/>
          </a:prstGeom>
          <a:solidFill>
            <a:schemeClr val="dk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ravestone with solid fill" id="763" name="Google Shape;763;p54"/>
          <p:cNvPicPr preferRelativeResize="0"/>
          <p:nvPr/>
        </p:nvPicPr>
        <p:blipFill rotWithShape="1">
          <a:blip r:embed="rId3">
            <a:alphaModFix/>
          </a:blip>
          <a:srcRect b="0" l="0" r="0" t="0"/>
          <a:stretch/>
        </p:blipFill>
        <p:spPr>
          <a:xfrm>
            <a:off x="3364796" y="3758409"/>
            <a:ext cx="596513" cy="596513"/>
          </a:xfrm>
          <a:prstGeom prst="rect">
            <a:avLst/>
          </a:prstGeom>
          <a:noFill/>
          <a:ln>
            <a:noFill/>
          </a:ln>
        </p:spPr>
      </p:pic>
      <p:pic>
        <p:nvPicPr>
          <p:cNvPr descr="Family with boy with solid fill" id="764" name="Google Shape;764;p54"/>
          <p:cNvPicPr preferRelativeResize="0"/>
          <p:nvPr/>
        </p:nvPicPr>
        <p:blipFill rotWithShape="1">
          <a:blip r:embed="rId4">
            <a:alphaModFix/>
          </a:blip>
          <a:srcRect b="0" l="0" r="0" t="0"/>
          <a:stretch/>
        </p:blipFill>
        <p:spPr>
          <a:xfrm>
            <a:off x="2928889" y="2583076"/>
            <a:ext cx="576683" cy="576683"/>
          </a:xfrm>
          <a:prstGeom prst="rect">
            <a:avLst/>
          </a:prstGeom>
          <a:noFill/>
          <a:ln>
            <a:noFill/>
          </a:ln>
        </p:spPr>
      </p:pic>
      <p:pic>
        <p:nvPicPr>
          <p:cNvPr descr="Fever with solid fill" id="765" name="Google Shape;765;p54"/>
          <p:cNvPicPr preferRelativeResize="0"/>
          <p:nvPr/>
        </p:nvPicPr>
        <p:blipFill rotWithShape="1">
          <a:blip r:embed="rId5">
            <a:alphaModFix/>
          </a:blip>
          <a:srcRect b="0" l="0" r="0" t="0"/>
          <a:stretch/>
        </p:blipFill>
        <p:spPr>
          <a:xfrm>
            <a:off x="3498489" y="1289954"/>
            <a:ext cx="479063" cy="479063"/>
          </a:xfrm>
          <a:prstGeom prst="rect">
            <a:avLst/>
          </a:prstGeom>
          <a:noFill/>
          <a:ln>
            <a:noFill/>
          </a:ln>
        </p:spPr>
      </p:pic>
      <p:sp>
        <p:nvSpPr>
          <p:cNvPr id="766" name="Google Shape;766;p54"/>
          <p:cNvSpPr txBox="1"/>
          <p:nvPr/>
        </p:nvSpPr>
        <p:spPr>
          <a:xfrm>
            <a:off x="4491960" y="1505675"/>
            <a:ext cx="3971556" cy="2655900"/>
          </a:xfrm>
          <a:prstGeom prst="rect">
            <a:avLst/>
          </a:prstGeom>
          <a:noFill/>
          <a:ln>
            <a:noFill/>
          </a:ln>
        </p:spPr>
        <p:txBody>
          <a:bodyPr anchorCtr="0" anchor="t" bIns="91425" lIns="91425" spcFirstLastPara="1" rIns="91425" wrap="square" tIns="91425">
            <a:noAutofit/>
          </a:bodyPr>
          <a:lstStyle/>
          <a:p>
            <a:pPr indent="-184150" lvl="0" marL="28575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 sz="1600" u="none" cap="none" strike="noStrike">
                <a:solidFill>
                  <a:schemeClr val="lt1"/>
                </a:solidFill>
                <a:latin typeface="Arial"/>
                <a:ea typeface="Arial"/>
                <a:cs typeface="Arial"/>
                <a:sym typeface="Arial"/>
              </a:rPr>
              <a:t>Employers cannot threaten, fire or penalize you for taking a protected leave of absence</a:t>
            </a:r>
            <a:endParaRPr/>
          </a:p>
          <a:p>
            <a:pPr indent="0" lvl="0" marL="0" marR="0" rtl="0" algn="l">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 sz="1600" u="none" cap="none" strike="noStrike">
                <a:solidFill>
                  <a:schemeClr val="lt1"/>
                </a:solidFill>
                <a:latin typeface="Arial"/>
                <a:ea typeface="Arial"/>
                <a:cs typeface="Arial"/>
                <a:sym typeface="Arial"/>
              </a:rPr>
              <a:t>Must give the employer reasonable notice if possible </a:t>
            </a:r>
            <a:endParaRPr/>
          </a:p>
          <a:p>
            <a:pPr indent="0" lvl="0" marL="0" marR="0" rtl="0" algn="l">
              <a:lnSpc>
                <a:spcPct val="100000"/>
              </a:lnSpc>
              <a:spcBef>
                <a:spcPts val="0"/>
              </a:spcBef>
              <a:spcAft>
                <a:spcPts val="0"/>
              </a:spcAft>
              <a:buNone/>
            </a:pPr>
            <a:r>
              <a:t/>
            </a:r>
            <a:endParaRPr b="1" i="0" sz="1400" u="none" cap="none" strike="noStrik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p55"/>
          <p:cNvSpPr txBox="1"/>
          <p:nvPr>
            <p:ph type="title"/>
          </p:nvPr>
        </p:nvSpPr>
        <p:spPr>
          <a:xfrm>
            <a:off x="457200" y="411475"/>
            <a:ext cx="8229600" cy="3798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a:t>Holiday Pay </a:t>
            </a:r>
            <a:endParaRPr/>
          </a:p>
        </p:txBody>
      </p:sp>
      <p:sp>
        <p:nvSpPr>
          <p:cNvPr id="772" name="Google Shape;772;p55"/>
          <p:cNvSpPr txBox="1"/>
          <p:nvPr/>
        </p:nvSpPr>
        <p:spPr>
          <a:xfrm>
            <a:off x="2382983" y="1152475"/>
            <a:ext cx="6449318" cy="34164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3" name="Google Shape;773;p55"/>
          <p:cNvSpPr txBox="1"/>
          <p:nvPr/>
        </p:nvSpPr>
        <p:spPr>
          <a:xfrm>
            <a:off x="311698" y="1152475"/>
            <a:ext cx="5763519" cy="3416400"/>
          </a:xfrm>
          <a:prstGeom prst="rect">
            <a:avLst/>
          </a:prstGeom>
          <a:noFill/>
          <a:ln>
            <a:noFill/>
          </a:ln>
        </p:spPr>
        <p:txBody>
          <a:bodyPr anchorCtr="0" anchor="t" bIns="45700" lIns="91425" spcFirstLastPara="1" rIns="91425" wrap="square" tIns="45700">
            <a:normAutofit lnSpcReduction="10000"/>
          </a:bodyPr>
          <a:lstStyle/>
          <a:p>
            <a:pPr indent="-285750" lvl="0" marL="285750" marR="0" rtl="0" algn="l">
              <a:lnSpc>
                <a:spcPct val="100000"/>
              </a:lnSpc>
              <a:spcBef>
                <a:spcPts val="0"/>
              </a:spcBef>
              <a:spcAft>
                <a:spcPts val="0"/>
              </a:spcAft>
              <a:buClr>
                <a:srgbClr val="000000"/>
              </a:buClr>
              <a:buSzPts val="1600"/>
              <a:buFont typeface="Arial"/>
              <a:buChar char="•"/>
            </a:pPr>
            <a:r>
              <a:rPr b="0" i="0" lang="en" sz="1500" u="none" cap="none" strike="noStrike">
                <a:solidFill>
                  <a:schemeClr val="lt1"/>
                </a:solidFill>
                <a:latin typeface="Arial"/>
                <a:ea typeface="Arial"/>
                <a:cs typeface="Arial"/>
                <a:sym typeface="Arial"/>
              </a:rPr>
              <a:t>Employees get time off with holiday pay on all statutory holidays.</a:t>
            </a:r>
            <a:endParaRPr/>
          </a:p>
          <a:p>
            <a:pPr indent="-184150" lvl="0" marL="285750" marR="0" rtl="0" algn="l">
              <a:lnSpc>
                <a:spcPct val="100000"/>
              </a:lnSpc>
              <a:spcBef>
                <a:spcPts val="0"/>
              </a:spcBef>
              <a:spcAft>
                <a:spcPts val="0"/>
              </a:spcAft>
              <a:buClr>
                <a:srgbClr val="000000"/>
              </a:buClr>
              <a:buSzPts val="1600"/>
              <a:buFont typeface="Arial"/>
              <a:buNone/>
            </a:pPr>
            <a:r>
              <a:t/>
            </a:r>
            <a:endParaRPr b="0" i="0" sz="15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 sz="1500" u="none" cap="none" strike="noStrike">
                <a:solidFill>
                  <a:schemeClr val="lt1"/>
                </a:solidFill>
                <a:latin typeface="Arial"/>
                <a:ea typeface="Arial"/>
                <a:cs typeface="Arial"/>
                <a:sym typeface="Arial"/>
              </a:rPr>
              <a:t>Employees are entitled to the day off with ‘public holiday pay’ if they worked the shift before and after the public holiday.</a:t>
            </a:r>
            <a:endParaRPr b="0" i="0" sz="15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5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 sz="1500" u="none" cap="none" strike="noStrike">
                <a:solidFill>
                  <a:schemeClr val="lt1"/>
                </a:solidFill>
                <a:latin typeface="Arial"/>
                <a:ea typeface="Arial"/>
                <a:cs typeface="Arial"/>
                <a:sym typeface="Arial"/>
              </a:rPr>
              <a:t>Recognized public statutory holidays in Ontario: New Year's Day, Family Day, Good Friday, Victoria Day, Canada Day, Labour Day, Thanksgiving, Christmas, and Boxing Day.</a:t>
            </a:r>
            <a:endParaRPr/>
          </a:p>
          <a:p>
            <a:pPr indent="0" lvl="0" marL="0" marR="0" rtl="0" algn="l">
              <a:lnSpc>
                <a:spcPct val="100000"/>
              </a:lnSpc>
              <a:spcBef>
                <a:spcPts val="0"/>
              </a:spcBef>
              <a:spcAft>
                <a:spcPts val="0"/>
              </a:spcAft>
              <a:buNone/>
            </a:pPr>
            <a:r>
              <a:t/>
            </a:r>
            <a:endParaRPr b="0" i="0" sz="15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 sz="1500" u="none" cap="none" strike="noStrike">
                <a:solidFill>
                  <a:schemeClr val="lt1"/>
                </a:solidFill>
                <a:latin typeface="Arial"/>
                <a:ea typeface="Arial"/>
                <a:cs typeface="Arial"/>
                <a:sym typeface="Arial"/>
              </a:rPr>
              <a:t>If you are required to work on a holiday, you are entitled to Holiday Pay and Premium Pay (1.5 X Regular Rate of Pay) </a:t>
            </a:r>
            <a:endParaRPr/>
          </a:p>
          <a:p>
            <a:pPr indent="-184150" lvl="0" marL="285750" marR="0" rtl="0" algn="l">
              <a:lnSpc>
                <a:spcPct val="100000"/>
              </a:lnSpc>
              <a:spcBef>
                <a:spcPts val="0"/>
              </a:spcBef>
              <a:spcAft>
                <a:spcPts val="0"/>
              </a:spcAft>
              <a:buClr>
                <a:srgbClr val="000000"/>
              </a:buClr>
              <a:buSzPts val="1600"/>
              <a:buFont typeface="Arial"/>
              <a:buNone/>
            </a:pPr>
            <a:r>
              <a:t/>
            </a:r>
            <a:endParaRPr b="0" i="0" sz="15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1" i="0" lang="en" sz="1500" u="none" cap="none" strike="noStrike">
                <a:solidFill>
                  <a:schemeClr val="lt1"/>
                </a:solidFill>
                <a:latin typeface="Arial"/>
                <a:ea typeface="Arial"/>
                <a:cs typeface="Arial"/>
                <a:sym typeface="Arial"/>
              </a:rPr>
              <a:t>OR</a:t>
            </a:r>
            <a:r>
              <a:rPr b="0" i="0" lang="en" sz="1500" u="none" cap="none" strike="noStrike">
                <a:solidFill>
                  <a:schemeClr val="lt1"/>
                </a:solidFill>
                <a:latin typeface="Arial"/>
                <a:ea typeface="Arial"/>
                <a:cs typeface="Arial"/>
                <a:sym typeface="Arial"/>
              </a:rPr>
              <a:t> you can agree to take another day off in lieu with public holiday pay </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774" name="Google Shape;774;p55"/>
          <p:cNvGrpSpPr/>
          <p:nvPr/>
        </p:nvGrpSpPr>
        <p:grpSpPr>
          <a:xfrm flipH="1">
            <a:off x="6416844" y="709291"/>
            <a:ext cx="2071284" cy="3221183"/>
            <a:chOff x="5133102" y="2287187"/>
            <a:chExt cx="1011000" cy="1604884"/>
          </a:xfrm>
        </p:grpSpPr>
        <p:sp>
          <p:nvSpPr>
            <p:cNvPr id="775" name="Google Shape;775;p55"/>
            <p:cNvSpPr/>
            <p:nvPr/>
          </p:nvSpPr>
          <p:spPr>
            <a:xfrm>
              <a:off x="5133102" y="3710271"/>
              <a:ext cx="1011000" cy="181800"/>
            </a:xfrm>
            <a:prstGeom prst="ellipse">
              <a:avLst/>
            </a:pr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76" name="Google Shape;776;p55"/>
            <p:cNvGrpSpPr/>
            <p:nvPr/>
          </p:nvGrpSpPr>
          <p:grpSpPr>
            <a:xfrm>
              <a:off x="5528359" y="2287187"/>
              <a:ext cx="462676" cy="1524837"/>
              <a:chOff x="4917325" y="2100575"/>
              <a:chExt cx="463325" cy="1526975"/>
            </a:xfrm>
          </p:grpSpPr>
          <p:sp>
            <p:nvSpPr>
              <p:cNvPr id="777" name="Google Shape;777;p55"/>
              <p:cNvSpPr/>
              <p:nvPr/>
            </p:nvSpPr>
            <p:spPr>
              <a:xfrm>
                <a:off x="5150050" y="2125000"/>
                <a:ext cx="155525" cy="422125"/>
              </a:xfrm>
              <a:custGeom>
                <a:rect b="b" l="l" r="r" t="t"/>
                <a:pathLst>
                  <a:path extrusionOk="0" h="16885" w="6221">
                    <a:moveTo>
                      <a:pt x="3003" y="0"/>
                    </a:moveTo>
                    <a:lnTo>
                      <a:pt x="1888" y="7550"/>
                    </a:lnTo>
                    <a:cubicBezTo>
                      <a:pt x="1201" y="8837"/>
                      <a:pt x="644" y="10210"/>
                      <a:pt x="343" y="11626"/>
                    </a:cubicBezTo>
                    <a:cubicBezTo>
                      <a:pt x="0" y="13084"/>
                      <a:pt x="258" y="14629"/>
                      <a:pt x="1030" y="15916"/>
                    </a:cubicBezTo>
                    <a:cubicBezTo>
                      <a:pt x="1287" y="16345"/>
                      <a:pt x="1673" y="16688"/>
                      <a:pt x="2188" y="16859"/>
                    </a:cubicBezTo>
                    <a:cubicBezTo>
                      <a:pt x="2298" y="16876"/>
                      <a:pt x="2407" y="16885"/>
                      <a:pt x="2515" y="16885"/>
                    </a:cubicBezTo>
                    <a:cubicBezTo>
                      <a:pt x="2960" y="16885"/>
                      <a:pt x="3388" y="16741"/>
                      <a:pt x="3732" y="16430"/>
                    </a:cubicBezTo>
                    <a:cubicBezTo>
                      <a:pt x="4119" y="16087"/>
                      <a:pt x="4462" y="15615"/>
                      <a:pt x="4633" y="15101"/>
                    </a:cubicBezTo>
                    <a:cubicBezTo>
                      <a:pt x="5191" y="13771"/>
                      <a:pt x="5320" y="12312"/>
                      <a:pt x="5019" y="10897"/>
                    </a:cubicBezTo>
                    <a:cubicBezTo>
                      <a:pt x="4805" y="10339"/>
                      <a:pt x="4719" y="9738"/>
                      <a:pt x="4805" y="9138"/>
                    </a:cubicBezTo>
                    <a:cubicBezTo>
                      <a:pt x="5062" y="8151"/>
                      <a:pt x="6221" y="7465"/>
                      <a:pt x="6178" y="6435"/>
                    </a:cubicBezTo>
                    <a:cubicBezTo>
                      <a:pt x="6135" y="5706"/>
                      <a:pt x="5406" y="5148"/>
                      <a:pt x="5148" y="4419"/>
                    </a:cubicBezTo>
                    <a:cubicBezTo>
                      <a:pt x="4934" y="3775"/>
                      <a:pt x="5148" y="3089"/>
                      <a:pt x="5105" y="2403"/>
                    </a:cubicBezTo>
                    <a:cubicBezTo>
                      <a:pt x="4977" y="1244"/>
                      <a:pt x="4161" y="258"/>
                      <a:pt x="300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p55"/>
              <p:cNvSpPr/>
              <p:nvPr/>
            </p:nvSpPr>
            <p:spPr>
              <a:xfrm>
                <a:off x="4983800" y="2102950"/>
                <a:ext cx="245625" cy="342900"/>
              </a:xfrm>
              <a:custGeom>
                <a:rect b="b" l="l" r="r" t="t"/>
                <a:pathLst>
                  <a:path extrusionOk="0" h="13716" w="9825">
                    <a:moveTo>
                      <a:pt x="7604" y="1"/>
                    </a:moveTo>
                    <a:cubicBezTo>
                      <a:pt x="6764" y="1"/>
                      <a:pt x="5921" y="399"/>
                      <a:pt x="5406" y="1183"/>
                    </a:cubicBezTo>
                    <a:cubicBezTo>
                      <a:pt x="5235" y="1526"/>
                      <a:pt x="5020" y="1869"/>
                      <a:pt x="4720" y="2212"/>
                    </a:cubicBezTo>
                    <a:cubicBezTo>
                      <a:pt x="4162" y="2641"/>
                      <a:pt x="3347" y="2555"/>
                      <a:pt x="2875" y="3070"/>
                    </a:cubicBezTo>
                    <a:cubicBezTo>
                      <a:pt x="2575" y="3456"/>
                      <a:pt x="2489" y="3928"/>
                      <a:pt x="2618" y="4443"/>
                    </a:cubicBezTo>
                    <a:cubicBezTo>
                      <a:pt x="2704" y="4872"/>
                      <a:pt x="2789" y="5344"/>
                      <a:pt x="2875" y="5859"/>
                    </a:cubicBezTo>
                    <a:cubicBezTo>
                      <a:pt x="2918" y="6330"/>
                      <a:pt x="2704" y="6802"/>
                      <a:pt x="2275" y="7060"/>
                    </a:cubicBezTo>
                    <a:cubicBezTo>
                      <a:pt x="2017" y="7145"/>
                      <a:pt x="1760" y="7231"/>
                      <a:pt x="1502" y="7274"/>
                    </a:cubicBezTo>
                    <a:cubicBezTo>
                      <a:pt x="602" y="7532"/>
                      <a:pt x="1" y="8347"/>
                      <a:pt x="1" y="9290"/>
                    </a:cubicBezTo>
                    <a:cubicBezTo>
                      <a:pt x="1" y="10191"/>
                      <a:pt x="44" y="13065"/>
                      <a:pt x="773" y="13623"/>
                    </a:cubicBezTo>
                    <a:cubicBezTo>
                      <a:pt x="870" y="13688"/>
                      <a:pt x="976" y="13716"/>
                      <a:pt x="1089" y="13716"/>
                    </a:cubicBezTo>
                    <a:cubicBezTo>
                      <a:pt x="1871" y="13716"/>
                      <a:pt x="3000" y="12378"/>
                      <a:pt x="3787" y="12378"/>
                    </a:cubicBezTo>
                    <a:cubicBezTo>
                      <a:pt x="3798" y="12378"/>
                      <a:pt x="3808" y="12379"/>
                      <a:pt x="3819" y="12379"/>
                    </a:cubicBezTo>
                    <a:cubicBezTo>
                      <a:pt x="3981" y="12391"/>
                      <a:pt x="4145" y="12397"/>
                      <a:pt x="4310" y="12397"/>
                    </a:cubicBezTo>
                    <a:cubicBezTo>
                      <a:pt x="5927" y="12397"/>
                      <a:pt x="7599" y="11815"/>
                      <a:pt x="8495" y="10492"/>
                    </a:cubicBezTo>
                    <a:cubicBezTo>
                      <a:pt x="8881" y="9848"/>
                      <a:pt x="9138" y="9119"/>
                      <a:pt x="9267" y="8347"/>
                    </a:cubicBezTo>
                    <a:cubicBezTo>
                      <a:pt x="9739" y="5901"/>
                      <a:pt x="9825" y="3370"/>
                      <a:pt x="9482" y="882"/>
                    </a:cubicBezTo>
                    <a:lnTo>
                      <a:pt x="9482" y="882"/>
                    </a:lnTo>
                    <a:lnTo>
                      <a:pt x="9653" y="1011"/>
                    </a:lnTo>
                    <a:cubicBezTo>
                      <a:pt x="9141" y="334"/>
                      <a:pt x="8373" y="1"/>
                      <a:pt x="760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p55"/>
              <p:cNvSpPr/>
              <p:nvPr/>
            </p:nvSpPr>
            <p:spPr>
              <a:xfrm>
                <a:off x="4928050" y="2548625"/>
                <a:ext cx="137300" cy="403275"/>
              </a:xfrm>
              <a:custGeom>
                <a:rect b="b" l="l" r="r" t="t"/>
                <a:pathLst>
                  <a:path extrusionOk="0" h="16131" w="5492">
                    <a:moveTo>
                      <a:pt x="1888" y="0"/>
                    </a:moveTo>
                    <a:lnTo>
                      <a:pt x="0" y="16130"/>
                    </a:lnTo>
                    <a:lnTo>
                      <a:pt x="0" y="16130"/>
                    </a:lnTo>
                    <a:lnTo>
                      <a:pt x="2488" y="14200"/>
                    </a:lnTo>
                    <a:lnTo>
                      <a:pt x="5491" y="1030"/>
                    </a:lnTo>
                    <a:lnTo>
                      <a:pt x="1888" y="0"/>
                    </a:lnTo>
                    <a:close/>
                  </a:path>
                </a:pathLst>
              </a:custGeom>
              <a:solidFill>
                <a:srgbClr val="CA6E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55"/>
              <p:cNvSpPr/>
              <p:nvPr/>
            </p:nvSpPr>
            <p:spPr>
              <a:xfrm>
                <a:off x="5251901" y="2559350"/>
                <a:ext cx="120150" cy="404325"/>
              </a:xfrm>
              <a:custGeom>
                <a:rect b="b" l="l" r="r" t="t"/>
                <a:pathLst>
                  <a:path extrusionOk="0" h="16173" w="4806">
                    <a:moveTo>
                      <a:pt x="3647" y="0"/>
                    </a:moveTo>
                    <a:lnTo>
                      <a:pt x="1" y="858"/>
                    </a:lnTo>
                    <a:lnTo>
                      <a:pt x="2446" y="14200"/>
                    </a:lnTo>
                    <a:lnTo>
                      <a:pt x="4806" y="16173"/>
                    </a:lnTo>
                    <a:lnTo>
                      <a:pt x="3647" y="0"/>
                    </a:lnTo>
                    <a:close/>
                  </a:path>
                </a:pathLst>
              </a:custGeom>
              <a:solidFill>
                <a:srgbClr val="CA6E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p55"/>
              <p:cNvSpPr/>
              <p:nvPr/>
            </p:nvSpPr>
            <p:spPr>
              <a:xfrm>
                <a:off x="4960225" y="2335075"/>
                <a:ext cx="393625" cy="314375"/>
              </a:xfrm>
              <a:custGeom>
                <a:rect b="b" l="l" r="r" t="t"/>
                <a:pathLst>
                  <a:path extrusionOk="0" h="12575" w="15745">
                    <a:moveTo>
                      <a:pt x="8287" y="0"/>
                    </a:moveTo>
                    <a:cubicBezTo>
                      <a:pt x="8126" y="0"/>
                      <a:pt x="7986" y="51"/>
                      <a:pt x="7679" y="177"/>
                    </a:cubicBezTo>
                    <a:cubicBezTo>
                      <a:pt x="7658" y="70"/>
                      <a:pt x="7314" y="38"/>
                      <a:pt x="6950" y="38"/>
                    </a:cubicBezTo>
                    <a:cubicBezTo>
                      <a:pt x="6585" y="38"/>
                      <a:pt x="6199" y="70"/>
                      <a:pt x="6092" y="91"/>
                    </a:cubicBezTo>
                    <a:cubicBezTo>
                      <a:pt x="2960" y="134"/>
                      <a:pt x="0" y="8971"/>
                      <a:pt x="0" y="8971"/>
                    </a:cubicBezTo>
                    <a:lnTo>
                      <a:pt x="3089" y="10001"/>
                    </a:lnTo>
                    <a:cubicBezTo>
                      <a:pt x="2789" y="11760"/>
                      <a:pt x="3689" y="11888"/>
                      <a:pt x="3689" y="11888"/>
                    </a:cubicBezTo>
                    <a:lnTo>
                      <a:pt x="11368" y="12575"/>
                    </a:lnTo>
                    <a:lnTo>
                      <a:pt x="12269" y="11288"/>
                    </a:lnTo>
                    <a:lnTo>
                      <a:pt x="15487" y="11073"/>
                    </a:lnTo>
                    <a:cubicBezTo>
                      <a:pt x="15487" y="11073"/>
                      <a:pt x="15744" y="10902"/>
                      <a:pt x="14886" y="6269"/>
                    </a:cubicBezTo>
                    <a:cubicBezTo>
                      <a:pt x="13728" y="434"/>
                      <a:pt x="9567" y="134"/>
                      <a:pt x="9567" y="134"/>
                    </a:cubicBezTo>
                    <a:lnTo>
                      <a:pt x="9567" y="220"/>
                    </a:lnTo>
                    <a:cubicBezTo>
                      <a:pt x="8772" y="96"/>
                      <a:pt x="8509" y="0"/>
                      <a:pt x="828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55"/>
              <p:cNvSpPr/>
              <p:nvPr/>
            </p:nvSpPr>
            <p:spPr>
              <a:xfrm>
                <a:off x="4917325" y="2897950"/>
                <a:ext cx="77225" cy="151600"/>
              </a:xfrm>
              <a:custGeom>
                <a:rect b="b" l="l" r="r" t="t"/>
                <a:pathLst>
                  <a:path extrusionOk="0" h="6064" w="3089">
                    <a:moveTo>
                      <a:pt x="1469" y="1"/>
                    </a:moveTo>
                    <a:cubicBezTo>
                      <a:pt x="1105" y="1"/>
                      <a:pt x="815" y="12"/>
                      <a:pt x="815" y="12"/>
                    </a:cubicBezTo>
                    <a:cubicBezTo>
                      <a:pt x="815" y="12"/>
                      <a:pt x="0" y="2372"/>
                      <a:pt x="0" y="3616"/>
                    </a:cubicBezTo>
                    <a:cubicBezTo>
                      <a:pt x="0" y="4783"/>
                      <a:pt x="353" y="5527"/>
                      <a:pt x="515" y="5527"/>
                    </a:cubicBezTo>
                    <a:cubicBezTo>
                      <a:pt x="531" y="5527"/>
                      <a:pt x="546" y="5519"/>
                      <a:pt x="558" y="5503"/>
                    </a:cubicBezTo>
                    <a:cubicBezTo>
                      <a:pt x="684" y="5294"/>
                      <a:pt x="196" y="3613"/>
                      <a:pt x="572" y="3613"/>
                    </a:cubicBezTo>
                    <a:cubicBezTo>
                      <a:pt x="581" y="3613"/>
                      <a:pt x="591" y="3614"/>
                      <a:pt x="601" y="3616"/>
                    </a:cubicBezTo>
                    <a:cubicBezTo>
                      <a:pt x="980" y="3700"/>
                      <a:pt x="697" y="6063"/>
                      <a:pt x="1338" y="6063"/>
                    </a:cubicBezTo>
                    <a:cubicBezTo>
                      <a:pt x="1350" y="6063"/>
                      <a:pt x="1361" y="6062"/>
                      <a:pt x="1373" y="6061"/>
                    </a:cubicBezTo>
                    <a:cubicBezTo>
                      <a:pt x="1373" y="6061"/>
                      <a:pt x="1373" y="5503"/>
                      <a:pt x="1330" y="4988"/>
                    </a:cubicBezTo>
                    <a:cubicBezTo>
                      <a:pt x="1248" y="4458"/>
                      <a:pt x="1167" y="3695"/>
                      <a:pt x="1417" y="3695"/>
                    </a:cubicBezTo>
                    <a:cubicBezTo>
                      <a:pt x="1430" y="3695"/>
                      <a:pt x="1444" y="3697"/>
                      <a:pt x="1459" y="3701"/>
                    </a:cubicBezTo>
                    <a:cubicBezTo>
                      <a:pt x="1756" y="3786"/>
                      <a:pt x="1465" y="5633"/>
                      <a:pt x="1708" y="5633"/>
                    </a:cubicBezTo>
                    <a:cubicBezTo>
                      <a:pt x="1710" y="5633"/>
                      <a:pt x="1713" y="5632"/>
                      <a:pt x="1716" y="5632"/>
                    </a:cubicBezTo>
                    <a:cubicBezTo>
                      <a:pt x="2016" y="5589"/>
                      <a:pt x="2145" y="4216"/>
                      <a:pt x="2145" y="3272"/>
                    </a:cubicBezTo>
                    <a:cubicBezTo>
                      <a:pt x="2170" y="2754"/>
                      <a:pt x="2266" y="2577"/>
                      <a:pt x="2351" y="2577"/>
                    </a:cubicBezTo>
                    <a:cubicBezTo>
                      <a:pt x="2413" y="2577"/>
                      <a:pt x="2470" y="2673"/>
                      <a:pt x="2488" y="2801"/>
                    </a:cubicBezTo>
                    <a:cubicBezTo>
                      <a:pt x="2488" y="3058"/>
                      <a:pt x="2317" y="3959"/>
                      <a:pt x="2531" y="3959"/>
                    </a:cubicBezTo>
                    <a:cubicBezTo>
                      <a:pt x="2746" y="3959"/>
                      <a:pt x="3089" y="2672"/>
                      <a:pt x="3046" y="2071"/>
                    </a:cubicBezTo>
                    <a:cubicBezTo>
                      <a:pt x="2960" y="1471"/>
                      <a:pt x="2917" y="827"/>
                      <a:pt x="2917" y="227"/>
                    </a:cubicBezTo>
                    <a:cubicBezTo>
                      <a:pt x="2972" y="36"/>
                      <a:pt x="2106" y="1"/>
                      <a:pt x="1469" y="1"/>
                    </a:cubicBezTo>
                    <a:close/>
                  </a:path>
                </a:pathLst>
              </a:custGeom>
              <a:solidFill>
                <a:srgbClr val="CA6E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 name="Google Shape;783;p55"/>
              <p:cNvSpPr/>
              <p:nvPr/>
            </p:nvSpPr>
            <p:spPr>
              <a:xfrm>
                <a:off x="5131800" y="2796350"/>
                <a:ext cx="161975" cy="718575"/>
              </a:xfrm>
              <a:custGeom>
                <a:rect b="b" l="l" r="r" t="t"/>
                <a:pathLst>
                  <a:path extrusionOk="0" h="28743" w="6479">
                    <a:moveTo>
                      <a:pt x="5835" y="1"/>
                    </a:moveTo>
                    <a:lnTo>
                      <a:pt x="1" y="6865"/>
                    </a:lnTo>
                    <a:lnTo>
                      <a:pt x="1073" y="19777"/>
                    </a:lnTo>
                    <a:lnTo>
                      <a:pt x="3948" y="28743"/>
                    </a:lnTo>
                    <a:lnTo>
                      <a:pt x="6479" y="28271"/>
                    </a:lnTo>
                    <a:cubicBezTo>
                      <a:pt x="5697" y="25225"/>
                      <a:pt x="4282" y="19532"/>
                      <a:pt x="4283" y="19532"/>
                    </a:cubicBezTo>
                    <a:lnTo>
                      <a:pt x="4283" y="19532"/>
                    </a:lnTo>
                    <a:cubicBezTo>
                      <a:pt x="4283" y="19532"/>
                      <a:pt x="4286" y="19542"/>
                      <a:pt x="4291" y="19563"/>
                    </a:cubicBezTo>
                    <a:lnTo>
                      <a:pt x="5835" y="1"/>
                    </a:lnTo>
                    <a:close/>
                  </a:path>
                </a:pathLst>
              </a:custGeom>
              <a:solidFill>
                <a:srgbClr val="CA6E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p55"/>
              <p:cNvSpPr/>
              <p:nvPr/>
            </p:nvSpPr>
            <p:spPr>
              <a:xfrm>
                <a:off x="4982750" y="2907900"/>
                <a:ext cx="150150" cy="645650"/>
              </a:xfrm>
              <a:custGeom>
                <a:rect b="b" l="l" r="r" t="t"/>
                <a:pathLst>
                  <a:path extrusionOk="0" h="25826" w="6006">
                    <a:moveTo>
                      <a:pt x="6006" y="0"/>
                    </a:moveTo>
                    <a:lnTo>
                      <a:pt x="129" y="730"/>
                    </a:lnTo>
                    <a:lnTo>
                      <a:pt x="0" y="13556"/>
                    </a:lnTo>
                    <a:lnTo>
                      <a:pt x="772" y="25525"/>
                    </a:lnTo>
                    <a:lnTo>
                      <a:pt x="3518" y="25825"/>
                    </a:lnTo>
                    <a:lnTo>
                      <a:pt x="3732" y="14114"/>
                    </a:lnTo>
                    <a:lnTo>
                      <a:pt x="6006" y="0"/>
                    </a:lnTo>
                    <a:close/>
                  </a:path>
                </a:pathLst>
              </a:custGeom>
              <a:solidFill>
                <a:srgbClr val="CA6E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p55"/>
              <p:cNvSpPr/>
              <p:nvPr/>
            </p:nvSpPr>
            <p:spPr>
              <a:xfrm>
                <a:off x="5303400" y="2909350"/>
                <a:ext cx="77250" cy="150975"/>
              </a:xfrm>
              <a:custGeom>
                <a:rect b="b" l="l" r="r" t="t"/>
                <a:pathLst>
                  <a:path extrusionOk="0" h="6039" w="3090">
                    <a:moveTo>
                      <a:pt x="1420" y="1"/>
                    </a:moveTo>
                    <a:cubicBezTo>
                      <a:pt x="855" y="1"/>
                      <a:pt x="255" y="38"/>
                      <a:pt x="301" y="200"/>
                    </a:cubicBezTo>
                    <a:cubicBezTo>
                      <a:pt x="301" y="800"/>
                      <a:pt x="215" y="1401"/>
                      <a:pt x="87" y="2001"/>
                    </a:cubicBezTo>
                    <a:cubicBezTo>
                      <a:pt x="1" y="2602"/>
                      <a:pt x="301" y="3889"/>
                      <a:pt x="516" y="3932"/>
                    </a:cubicBezTo>
                    <a:cubicBezTo>
                      <a:pt x="730" y="3932"/>
                      <a:pt x="601" y="3031"/>
                      <a:pt x="644" y="2731"/>
                    </a:cubicBezTo>
                    <a:cubicBezTo>
                      <a:pt x="662" y="2625"/>
                      <a:pt x="716" y="2541"/>
                      <a:pt x="770" y="2541"/>
                    </a:cubicBezTo>
                    <a:cubicBezTo>
                      <a:pt x="848" y="2541"/>
                      <a:pt x="927" y="2714"/>
                      <a:pt x="902" y="3245"/>
                    </a:cubicBezTo>
                    <a:cubicBezTo>
                      <a:pt x="902" y="4189"/>
                      <a:pt x="945" y="5562"/>
                      <a:pt x="1245" y="5605"/>
                    </a:cubicBezTo>
                    <a:cubicBezTo>
                      <a:pt x="1248" y="5605"/>
                      <a:pt x="1251" y="5606"/>
                      <a:pt x="1253" y="5606"/>
                    </a:cubicBezTo>
                    <a:cubicBezTo>
                      <a:pt x="1498" y="5606"/>
                      <a:pt x="1291" y="3759"/>
                      <a:pt x="1588" y="3674"/>
                    </a:cubicBezTo>
                    <a:cubicBezTo>
                      <a:pt x="1602" y="3670"/>
                      <a:pt x="1615" y="3668"/>
                      <a:pt x="1628" y="3668"/>
                    </a:cubicBezTo>
                    <a:cubicBezTo>
                      <a:pt x="1880" y="3668"/>
                      <a:pt x="1797" y="4471"/>
                      <a:pt x="1674" y="4961"/>
                    </a:cubicBezTo>
                    <a:cubicBezTo>
                      <a:pt x="1588" y="5519"/>
                      <a:pt x="1588" y="6034"/>
                      <a:pt x="1588" y="6034"/>
                    </a:cubicBezTo>
                    <a:cubicBezTo>
                      <a:pt x="1606" y="6037"/>
                      <a:pt x="1623" y="6039"/>
                      <a:pt x="1639" y="6039"/>
                    </a:cubicBezTo>
                    <a:cubicBezTo>
                      <a:pt x="2266" y="6039"/>
                      <a:pt x="2113" y="3715"/>
                      <a:pt x="2489" y="3632"/>
                    </a:cubicBezTo>
                    <a:cubicBezTo>
                      <a:pt x="2494" y="3631"/>
                      <a:pt x="2498" y="3631"/>
                      <a:pt x="2503" y="3631"/>
                    </a:cubicBezTo>
                    <a:cubicBezTo>
                      <a:pt x="2861" y="3631"/>
                      <a:pt x="2319" y="5307"/>
                      <a:pt x="2446" y="5519"/>
                    </a:cubicBezTo>
                    <a:cubicBezTo>
                      <a:pt x="2456" y="5543"/>
                      <a:pt x="2470" y="5555"/>
                      <a:pt x="2487" y="5555"/>
                    </a:cubicBezTo>
                    <a:cubicBezTo>
                      <a:pt x="2624" y="5555"/>
                      <a:pt x="2970" y="4822"/>
                      <a:pt x="3047" y="3717"/>
                    </a:cubicBezTo>
                    <a:cubicBezTo>
                      <a:pt x="3090" y="2430"/>
                      <a:pt x="2360" y="28"/>
                      <a:pt x="2360" y="28"/>
                    </a:cubicBezTo>
                    <a:cubicBezTo>
                      <a:pt x="2360" y="28"/>
                      <a:pt x="1903" y="1"/>
                      <a:pt x="1420" y="1"/>
                    </a:cubicBezTo>
                    <a:close/>
                  </a:path>
                </a:pathLst>
              </a:custGeom>
              <a:solidFill>
                <a:srgbClr val="CA6E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6" name="Google Shape;786;p55"/>
              <p:cNvSpPr/>
              <p:nvPr/>
            </p:nvSpPr>
            <p:spPr>
              <a:xfrm>
                <a:off x="5261575" y="2473825"/>
                <a:ext cx="8600" cy="144250"/>
              </a:xfrm>
              <a:custGeom>
                <a:rect b="b" l="l" r="r" t="t"/>
                <a:pathLst>
                  <a:path extrusionOk="0" h="5770" w="344">
                    <a:moveTo>
                      <a:pt x="322" y="0"/>
                    </a:moveTo>
                    <a:cubicBezTo>
                      <a:pt x="312" y="0"/>
                      <a:pt x="301" y="11"/>
                      <a:pt x="301" y="32"/>
                    </a:cubicBezTo>
                    <a:cubicBezTo>
                      <a:pt x="87" y="1920"/>
                      <a:pt x="1" y="3807"/>
                      <a:pt x="87" y="5738"/>
                    </a:cubicBezTo>
                    <a:cubicBezTo>
                      <a:pt x="87" y="5759"/>
                      <a:pt x="108" y="5770"/>
                      <a:pt x="129" y="5770"/>
                    </a:cubicBezTo>
                    <a:cubicBezTo>
                      <a:pt x="151" y="5770"/>
                      <a:pt x="172" y="5759"/>
                      <a:pt x="172" y="5738"/>
                    </a:cubicBezTo>
                    <a:cubicBezTo>
                      <a:pt x="172" y="3807"/>
                      <a:pt x="258" y="1920"/>
                      <a:pt x="344" y="32"/>
                    </a:cubicBezTo>
                    <a:cubicBezTo>
                      <a:pt x="344" y="11"/>
                      <a:pt x="333" y="0"/>
                      <a:pt x="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7" name="Google Shape;787;p55"/>
              <p:cNvSpPr/>
              <p:nvPr/>
            </p:nvSpPr>
            <p:spPr>
              <a:xfrm>
                <a:off x="5035300" y="2457725"/>
                <a:ext cx="20400" cy="153650"/>
              </a:xfrm>
              <a:custGeom>
                <a:rect b="b" l="l" r="r" t="t"/>
                <a:pathLst>
                  <a:path extrusionOk="0" h="6146" w="816">
                    <a:moveTo>
                      <a:pt x="772" y="1"/>
                    </a:moveTo>
                    <a:cubicBezTo>
                      <a:pt x="751" y="1"/>
                      <a:pt x="729" y="11"/>
                      <a:pt x="729" y="33"/>
                    </a:cubicBezTo>
                    <a:cubicBezTo>
                      <a:pt x="644" y="2092"/>
                      <a:pt x="429" y="4108"/>
                      <a:pt x="0" y="6081"/>
                    </a:cubicBezTo>
                    <a:cubicBezTo>
                      <a:pt x="0" y="6124"/>
                      <a:pt x="22" y="6146"/>
                      <a:pt x="43" y="6146"/>
                    </a:cubicBezTo>
                    <a:cubicBezTo>
                      <a:pt x="64" y="6146"/>
                      <a:pt x="86" y="6124"/>
                      <a:pt x="86" y="6081"/>
                    </a:cubicBezTo>
                    <a:cubicBezTo>
                      <a:pt x="601" y="4108"/>
                      <a:pt x="815" y="2092"/>
                      <a:pt x="815" y="33"/>
                    </a:cubicBezTo>
                    <a:cubicBezTo>
                      <a:pt x="815" y="11"/>
                      <a:pt x="794" y="1"/>
                      <a:pt x="77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p55"/>
              <p:cNvSpPr/>
              <p:nvPr/>
            </p:nvSpPr>
            <p:spPr>
              <a:xfrm>
                <a:off x="5099650" y="2123925"/>
                <a:ext cx="156600" cy="188900"/>
              </a:xfrm>
              <a:custGeom>
                <a:rect b="b" l="l" r="r" t="t"/>
                <a:pathLst>
                  <a:path extrusionOk="0" h="7556" w="6264">
                    <a:moveTo>
                      <a:pt x="3217" y="0"/>
                    </a:moveTo>
                    <a:lnTo>
                      <a:pt x="3175" y="43"/>
                    </a:lnTo>
                    <a:cubicBezTo>
                      <a:pt x="601" y="86"/>
                      <a:pt x="129" y="3132"/>
                      <a:pt x="43" y="4333"/>
                    </a:cubicBezTo>
                    <a:cubicBezTo>
                      <a:pt x="0" y="5491"/>
                      <a:pt x="172" y="7293"/>
                      <a:pt x="3561" y="7551"/>
                    </a:cubicBezTo>
                    <a:cubicBezTo>
                      <a:pt x="3621" y="7554"/>
                      <a:pt x="3679" y="7555"/>
                      <a:pt x="3736" y="7555"/>
                    </a:cubicBezTo>
                    <a:cubicBezTo>
                      <a:pt x="5978" y="7555"/>
                      <a:pt x="6263" y="5137"/>
                      <a:pt x="6263" y="3003"/>
                    </a:cubicBezTo>
                    <a:cubicBezTo>
                      <a:pt x="6263" y="1330"/>
                      <a:pt x="4890" y="0"/>
                      <a:pt x="3217" y="0"/>
                    </a:cubicBezTo>
                    <a:close/>
                  </a:path>
                </a:pathLst>
              </a:custGeom>
              <a:solidFill>
                <a:srgbClr val="CA6E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9" name="Google Shape;789;p55"/>
              <p:cNvSpPr/>
              <p:nvPr/>
            </p:nvSpPr>
            <p:spPr>
              <a:xfrm>
                <a:off x="5131800" y="2294450"/>
                <a:ext cx="94425" cy="127225"/>
              </a:xfrm>
              <a:custGeom>
                <a:rect b="b" l="l" r="r" t="t"/>
                <a:pathLst>
                  <a:path extrusionOk="0" h="5089" w="3777">
                    <a:moveTo>
                      <a:pt x="258" y="0"/>
                    </a:moveTo>
                    <a:lnTo>
                      <a:pt x="44" y="3303"/>
                    </a:lnTo>
                    <a:cubicBezTo>
                      <a:pt x="1" y="4161"/>
                      <a:pt x="602" y="4934"/>
                      <a:pt x="1460" y="5062"/>
                    </a:cubicBezTo>
                    <a:cubicBezTo>
                      <a:pt x="1562" y="5080"/>
                      <a:pt x="1663" y="5089"/>
                      <a:pt x="1762" y="5089"/>
                    </a:cubicBezTo>
                    <a:cubicBezTo>
                      <a:pt x="2624" y="5089"/>
                      <a:pt x="3356" y="4445"/>
                      <a:pt x="3433" y="3561"/>
                    </a:cubicBezTo>
                    <a:lnTo>
                      <a:pt x="3776" y="215"/>
                    </a:lnTo>
                    <a:lnTo>
                      <a:pt x="258" y="0"/>
                    </a:lnTo>
                    <a:close/>
                  </a:path>
                </a:pathLst>
              </a:custGeom>
              <a:solidFill>
                <a:srgbClr val="CA6E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0" name="Google Shape;790;p55"/>
              <p:cNvSpPr/>
              <p:nvPr/>
            </p:nvSpPr>
            <p:spPr>
              <a:xfrm>
                <a:off x="5241200" y="2215075"/>
                <a:ext cx="39250" cy="54125"/>
              </a:xfrm>
              <a:custGeom>
                <a:rect b="b" l="l" r="r" t="t"/>
                <a:pathLst>
                  <a:path extrusionOk="0" h="2165" w="1570">
                    <a:moveTo>
                      <a:pt x="730" y="1"/>
                    </a:moveTo>
                    <a:cubicBezTo>
                      <a:pt x="473" y="44"/>
                      <a:pt x="1" y="215"/>
                      <a:pt x="44" y="516"/>
                    </a:cubicBezTo>
                    <a:lnTo>
                      <a:pt x="86" y="2103"/>
                    </a:lnTo>
                    <a:cubicBezTo>
                      <a:pt x="207" y="2145"/>
                      <a:pt x="323" y="2164"/>
                      <a:pt x="433" y="2164"/>
                    </a:cubicBezTo>
                    <a:cubicBezTo>
                      <a:pt x="1110" y="2164"/>
                      <a:pt x="1570" y="1437"/>
                      <a:pt x="1459" y="773"/>
                    </a:cubicBezTo>
                    <a:cubicBezTo>
                      <a:pt x="1459" y="387"/>
                      <a:pt x="1116" y="44"/>
                      <a:pt x="730" y="1"/>
                    </a:cubicBezTo>
                    <a:close/>
                  </a:path>
                </a:pathLst>
              </a:custGeom>
              <a:solidFill>
                <a:srgbClr val="CA6E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1" name="Google Shape;791;p55"/>
              <p:cNvSpPr/>
              <p:nvPr/>
            </p:nvSpPr>
            <p:spPr>
              <a:xfrm>
                <a:off x="5144675" y="2178625"/>
                <a:ext cx="45075" cy="64650"/>
              </a:xfrm>
              <a:custGeom>
                <a:rect b="b" l="l" r="r" t="t"/>
                <a:pathLst>
                  <a:path extrusionOk="0" h="2586" w="1803">
                    <a:moveTo>
                      <a:pt x="1760" y="0"/>
                    </a:moveTo>
                    <a:cubicBezTo>
                      <a:pt x="1674" y="258"/>
                      <a:pt x="1416" y="1630"/>
                      <a:pt x="1159" y="1630"/>
                    </a:cubicBezTo>
                    <a:cubicBezTo>
                      <a:pt x="1073" y="1630"/>
                      <a:pt x="945" y="1459"/>
                      <a:pt x="859" y="1416"/>
                    </a:cubicBezTo>
                    <a:cubicBezTo>
                      <a:pt x="816" y="1394"/>
                      <a:pt x="773" y="1384"/>
                      <a:pt x="730" y="1384"/>
                    </a:cubicBezTo>
                    <a:cubicBezTo>
                      <a:pt x="687" y="1384"/>
                      <a:pt x="644" y="1394"/>
                      <a:pt x="601" y="1416"/>
                    </a:cubicBezTo>
                    <a:cubicBezTo>
                      <a:pt x="1" y="1587"/>
                      <a:pt x="430" y="2360"/>
                      <a:pt x="773" y="2574"/>
                    </a:cubicBezTo>
                    <a:cubicBezTo>
                      <a:pt x="781" y="2582"/>
                      <a:pt x="789" y="2586"/>
                      <a:pt x="797" y="2586"/>
                    </a:cubicBezTo>
                    <a:cubicBezTo>
                      <a:pt x="829" y="2586"/>
                      <a:pt x="851" y="2523"/>
                      <a:pt x="816" y="2488"/>
                    </a:cubicBezTo>
                    <a:cubicBezTo>
                      <a:pt x="558" y="2360"/>
                      <a:pt x="430" y="2102"/>
                      <a:pt x="430" y="1802"/>
                    </a:cubicBezTo>
                    <a:cubicBezTo>
                      <a:pt x="469" y="1606"/>
                      <a:pt x="571" y="1526"/>
                      <a:pt x="690" y="1526"/>
                    </a:cubicBezTo>
                    <a:cubicBezTo>
                      <a:pt x="833" y="1526"/>
                      <a:pt x="1000" y="1639"/>
                      <a:pt x="1116" y="1802"/>
                    </a:cubicBezTo>
                    <a:cubicBezTo>
                      <a:pt x="1116" y="1823"/>
                      <a:pt x="1127" y="1834"/>
                      <a:pt x="1143" y="1834"/>
                    </a:cubicBezTo>
                    <a:cubicBezTo>
                      <a:pt x="1159" y="1834"/>
                      <a:pt x="1180" y="1823"/>
                      <a:pt x="1202" y="1802"/>
                    </a:cubicBezTo>
                    <a:cubicBezTo>
                      <a:pt x="1502" y="1244"/>
                      <a:pt x="1674" y="644"/>
                      <a:pt x="180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2" name="Google Shape;792;p55"/>
              <p:cNvSpPr/>
              <p:nvPr/>
            </p:nvSpPr>
            <p:spPr>
              <a:xfrm>
                <a:off x="5214400" y="2202200"/>
                <a:ext cx="6450" cy="6475"/>
              </a:xfrm>
              <a:custGeom>
                <a:rect b="b" l="l" r="r" t="t"/>
                <a:pathLst>
                  <a:path extrusionOk="0" h="259" w="258">
                    <a:moveTo>
                      <a:pt x="86" y="1"/>
                    </a:moveTo>
                    <a:cubicBezTo>
                      <a:pt x="43" y="1"/>
                      <a:pt x="0" y="44"/>
                      <a:pt x="0" y="44"/>
                    </a:cubicBezTo>
                    <a:cubicBezTo>
                      <a:pt x="0" y="87"/>
                      <a:pt x="0" y="87"/>
                      <a:pt x="0" y="130"/>
                    </a:cubicBezTo>
                    <a:cubicBezTo>
                      <a:pt x="0" y="138"/>
                      <a:pt x="2" y="144"/>
                      <a:pt x="4" y="149"/>
                    </a:cubicBezTo>
                    <a:lnTo>
                      <a:pt x="4" y="149"/>
                    </a:lnTo>
                    <a:cubicBezTo>
                      <a:pt x="2" y="157"/>
                      <a:pt x="0" y="165"/>
                      <a:pt x="0" y="173"/>
                    </a:cubicBezTo>
                    <a:cubicBezTo>
                      <a:pt x="0" y="215"/>
                      <a:pt x="43" y="215"/>
                      <a:pt x="43" y="258"/>
                    </a:cubicBezTo>
                    <a:lnTo>
                      <a:pt x="172" y="258"/>
                    </a:lnTo>
                    <a:cubicBezTo>
                      <a:pt x="215" y="258"/>
                      <a:pt x="215" y="215"/>
                      <a:pt x="215" y="215"/>
                    </a:cubicBezTo>
                    <a:cubicBezTo>
                      <a:pt x="258" y="173"/>
                      <a:pt x="258" y="130"/>
                      <a:pt x="215" y="87"/>
                    </a:cubicBezTo>
                    <a:cubicBezTo>
                      <a:pt x="215" y="44"/>
                      <a:pt x="172" y="1"/>
                      <a:pt x="12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3" name="Google Shape;793;p55"/>
              <p:cNvSpPr/>
              <p:nvPr/>
            </p:nvSpPr>
            <p:spPr>
              <a:xfrm>
                <a:off x="5142525" y="2190425"/>
                <a:ext cx="4325" cy="5375"/>
              </a:xfrm>
              <a:custGeom>
                <a:rect b="b" l="l" r="r" t="t"/>
                <a:pathLst>
                  <a:path extrusionOk="0" h="215" w="173">
                    <a:moveTo>
                      <a:pt x="44" y="0"/>
                    </a:moveTo>
                    <a:lnTo>
                      <a:pt x="44" y="86"/>
                    </a:lnTo>
                    <a:lnTo>
                      <a:pt x="1" y="129"/>
                    </a:lnTo>
                    <a:lnTo>
                      <a:pt x="1" y="172"/>
                    </a:lnTo>
                    <a:lnTo>
                      <a:pt x="44" y="215"/>
                    </a:lnTo>
                    <a:lnTo>
                      <a:pt x="87" y="215"/>
                    </a:lnTo>
                    <a:cubicBezTo>
                      <a:pt x="87" y="215"/>
                      <a:pt x="130" y="215"/>
                      <a:pt x="173" y="172"/>
                    </a:cubicBezTo>
                    <a:cubicBezTo>
                      <a:pt x="173" y="172"/>
                      <a:pt x="173" y="129"/>
                      <a:pt x="173" y="129"/>
                    </a:cubicBezTo>
                    <a:cubicBezTo>
                      <a:pt x="173" y="86"/>
                      <a:pt x="173" y="86"/>
                      <a:pt x="130" y="43"/>
                    </a:cubicBezTo>
                    <a:cubicBezTo>
                      <a:pt x="130" y="0"/>
                      <a:pt x="87" y="0"/>
                      <a:pt x="4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p55"/>
              <p:cNvSpPr/>
              <p:nvPr/>
            </p:nvSpPr>
            <p:spPr>
              <a:xfrm>
                <a:off x="5157750" y="2241450"/>
                <a:ext cx="51300" cy="18450"/>
              </a:xfrm>
              <a:custGeom>
                <a:rect b="b" l="l" r="r" t="t"/>
                <a:pathLst>
                  <a:path extrusionOk="0" h="738" w="2052">
                    <a:moveTo>
                      <a:pt x="2003" y="0"/>
                    </a:moveTo>
                    <a:cubicBezTo>
                      <a:pt x="1991" y="0"/>
                      <a:pt x="1978" y="6"/>
                      <a:pt x="1966" y="18"/>
                    </a:cubicBezTo>
                    <a:lnTo>
                      <a:pt x="2009" y="18"/>
                    </a:lnTo>
                    <a:cubicBezTo>
                      <a:pt x="1751" y="319"/>
                      <a:pt x="1365" y="533"/>
                      <a:pt x="979" y="619"/>
                    </a:cubicBezTo>
                    <a:cubicBezTo>
                      <a:pt x="908" y="629"/>
                      <a:pt x="837" y="634"/>
                      <a:pt x="767" y="634"/>
                    </a:cubicBezTo>
                    <a:cubicBezTo>
                      <a:pt x="540" y="634"/>
                      <a:pt x="318" y="578"/>
                      <a:pt x="121" y="447"/>
                    </a:cubicBezTo>
                    <a:cubicBezTo>
                      <a:pt x="113" y="439"/>
                      <a:pt x="103" y="436"/>
                      <a:pt x="93" y="436"/>
                    </a:cubicBezTo>
                    <a:cubicBezTo>
                      <a:pt x="50" y="436"/>
                      <a:pt x="1" y="498"/>
                      <a:pt x="35" y="533"/>
                    </a:cubicBezTo>
                    <a:cubicBezTo>
                      <a:pt x="116" y="693"/>
                      <a:pt x="362" y="737"/>
                      <a:pt x="598" y="737"/>
                    </a:cubicBezTo>
                    <a:cubicBezTo>
                      <a:pt x="742" y="737"/>
                      <a:pt x="882" y="721"/>
                      <a:pt x="979" y="705"/>
                    </a:cubicBezTo>
                    <a:cubicBezTo>
                      <a:pt x="1408" y="662"/>
                      <a:pt x="1794" y="404"/>
                      <a:pt x="2052" y="61"/>
                    </a:cubicBezTo>
                    <a:cubicBezTo>
                      <a:pt x="2052" y="31"/>
                      <a:pt x="2030" y="0"/>
                      <a:pt x="200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p55"/>
              <p:cNvSpPr/>
              <p:nvPr/>
            </p:nvSpPr>
            <p:spPr>
              <a:xfrm>
                <a:off x="5201525" y="2237300"/>
                <a:ext cx="13975" cy="15075"/>
              </a:xfrm>
              <a:custGeom>
                <a:rect b="b" l="l" r="r" t="t"/>
                <a:pathLst>
                  <a:path extrusionOk="0" h="603" w="559">
                    <a:moveTo>
                      <a:pt x="138" y="0"/>
                    </a:moveTo>
                    <a:cubicBezTo>
                      <a:pt x="108" y="0"/>
                      <a:pt x="77" y="4"/>
                      <a:pt x="43" y="13"/>
                    </a:cubicBezTo>
                    <a:cubicBezTo>
                      <a:pt x="0" y="56"/>
                      <a:pt x="0" y="98"/>
                      <a:pt x="43" y="98"/>
                    </a:cubicBezTo>
                    <a:cubicBezTo>
                      <a:pt x="172" y="98"/>
                      <a:pt x="301" y="141"/>
                      <a:pt x="344" y="270"/>
                    </a:cubicBezTo>
                    <a:cubicBezTo>
                      <a:pt x="429" y="356"/>
                      <a:pt x="429" y="442"/>
                      <a:pt x="472" y="570"/>
                    </a:cubicBezTo>
                    <a:cubicBezTo>
                      <a:pt x="472" y="592"/>
                      <a:pt x="483" y="602"/>
                      <a:pt x="494" y="602"/>
                    </a:cubicBezTo>
                    <a:cubicBezTo>
                      <a:pt x="504" y="602"/>
                      <a:pt x="515" y="592"/>
                      <a:pt x="515" y="570"/>
                    </a:cubicBezTo>
                    <a:lnTo>
                      <a:pt x="558" y="570"/>
                    </a:lnTo>
                    <a:cubicBezTo>
                      <a:pt x="558" y="338"/>
                      <a:pt x="418" y="0"/>
                      <a:pt x="13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 name="Google Shape;796;p55"/>
              <p:cNvSpPr/>
              <p:nvPr/>
            </p:nvSpPr>
            <p:spPr>
              <a:xfrm>
                <a:off x="5143600" y="2305175"/>
                <a:ext cx="68675" cy="9725"/>
              </a:xfrm>
              <a:custGeom>
                <a:rect b="b" l="l" r="r" t="t"/>
                <a:pathLst>
                  <a:path extrusionOk="0" h="389" w="2747">
                    <a:moveTo>
                      <a:pt x="87" y="0"/>
                    </a:moveTo>
                    <a:cubicBezTo>
                      <a:pt x="44" y="0"/>
                      <a:pt x="1" y="86"/>
                      <a:pt x="87" y="86"/>
                    </a:cubicBezTo>
                    <a:cubicBezTo>
                      <a:pt x="573" y="291"/>
                      <a:pt x="1106" y="389"/>
                      <a:pt x="1647" y="389"/>
                    </a:cubicBezTo>
                    <a:cubicBezTo>
                      <a:pt x="2013" y="389"/>
                      <a:pt x="2383" y="344"/>
                      <a:pt x="2746" y="258"/>
                    </a:cubicBezTo>
                    <a:cubicBezTo>
                      <a:pt x="2746" y="258"/>
                      <a:pt x="2746" y="172"/>
                      <a:pt x="2746" y="172"/>
                    </a:cubicBezTo>
                    <a:lnTo>
                      <a:pt x="2704" y="172"/>
                    </a:lnTo>
                    <a:cubicBezTo>
                      <a:pt x="2340" y="258"/>
                      <a:pt x="1977" y="303"/>
                      <a:pt x="1620" y="303"/>
                    </a:cubicBezTo>
                    <a:cubicBezTo>
                      <a:pt x="1090" y="303"/>
                      <a:pt x="573" y="205"/>
                      <a:pt x="8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55"/>
              <p:cNvSpPr/>
              <p:nvPr/>
            </p:nvSpPr>
            <p:spPr>
              <a:xfrm>
                <a:off x="5065325" y="2100575"/>
                <a:ext cx="168400" cy="179675"/>
              </a:xfrm>
              <a:custGeom>
                <a:rect b="b" l="l" r="r" t="t"/>
                <a:pathLst>
                  <a:path extrusionOk="0" h="7187" w="6736">
                    <a:moveTo>
                      <a:pt x="1673" y="3423"/>
                    </a:moveTo>
                    <a:cubicBezTo>
                      <a:pt x="1664" y="3423"/>
                      <a:pt x="1654" y="3423"/>
                      <a:pt x="1643" y="3424"/>
                    </a:cubicBezTo>
                    <a:lnTo>
                      <a:pt x="1643" y="3424"/>
                    </a:lnTo>
                    <a:cubicBezTo>
                      <a:pt x="1650" y="3423"/>
                      <a:pt x="1660" y="3423"/>
                      <a:pt x="1673" y="3423"/>
                    </a:cubicBezTo>
                    <a:close/>
                    <a:moveTo>
                      <a:pt x="4611" y="0"/>
                    </a:moveTo>
                    <a:cubicBezTo>
                      <a:pt x="4148" y="0"/>
                      <a:pt x="3688" y="104"/>
                      <a:pt x="3261" y="291"/>
                    </a:cubicBezTo>
                    <a:cubicBezTo>
                      <a:pt x="2317" y="763"/>
                      <a:pt x="1716" y="1621"/>
                      <a:pt x="1588" y="2650"/>
                    </a:cubicBezTo>
                    <a:cubicBezTo>
                      <a:pt x="1588" y="2865"/>
                      <a:pt x="1588" y="3079"/>
                      <a:pt x="1588" y="3294"/>
                    </a:cubicBezTo>
                    <a:cubicBezTo>
                      <a:pt x="1588" y="3337"/>
                      <a:pt x="1588" y="3380"/>
                      <a:pt x="1588" y="3423"/>
                    </a:cubicBezTo>
                    <a:lnTo>
                      <a:pt x="1588" y="3430"/>
                    </a:lnTo>
                    <a:lnTo>
                      <a:pt x="1588" y="3430"/>
                    </a:lnTo>
                    <a:cubicBezTo>
                      <a:pt x="1479" y="3446"/>
                      <a:pt x="1309" y="3487"/>
                      <a:pt x="1116" y="3551"/>
                    </a:cubicBezTo>
                    <a:cubicBezTo>
                      <a:pt x="987" y="3594"/>
                      <a:pt x="815" y="3637"/>
                      <a:pt x="687" y="3723"/>
                    </a:cubicBezTo>
                    <a:cubicBezTo>
                      <a:pt x="558" y="3809"/>
                      <a:pt x="472" y="3937"/>
                      <a:pt x="386" y="4023"/>
                    </a:cubicBezTo>
                    <a:cubicBezTo>
                      <a:pt x="215" y="4238"/>
                      <a:pt x="129" y="4452"/>
                      <a:pt x="43" y="4709"/>
                    </a:cubicBezTo>
                    <a:cubicBezTo>
                      <a:pt x="0" y="4881"/>
                      <a:pt x="0" y="5096"/>
                      <a:pt x="0" y="5267"/>
                    </a:cubicBezTo>
                    <a:cubicBezTo>
                      <a:pt x="0" y="5439"/>
                      <a:pt x="0" y="5610"/>
                      <a:pt x="43" y="5782"/>
                    </a:cubicBezTo>
                    <a:cubicBezTo>
                      <a:pt x="86" y="6082"/>
                      <a:pt x="172" y="6340"/>
                      <a:pt x="343" y="6597"/>
                    </a:cubicBezTo>
                    <a:cubicBezTo>
                      <a:pt x="472" y="6811"/>
                      <a:pt x="644" y="6940"/>
                      <a:pt x="858" y="7069"/>
                    </a:cubicBezTo>
                    <a:cubicBezTo>
                      <a:pt x="1008" y="7155"/>
                      <a:pt x="1137" y="7187"/>
                      <a:pt x="1234" y="7187"/>
                    </a:cubicBezTo>
                    <a:cubicBezTo>
                      <a:pt x="1330" y="7187"/>
                      <a:pt x="1394" y="7155"/>
                      <a:pt x="1416" y="7112"/>
                    </a:cubicBezTo>
                    <a:cubicBezTo>
                      <a:pt x="1459" y="6983"/>
                      <a:pt x="1373" y="6854"/>
                      <a:pt x="1287" y="6640"/>
                    </a:cubicBezTo>
                    <a:cubicBezTo>
                      <a:pt x="1159" y="6340"/>
                      <a:pt x="1116" y="6039"/>
                      <a:pt x="1159" y="5696"/>
                    </a:cubicBezTo>
                    <a:cubicBezTo>
                      <a:pt x="1159" y="5610"/>
                      <a:pt x="1159" y="5482"/>
                      <a:pt x="1201" y="5396"/>
                    </a:cubicBezTo>
                    <a:cubicBezTo>
                      <a:pt x="1244" y="5267"/>
                      <a:pt x="1244" y="5181"/>
                      <a:pt x="1287" y="5096"/>
                    </a:cubicBezTo>
                    <a:cubicBezTo>
                      <a:pt x="1330" y="5053"/>
                      <a:pt x="1373" y="4967"/>
                      <a:pt x="1416" y="4924"/>
                    </a:cubicBezTo>
                    <a:lnTo>
                      <a:pt x="1502" y="4924"/>
                    </a:lnTo>
                    <a:cubicBezTo>
                      <a:pt x="1588" y="4924"/>
                      <a:pt x="1759" y="4924"/>
                      <a:pt x="2016" y="4881"/>
                    </a:cubicBezTo>
                    <a:cubicBezTo>
                      <a:pt x="2188" y="4838"/>
                      <a:pt x="2360" y="4752"/>
                      <a:pt x="2488" y="4667"/>
                    </a:cubicBezTo>
                    <a:cubicBezTo>
                      <a:pt x="2660" y="4581"/>
                      <a:pt x="2832" y="4409"/>
                      <a:pt x="2960" y="4238"/>
                    </a:cubicBezTo>
                    <a:cubicBezTo>
                      <a:pt x="3046" y="4066"/>
                      <a:pt x="3089" y="3894"/>
                      <a:pt x="3132" y="3723"/>
                    </a:cubicBezTo>
                    <a:cubicBezTo>
                      <a:pt x="3175" y="3594"/>
                      <a:pt x="3175" y="3465"/>
                      <a:pt x="3175" y="3294"/>
                    </a:cubicBezTo>
                    <a:lnTo>
                      <a:pt x="3175" y="2779"/>
                    </a:lnTo>
                    <a:cubicBezTo>
                      <a:pt x="3261" y="2264"/>
                      <a:pt x="3518" y="1835"/>
                      <a:pt x="3904" y="1578"/>
                    </a:cubicBezTo>
                    <a:cubicBezTo>
                      <a:pt x="4333" y="1320"/>
                      <a:pt x="4762" y="1235"/>
                      <a:pt x="5234" y="1235"/>
                    </a:cubicBezTo>
                    <a:cubicBezTo>
                      <a:pt x="5293" y="1227"/>
                      <a:pt x="5350" y="1224"/>
                      <a:pt x="5407" y="1224"/>
                    </a:cubicBezTo>
                    <a:cubicBezTo>
                      <a:pt x="5679" y="1224"/>
                      <a:pt x="5922" y="1307"/>
                      <a:pt x="6135" y="1449"/>
                    </a:cubicBezTo>
                    <a:cubicBezTo>
                      <a:pt x="6326" y="1526"/>
                      <a:pt x="6449" y="1670"/>
                      <a:pt x="6534" y="1670"/>
                    </a:cubicBezTo>
                    <a:cubicBezTo>
                      <a:pt x="6545" y="1670"/>
                      <a:pt x="6555" y="1668"/>
                      <a:pt x="6564" y="1664"/>
                    </a:cubicBezTo>
                    <a:cubicBezTo>
                      <a:pt x="6607" y="1664"/>
                      <a:pt x="6650" y="1621"/>
                      <a:pt x="6692" y="1535"/>
                    </a:cubicBezTo>
                    <a:cubicBezTo>
                      <a:pt x="6735" y="1363"/>
                      <a:pt x="6692" y="1235"/>
                      <a:pt x="6650" y="1106"/>
                    </a:cubicBezTo>
                    <a:cubicBezTo>
                      <a:pt x="6564" y="849"/>
                      <a:pt x="6435" y="677"/>
                      <a:pt x="6221" y="548"/>
                    </a:cubicBezTo>
                    <a:cubicBezTo>
                      <a:pt x="6006" y="334"/>
                      <a:pt x="5749" y="205"/>
                      <a:pt x="5448" y="119"/>
                    </a:cubicBezTo>
                    <a:cubicBezTo>
                      <a:pt x="5173" y="38"/>
                      <a:pt x="4892" y="0"/>
                      <a:pt x="461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p55"/>
              <p:cNvSpPr/>
              <p:nvPr/>
            </p:nvSpPr>
            <p:spPr>
              <a:xfrm>
                <a:off x="4960225" y="2632275"/>
                <a:ext cx="345350" cy="646725"/>
              </a:xfrm>
              <a:custGeom>
                <a:rect b="b" l="l" r="r" t="t"/>
                <a:pathLst>
                  <a:path extrusionOk="0" h="25869" w="13814">
                    <a:moveTo>
                      <a:pt x="3689" y="0"/>
                    </a:moveTo>
                    <a:cubicBezTo>
                      <a:pt x="429" y="6221"/>
                      <a:pt x="0" y="25396"/>
                      <a:pt x="0" y="25396"/>
                    </a:cubicBezTo>
                    <a:lnTo>
                      <a:pt x="12098" y="25868"/>
                    </a:lnTo>
                    <a:cubicBezTo>
                      <a:pt x="12098" y="25868"/>
                      <a:pt x="12484" y="14843"/>
                      <a:pt x="13170" y="10982"/>
                    </a:cubicBezTo>
                    <a:cubicBezTo>
                      <a:pt x="13814" y="7121"/>
                      <a:pt x="11368" y="687"/>
                      <a:pt x="11368" y="687"/>
                    </a:cubicBezTo>
                    <a:lnTo>
                      <a:pt x="3689"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p55"/>
              <p:cNvSpPr/>
              <p:nvPr/>
            </p:nvSpPr>
            <p:spPr>
              <a:xfrm>
                <a:off x="5159700" y="2344850"/>
                <a:ext cx="82600" cy="98300"/>
              </a:xfrm>
              <a:custGeom>
                <a:rect b="b" l="l" r="r" t="t"/>
                <a:pathLst>
                  <a:path extrusionOk="0" h="3932" w="3304">
                    <a:moveTo>
                      <a:pt x="2660" y="0"/>
                    </a:moveTo>
                    <a:lnTo>
                      <a:pt x="2617" y="43"/>
                    </a:lnTo>
                    <a:cubicBezTo>
                      <a:pt x="2917" y="858"/>
                      <a:pt x="2960" y="1759"/>
                      <a:pt x="2746" y="2617"/>
                    </a:cubicBezTo>
                    <a:cubicBezTo>
                      <a:pt x="2487" y="3290"/>
                      <a:pt x="1791" y="3791"/>
                      <a:pt x="1158" y="3791"/>
                    </a:cubicBezTo>
                    <a:cubicBezTo>
                      <a:pt x="741" y="3791"/>
                      <a:pt x="350" y="3574"/>
                      <a:pt x="129" y="3046"/>
                    </a:cubicBezTo>
                    <a:cubicBezTo>
                      <a:pt x="129" y="3020"/>
                      <a:pt x="117" y="3010"/>
                      <a:pt x="100" y="3010"/>
                    </a:cubicBezTo>
                    <a:cubicBezTo>
                      <a:pt x="62" y="3010"/>
                      <a:pt x="0" y="3060"/>
                      <a:pt x="0" y="3089"/>
                    </a:cubicBezTo>
                    <a:cubicBezTo>
                      <a:pt x="216" y="3629"/>
                      <a:pt x="738" y="3931"/>
                      <a:pt x="1267" y="3931"/>
                    </a:cubicBezTo>
                    <a:cubicBezTo>
                      <a:pt x="1578" y="3931"/>
                      <a:pt x="1891" y="3827"/>
                      <a:pt x="2145" y="3604"/>
                    </a:cubicBezTo>
                    <a:cubicBezTo>
                      <a:pt x="3304" y="2789"/>
                      <a:pt x="3046" y="1159"/>
                      <a:pt x="270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p55"/>
              <p:cNvSpPr/>
              <p:nvPr/>
            </p:nvSpPr>
            <p:spPr>
              <a:xfrm>
                <a:off x="5103925" y="2343325"/>
                <a:ext cx="55475" cy="85125"/>
              </a:xfrm>
              <a:custGeom>
                <a:rect b="b" l="l" r="r" t="t"/>
                <a:pathLst>
                  <a:path extrusionOk="0" h="3405" w="2219">
                    <a:moveTo>
                      <a:pt x="1160" y="1"/>
                    </a:moveTo>
                    <a:cubicBezTo>
                      <a:pt x="1145" y="1"/>
                      <a:pt x="1129" y="6"/>
                      <a:pt x="1116" y="19"/>
                    </a:cubicBezTo>
                    <a:cubicBezTo>
                      <a:pt x="601" y="748"/>
                      <a:pt x="1" y="1777"/>
                      <a:pt x="472" y="2721"/>
                    </a:cubicBezTo>
                    <a:cubicBezTo>
                      <a:pt x="630" y="3167"/>
                      <a:pt x="1027" y="3404"/>
                      <a:pt x="1440" y="3404"/>
                    </a:cubicBezTo>
                    <a:cubicBezTo>
                      <a:pt x="1702" y="3404"/>
                      <a:pt x="1971" y="3308"/>
                      <a:pt x="2188" y="3107"/>
                    </a:cubicBezTo>
                    <a:cubicBezTo>
                      <a:pt x="2219" y="3077"/>
                      <a:pt x="2206" y="3047"/>
                      <a:pt x="2181" y="3047"/>
                    </a:cubicBezTo>
                    <a:cubicBezTo>
                      <a:pt x="2171" y="3047"/>
                      <a:pt x="2158" y="3052"/>
                      <a:pt x="2146" y="3064"/>
                    </a:cubicBezTo>
                    <a:lnTo>
                      <a:pt x="2146" y="3021"/>
                    </a:lnTo>
                    <a:cubicBezTo>
                      <a:pt x="1903" y="3224"/>
                      <a:pt x="1672" y="3309"/>
                      <a:pt x="1462" y="3309"/>
                    </a:cubicBezTo>
                    <a:cubicBezTo>
                      <a:pt x="784" y="3309"/>
                      <a:pt x="331" y="2413"/>
                      <a:pt x="430" y="1692"/>
                    </a:cubicBezTo>
                    <a:cubicBezTo>
                      <a:pt x="601" y="1091"/>
                      <a:pt x="859" y="533"/>
                      <a:pt x="1202" y="61"/>
                    </a:cubicBezTo>
                    <a:cubicBezTo>
                      <a:pt x="1232" y="31"/>
                      <a:pt x="1198" y="1"/>
                      <a:pt x="116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1" name="Google Shape;801;p55"/>
              <p:cNvSpPr/>
              <p:nvPr/>
            </p:nvSpPr>
            <p:spPr>
              <a:xfrm>
                <a:off x="5137175" y="2419125"/>
                <a:ext cx="25775" cy="215050"/>
              </a:xfrm>
              <a:custGeom>
                <a:rect b="b" l="l" r="r" t="t"/>
                <a:pathLst>
                  <a:path extrusionOk="0" h="8602" w="1031">
                    <a:moveTo>
                      <a:pt x="1003" y="0"/>
                    </a:moveTo>
                    <a:cubicBezTo>
                      <a:pt x="987" y="0"/>
                      <a:pt x="966" y="11"/>
                      <a:pt x="944" y="32"/>
                    </a:cubicBezTo>
                    <a:cubicBezTo>
                      <a:pt x="558" y="2864"/>
                      <a:pt x="301" y="5695"/>
                      <a:pt x="0" y="8569"/>
                    </a:cubicBezTo>
                    <a:cubicBezTo>
                      <a:pt x="0" y="8591"/>
                      <a:pt x="33" y="8601"/>
                      <a:pt x="65" y="8601"/>
                    </a:cubicBezTo>
                    <a:cubicBezTo>
                      <a:pt x="97" y="8601"/>
                      <a:pt x="129" y="8591"/>
                      <a:pt x="129" y="8569"/>
                    </a:cubicBezTo>
                    <a:cubicBezTo>
                      <a:pt x="429" y="5695"/>
                      <a:pt x="773" y="2864"/>
                      <a:pt x="1030" y="32"/>
                    </a:cubicBezTo>
                    <a:cubicBezTo>
                      <a:pt x="1030" y="11"/>
                      <a:pt x="1019" y="0"/>
                      <a:pt x="100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p55"/>
              <p:cNvSpPr/>
              <p:nvPr/>
            </p:nvSpPr>
            <p:spPr>
              <a:xfrm>
                <a:off x="4922675" y="3536350"/>
                <a:ext cx="150175" cy="91200"/>
              </a:xfrm>
              <a:custGeom>
                <a:rect b="b" l="l" r="r" t="t"/>
                <a:pathLst>
                  <a:path extrusionOk="0" h="3648" w="6007">
                    <a:moveTo>
                      <a:pt x="3132" y="1"/>
                    </a:moveTo>
                    <a:lnTo>
                      <a:pt x="3218" y="2618"/>
                    </a:lnTo>
                    <a:lnTo>
                      <a:pt x="1" y="3647"/>
                    </a:lnTo>
                    <a:lnTo>
                      <a:pt x="6007" y="3647"/>
                    </a:lnTo>
                    <a:lnTo>
                      <a:pt x="5964" y="44"/>
                    </a:lnTo>
                    <a:lnTo>
                      <a:pt x="3132"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3" name="Google Shape;803;p55"/>
              <p:cNvSpPr/>
              <p:nvPr/>
            </p:nvSpPr>
            <p:spPr>
              <a:xfrm>
                <a:off x="4925900" y="3625375"/>
                <a:ext cx="148025" cy="1100"/>
              </a:xfrm>
              <a:custGeom>
                <a:rect b="b" l="l" r="r" t="t"/>
                <a:pathLst>
                  <a:path extrusionOk="0" h="44" w="5921">
                    <a:moveTo>
                      <a:pt x="0" y="0"/>
                    </a:moveTo>
                    <a:lnTo>
                      <a:pt x="0" y="43"/>
                    </a:lnTo>
                    <a:lnTo>
                      <a:pt x="5920" y="43"/>
                    </a:lnTo>
                    <a:lnTo>
                      <a:pt x="5920"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4" name="Google Shape;804;p55"/>
              <p:cNvSpPr/>
              <p:nvPr/>
            </p:nvSpPr>
            <p:spPr>
              <a:xfrm>
                <a:off x="4988625" y="3605275"/>
                <a:ext cx="7000" cy="12625"/>
              </a:xfrm>
              <a:custGeom>
                <a:rect b="b" l="l" r="r" t="t"/>
                <a:pathLst>
                  <a:path extrusionOk="0" h="505" w="280">
                    <a:moveTo>
                      <a:pt x="28" y="0"/>
                    </a:moveTo>
                    <a:cubicBezTo>
                      <a:pt x="12" y="0"/>
                      <a:pt x="1" y="11"/>
                      <a:pt x="22" y="32"/>
                    </a:cubicBezTo>
                    <a:lnTo>
                      <a:pt x="22" y="75"/>
                    </a:lnTo>
                    <a:cubicBezTo>
                      <a:pt x="22" y="161"/>
                      <a:pt x="65" y="204"/>
                      <a:pt x="108" y="290"/>
                    </a:cubicBezTo>
                    <a:cubicBezTo>
                      <a:pt x="108" y="375"/>
                      <a:pt x="151" y="418"/>
                      <a:pt x="237" y="504"/>
                    </a:cubicBezTo>
                    <a:cubicBezTo>
                      <a:pt x="237" y="504"/>
                      <a:pt x="280" y="461"/>
                      <a:pt x="280" y="461"/>
                    </a:cubicBezTo>
                    <a:cubicBezTo>
                      <a:pt x="237" y="375"/>
                      <a:pt x="194" y="332"/>
                      <a:pt x="151" y="290"/>
                    </a:cubicBezTo>
                    <a:cubicBezTo>
                      <a:pt x="151" y="204"/>
                      <a:pt x="108" y="118"/>
                      <a:pt x="65" y="32"/>
                    </a:cubicBezTo>
                    <a:cubicBezTo>
                      <a:pt x="65" y="11"/>
                      <a:pt x="44" y="0"/>
                      <a:pt x="2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5" name="Google Shape;805;p55"/>
              <p:cNvSpPr/>
              <p:nvPr/>
            </p:nvSpPr>
            <p:spPr>
              <a:xfrm>
                <a:off x="4997750" y="3602850"/>
                <a:ext cx="7225" cy="12275"/>
              </a:xfrm>
              <a:custGeom>
                <a:rect b="b" l="l" r="r" t="t"/>
                <a:pathLst>
                  <a:path extrusionOk="0" h="491" w="289">
                    <a:moveTo>
                      <a:pt x="1" y="1"/>
                    </a:moveTo>
                    <a:lnTo>
                      <a:pt x="1" y="43"/>
                    </a:lnTo>
                    <a:cubicBezTo>
                      <a:pt x="44" y="172"/>
                      <a:pt x="129" y="344"/>
                      <a:pt x="215" y="472"/>
                    </a:cubicBezTo>
                    <a:cubicBezTo>
                      <a:pt x="215" y="485"/>
                      <a:pt x="222" y="490"/>
                      <a:pt x="232" y="490"/>
                    </a:cubicBezTo>
                    <a:cubicBezTo>
                      <a:pt x="254" y="490"/>
                      <a:pt x="288" y="460"/>
                      <a:pt x="258" y="429"/>
                    </a:cubicBezTo>
                    <a:cubicBezTo>
                      <a:pt x="215" y="301"/>
                      <a:pt x="129" y="129"/>
                      <a:pt x="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p55"/>
              <p:cNvSpPr/>
              <p:nvPr/>
            </p:nvSpPr>
            <p:spPr>
              <a:xfrm>
                <a:off x="4999900" y="3600700"/>
                <a:ext cx="13975" cy="7525"/>
              </a:xfrm>
              <a:custGeom>
                <a:rect b="b" l="l" r="r" t="t"/>
                <a:pathLst>
                  <a:path extrusionOk="0" h="301" w="559">
                    <a:moveTo>
                      <a:pt x="43" y="1"/>
                    </a:moveTo>
                    <a:cubicBezTo>
                      <a:pt x="43" y="1"/>
                      <a:pt x="0" y="1"/>
                      <a:pt x="43" y="44"/>
                    </a:cubicBezTo>
                    <a:cubicBezTo>
                      <a:pt x="215" y="172"/>
                      <a:pt x="344" y="215"/>
                      <a:pt x="515" y="301"/>
                    </a:cubicBezTo>
                    <a:cubicBezTo>
                      <a:pt x="558" y="258"/>
                      <a:pt x="558" y="215"/>
                      <a:pt x="515" y="215"/>
                    </a:cubicBezTo>
                    <a:cubicBezTo>
                      <a:pt x="386" y="129"/>
                      <a:pt x="215" y="87"/>
                      <a:pt x="4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p55"/>
              <p:cNvSpPr/>
              <p:nvPr/>
            </p:nvSpPr>
            <p:spPr>
              <a:xfrm>
                <a:off x="5003125" y="3592400"/>
                <a:ext cx="14950" cy="2375"/>
              </a:xfrm>
              <a:custGeom>
                <a:rect b="b" l="l" r="r" t="t"/>
                <a:pathLst>
                  <a:path extrusionOk="0" h="95" w="598">
                    <a:moveTo>
                      <a:pt x="129" y="0"/>
                    </a:moveTo>
                    <a:cubicBezTo>
                      <a:pt x="86" y="0"/>
                      <a:pt x="43" y="11"/>
                      <a:pt x="0" y="32"/>
                    </a:cubicBezTo>
                    <a:lnTo>
                      <a:pt x="0" y="75"/>
                    </a:lnTo>
                    <a:cubicBezTo>
                      <a:pt x="57" y="75"/>
                      <a:pt x="115" y="94"/>
                      <a:pt x="172" y="94"/>
                    </a:cubicBezTo>
                    <a:cubicBezTo>
                      <a:pt x="200" y="94"/>
                      <a:pt x="229" y="90"/>
                      <a:pt x="257" y="75"/>
                    </a:cubicBezTo>
                    <a:lnTo>
                      <a:pt x="515" y="75"/>
                    </a:lnTo>
                    <a:cubicBezTo>
                      <a:pt x="584" y="75"/>
                      <a:pt x="597" y="20"/>
                      <a:pt x="556" y="20"/>
                    </a:cubicBezTo>
                    <a:cubicBezTo>
                      <a:pt x="546" y="20"/>
                      <a:pt x="532" y="24"/>
                      <a:pt x="515" y="32"/>
                    </a:cubicBezTo>
                    <a:lnTo>
                      <a:pt x="257" y="32"/>
                    </a:lnTo>
                    <a:cubicBezTo>
                      <a:pt x="215" y="11"/>
                      <a:pt x="172" y="0"/>
                      <a:pt x="12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p55"/>
              <p:cNvSpPr/>
              <p:nvPr/>
            </p:nvSpPr>
            <p:spPr>
              <a:xfrm>
                <a:off x="5003125" y="3580600"/>
                <a:ext cx="13950" cy="1900"/>
              </a:xfrm>
              <a:custGeom>
                <a:rect b="b" l="l" r="r" t="t"/>
                <a:pathLst>
                  <a:path extrusionOk="0" h="76" w="558">
                    <a:moveTo>
                      <a:pt x="365" y="0"/>
                    </a:moveTo>
                    <a:cubicBezTo>
                      <a:pt x="311" y="0"/>
                      <a:pt x="257" y="11"/>
                      <a:pt x="215" y="33"/>
                    </a:cubicBezTo>
                    <a:lnTo>
                      <a:pt x="0" y="33"/>
                    </a:lnTo>
                    <a:lnTo>
                      <a:pt x="0" y="75"/>
                    </a:lnTo>
                    <a:lnTo>
                      <a:pt x="515" y="75"/>
                    </a:lnTo>
                    <a:cubicBezTo>
                      <a:pt x="558" y="75"/>
                      <a:pt x="558" y="33"/>
                      <a:pt x="515" y="33"/>
                    </a:cubicBezTo>
                    <a:cubicBezTo>
                      <a:pt x="472" y="11"/>
                      <a:pt x="418" y="0"/>
                      <a:pt x="36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p55"/>
              <p:cNvSpPr/>
              <p:nvPr/>
            </p:nvSpPr>
            <p:spPr>
              <a:xfrm>
                <a:off x="4988100" y="3561050"/>
                <a:ext cx="21475" cy="17150"/>
              </a:xfrm>
              <a:custGeom>
                <a:rect b="b" l="l" r="r" t="t"/>
                <a:pathLst>
                  <a:path extrusionOk="0" h="686" w="859">
                    <a:moveTo>
                      <a:pt x="344" y="128"/>
                    </a:moveTo>
                    <a:lnTo>
                      <a:pt x="387" y="214"/>
                    </a:lnTo>
                    <a:cubicBezTo>
                      <a:pt x="430" y="257"/>
                      <a:pt x="472" y="300"/>
                      <a:pt x="515" y="343"/>
                    </a:cubicBezTo>
                    <a:cubicBezTo>
                      <a:pt x="540" y="416"/>
                      <a:pt x="564" y="475"/>
                      <a:pt x="588" y="528"/>
                    </a:cubicBezTo>
                    <a:lnTo>
                      <a:pt x="588" y="528"/>
                    </a:lnTo>
                    <a:cubicBezTo>
                      <a:pt x="545" y="508"/>
                      <a:pt x="503" y="487"/>
                      <a:pt x="472" y="471"/>
                    </a:cubicBezTo>
                    <a:cubicBezTo>
                      <a:pt x="387" y="428"/>
                      <a:pt x="258" y="343"/>
                      <a:pt x="215" y="257"/>
                    </a:cubicBezTo>
                    <a:cubicBezTo>
                      <a:pt x="129" y="171"/>
                      <a:pt x="172" y="171"/>
                      <a:pt x="344" y="128"/>
                    </a:cubicBezTo>
                    <a:close/>
                    <a:moveTo>
                      <a:pt x="245" y="1"/>
                    </a:moveTo>
                    <a:cubicBezTo>
                      <a:pt x="202" y="1"/>
                      <a:pt x="160" y="24"/>
                      <a:pt x="129" y="85"/>
                    </a:cubicBezTo>
                    <a:cubicBezTo>
                      <a:pt x="1" y="214"/>
                      <a:pt x="172" y="343"/>
                      <a:pt x="258" y="386"/>
                    </a:cubicBezTo>
                    <a:cubicBezTo>
                      <a:pt x="356" y="483"/>
                      <a:pt x="503" y="581"/>
                      <a:pt x="643" y="641"/>
                    </a:cubicBezTo>
                    <a:lnTo>
                      <a:pt x="643" y="641"/>
                    </a:lnTo>
                    <a:cubicBezTo>
                      <a:pt x="643" y="642"/>
                      <a:pt x="644" y="642"/>
                      <a:pt x="644" y="643"/>
                    </a:cubicBezTo>
                    <a:cubicBezTo>
                      <a:pt x="644" y="657"/>
                      <a:pt x="654" y="662"/>
                      <a:pt x="666" y="662"/>
                    </a:cubicBezTo>
                    <a:cubicBezTo>
                      <a:pt x="673" y="662"/>
                      <a:pt x="680" y="661"/>
                      <a:pt x="687" y="659"/>
                    </a:cubicBezTo>
                    <a:lnTo>
                      <a:pt x="687" y="659"/>
                    </a:lnTo>
                    <a:cubicBezTo>
                      <a:pt x="717" y="670"/>
                      <a:pt x="745" y="679"/>
                      <a:pt x="773" y="686"/>
                    </a:cubicBezTo>
                    <a:cubicBezTo>
                      <a:pt x="816" y="686"/>
                      <a:pt x="858" y="643"/>
                      <a:pt x="773" y="600"/>
                    </a:cubicBezTo>
                    <a:cubicBezTo>
                      <a:pt x="761" y="600"/>
                      <a:pt x="739" y="593"/>
                      <a:pt x="711" y="583"/>
                    </a:cubicBezTo>
                    <a:lnTo>
                      <a:pt x="711" y="583"/>
                    </a:lnTo>
                    <a:cubicBezTo>
                      <a:pt x="657" y="431"/>
                      <a:pt x="543" y="280"/>
                      <a:pt x="430" y="128"/>
                    </a:cubicBezTo>
                    <a:cubicBezTo>
                      <a:pt x="402" y="73"/>
                      <a:pt x="322" y="1"/>
                      <a:pt x="24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 name="Google Shape;810;p55"/>
              <p:cNvSpPr/>
              <p:nvPr/>
            </p:nvSpPr>
            <p:spPr>
              <a:xfrm>
                <a:off x="5002050" y="3556725"/>
                <a:ext cx="17175" cy="21475"/>
              </a:xfrm>
              <a:custGeom>
                <a:rect b="b" l="l" r="r" t="t"/>
                <a:pathLst>
                  <a:path extrusionOk="0" h="859" w="687">
                    <a:moveTo>
                      <a:pt x="343" y="1"/>
                    </a:moveTo>
                    <a:cubicBezTo>
                      <a:pt x="215" y="1"/>
                      <a:pt x="129" y="172"/>
                      <a:pt x="86" y="301"/>
                    </a:cubicBezTo>
                    <a:cubicBezTo>
                      <a:pt x="0" y="430"/>
                      <a:pt x="0" y="644"/>
                      <a:pt x="86" y="773"/>
                    </a:cubicBezTo>
                    <a:cubicBezTo>
                      <a:pt x="86" y="794"/>
                      <a:pt x="97" y="805"/>
                      <a:pt x="107" y="805"/>
                    </a:cubicBezTo>
                    <a:cubicBezTo>
                      <a:pt x="118" y="805"/>
                      <a:pt x="129" y="794"/>
                      <a:pt x="129" y="773"/>
                    </a:cubicBezTo>
                    <a:cubicBezTo>
                      <a:pt x="129" y="687"/>
                      <a:pt x="129" y="559"/>
                      <a:pt x="129" y="430"/>
                    </a:cubicBezTo>
                    <a:cubicBezTo>
                      <a:pt x="129" y="344"/>
                      <a:pt x="215" y="130"/>
                      <a:pt x="343" y="130"/>
                    </a:cubicBezTo>
                    <a:cubicBezTo>
                      <a:pt x="408" y="151"/>
                      <a:pt x="418" y="151"/>
                      <a:pt x="413" y="151"/>
                    </a:cubicBezTo>
                    <a:cubicBezTo>
                      <a:pt x="408" y="151"/>
                      <a:pt x="386" y="151"/>
                      <a:pt x="386" y="172"/>
                    </a:cubicBezTo>
                    <a:cubicBezTo>
                      <a:pt x="386" y="215"/>
                      <a:pt x="386" y="258"/>
                      <a:pt x="386" y="344"/>
                    </a:cubicBezTo>
                    <a:cubicBezTo>
                      <a:pt x="386" y="387"/>
                      <a:pt x="386" y="430"/>
                      <a:pt x="343" y="473"/>
                    </a:cubicBezTo>
                    <a:cubicBezTo>
                      <a:pt x="300" y="601"/>
                      <a:pt x="258" y="687"/>
                      <a:pt x="172" y="816"/>
                    </a:cubicBezTo>
                    <a:cubicBezTo>
                      <a:pt x="172" y="816"/>
                      <a:pt x="172" y="859"/>
                      <a:pt x="215" y="859"/>
                    </a:cubicBezTo>
                    <a:lnTo>
                      <a:pt x="215" y="816"/>
                    </a:lnTo>
                    <a:cubicBezTo>
                      <a:pt x="300" y="730"/>
                      <a:pt x="687" y="1"/>
                      <a:pt x="34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p55"/>
              <p:cNvSpPr/>
              <p:nvPr/>
            </p:nvSpPr>
            <p:spPr>
              <a:xfrm>
                <a:off x="4955925" y="3616000"/>
                <a:ext cx="6100" cy="10950"/>
              </a:xfrm>
              <a:custGeom>
                <a:rect b="b" l="l" r="r" t="t"/>
                <a:pathLst>
                  <a:path extrusionOk="0" h="438" w="244">
                    <a:moveTo>
                      <a:pt x="43" y="0"/>
                    </a:moveTo>
                    <a:cubicBezTo>
                      <a:pt x="22" y="0"/>
                      <a:pt x="1" y="11"/>
                      <a:pt x="1" y="32"/>
                    </a:cubicBezTo>
                    <a:cubicBezTo>
                      <a:pt x="1" y="46"/>
                      <a:pt x="5" y="51"/>
                      <a:pt x="12" y="51"/>
                    </a:cubicBezTo>
                    <a:cubicBezTo>
                      <a:pt x="24" y="51"/>
                      <a:pt x="43" y="32"/>
                      <a:pt x="43" y="32"/>
                    </a:cubicBezTo>
                    <a:cubicBezTo>
                      <a:pt x="43" y="75"/>
                      <a:pt x="86" y="161"/>
                      <a:pt x="86" y="204"/>
                    </a:cubicBezTo>
                    <a:lnTo>
                      <a:pt x="172" y="418"/>
                    </a:lnTo>
                    <a:cubicBezTo>
                      <a:pt x="172" y="433"/>
                      <a:pt x="182" y="437"/>
                      <a:pt x="193" y="437"/>
                    </a:cubicBezTo>
                    <a:cubicBezTo>
                      <a:pt x="215" y="437"/>
                      <a:pt x="244" y="418"/>
                      <a:pt x="215" y="418"/>
                    </a:cubicBezTo>
                    <a:lnTo>
                      <a:pt x="172" y="204"/>
                    </a:lnTo>
                    <a:cubicBezTo>
                      <a:pt x="129" y="161"/>
                      <a:pt x="129" y="75"/>
                      <a:pt x="86" y="32"/>
                    </a:cubicBezTo>
                    <a:cubicBezTo>
                      <a:pt x="86" y="11"/>
                      <a:pt x="65" y="0"/>
                      <a:pt x="4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2" name="Google Shape;812;p55"/>
              <p:cNvSpPr/>
              <p:nvPr/>
            </p:nvSpPr>
            <p:spPr>
              <a:xfrm>
                <a:off x="5040650" y="3599625"/>
                <a:ext cx="31125" cy="27925"/>
              </a:xfrm>
              <a:custGeom>
                <a:rect b="b" l="l" r="r" t="t"/>
                <a:pathLst>
                  <a:path extrusionOk="0" h="1117" w="1245">
                    <a:moveTo>
                      <a:pt x="1202" y="1"/>
                    </a:moveTo>
                    <a:cubicBezTo>
                      <a:pt x="601" y="44"/>
                      <a:pt x="86" y="516"/>
                      <a:pt x="1" y="1116"/>
                    </a:cubicBezTo>
                    <a:lnTo>
                      <a:pt x="43" y="1116"/>
                    </a:lnTo>
                    <a:cubicBezTo>
                      <a:pt x="129" y="859"/>
                      <a:pt x="258" y="644"/>
                      <a:pt x="430" y="473"/>
                    </a:cubicBezTo>
                    <a:cubicBezTo>
                      <a:pt x="644" y="258"/>
                      <a:pt x="901" y="130"/>
                      <a:pt x="1202" y="87"/>
                    </a:cubicBezTo>
                    <a:cubicBezTo>
                      <a:pt x="1245" y="87"/>
                      <a:pt x="1245" y="1"/>
                      <a:pt x="120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 name="Google Shape;813;p55"/>
              <p:cNvSpPr/>
              <p:nvPr/>
            </p:nvSpPr>
            <p:spPr>
              <a:xfrm>
                <a:off x="5058875" y="3536900"/>
                <a:ext cx="4325" cy="64625"/>
              </a:xfrm>
              <a:custGeom>
                <a:rect b="b" l="l" r="r" t="t"/>
                <a:pathLst>
                  <a:path extrusionOk="0" h="2585" w="173">
                    <a:moveTo>
                      <a:pt x="65" y="0"/>
                    </a:moveTo>
                    <a:cubicBezTo>
                      <a:pt x="33" y="0"/>
                      <a:pt x="1" y="22"/>
                      <a:pt x="1" y="65"/>
                    </a:cubicBezTo>
                    <a:cubicBezTo>
                      <a:pt x="1" y="880"/>
                      <a:pt x="44" y="1738"/>
                      <a:pt x="87" y="2553"/>
                    </a:cubicBezTo>
                    <a:cubicBezTo>
                      <a:pt x="87" y="2574"/>
                      <a:pt x="108" y="2585"/>
                      <a:pt x="130" y="2585"/>
                    </a:cubicBezTo>
                    <a:cubicBezTo>
                      <a:pt x="151" y="2585"/>
                      <a:pt x="172" y="2574"/>
                      <a:pt x="172" y="2553"/>
                    </a:cubicBezTo>
                    <a:cubicBezTo>
                      <a:pt x="172" y="1738"/>
                      <a:pt x="172" y="880"/>
                      <a:pt x="130" y="65"/>
                    </a:cubicBezTo>
                    <a:cubicBezTo>
                      <a:pt x="130" y="22"/>
                      <a:pt x="97" y="0"/>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 name="Google Shape;814;p55"/>
              <p:cNvSpPr/>
              <p:nvPr/>
            </p:nvSpPr>
            <p:spPr>
              <a:xfrm>
                <a:off x="5173650" y="3491325"/>
                <a:ext cx="144800" cy="124425"/>
              </a:xfrm>
              <a:custGeom>
                <a:rect b="b" l="l" r="r" t="t"/>
                <a:pathLst>
                  <a:path extrusionOk="0" h="4977" w="5792">
                    <a:moveTo>
                      <a:pt x="4805" y="0"/>
                    </a:moveTo>
                    <a:lnTo>
                      <a:pt x="2059" y="644"/>
                    </a:lnTo>
                    <a:lnTo>
                      <a:pt x="2831" y="3175"/>
                    </a:lnTo>
                    <a:lnTo>
                      <a:pt x="0" y="4976"/>
                    </a:lnTo>
                    <a:lnTo>
                      <a:pt x="5791" y="3432"/>
                    </a:lnTo>
                    <a:lnTo>
                      <a:pt x="4805"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5" name="Google Shape;815;p55"/>
              <p:cNvSpPr/>
              <p:nvPr/>
            </p:nvSpPr>
            <p:spPr>
              <a:xfrm>
                <a:off x="5175775" y="3576050"/>
                <a:ext cx="142675" cy="38625"/>
              </a:xfrm>
              <a:custGeom>
                <a:rect b="b" l="l" r="r" t="t"/>
                <a:pathLst>
                  <a:path extrusionOk="0" h="1545" w="5707">
                    <a:moveTo>
                      <a:pt x="5706" y="0"/>
                    </a:moveTo>
                    <a:cubicBezTo>
                      <a:pt x="3893" y="536"/>
                      <a:pt x="2080" y="953"/>
                      <a:pt x="267" y="1479"/>
                    </a:cubicBezTo>
                    <a:lnTo>
                      <a:pt x="267" y="1479"/>
                    </a:lnTo>
                    <a:cubicBezTo>
                      <a:pt x="2105" y="1025"/>
                      <a:pt x="3906" y="534"/>
                      <a:pt x="5706" y="43"/>
                    </a:cubicBezTo>
                    <a:lnTo>
                      <a:pt x="5706" y="0"/>
                    </a:lnTo>
                    <a:close/>
                    <a:moveTo>
                      <a:pt x="267" y="1479"/>
                    </a:moveTo>
                    <a:lnTo>
                      <a:pt x="267" y="1479"/>
                    </a:lnTo>
                    <a:cubicBezTo>
                      <a:pt x="179" y="1501"/>
                      <a:pt x="90" y="1523"/>
                      <a:pt x="1" y="1544"/>
                    </a:cubicBezTo>
                    <a:lnTo>
                      <a:pt x="44" y="1544"/>
                    </a:lnTo>
                    <a:cubicBezTo>
                      <a:pt x="118" y="1522"/>
                      <a:pt x="193" y="1501"/>
                      <a:pt x="267" y="1479"/>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6" name="Google Shape;816;p55"/>
              <p:cNvSpPr/>
              <p:nvPr/>
            </p:nvSpPr>
            <p:spPr>
              <a:xfrm>
                <a:off x="5230800" y="3577750"/>
                <a:ext cx="9350" cy="10100"/>
              </a:xfrm>
              <a:custGeom>
                <a:rect b="b" l="l" r="r" t="t"/>
                <a:pathLst>
                  <a:path extrusionOk="0" h="404" w="374">
                    <a:moveTo>
                      <a:pt x="72" y="0"/>
                    </a:moveTo>
                    <a:cubicBezTo>
                      <a:pt x="34" y="0"/>
                      <a:pt x="0" y="30"/>
                      <a:pt x="31" y="61"/>
                    </a:cubicBezTo>
                    <a:cubicBezTo>
                      <a:pt x="73" y="147"/>
                      <a:pt x="116" y="189"/>
                      <a:pt x="202" y="275"/>
                    </a:cubicBezTo>
                    <a:cubicBezTo>
                      <a:pt x="245" y="318"/>
                      <a:pt x="288" y="404"/>
                      <a:pt x="374" y="404"/>
                    </a:cubicBezTo>
                    <a:cubicBezTo>
                      <a:pt x="374" y="404"/>
                      <a:pt x="374" y="404"/>
                      <a:pt x="374" y="361"/>
                    </a:cubicBezTo>
                    <a:cubicBezTo>
                      <a:pt x="374" y="318"/>
                      <a:pt x="288" y="275"/>
                      <a:pt x="245" y="232"/>
                    </a:cubicBezTo>
                    <a:cubicBezTo>
                      <a:pt x="202" y="147"/>
                      <a:pt x="159" y="61"/>
                      <a:pt x="116" y="18"/>
                    </a:cubicBezTo>
                    <a:cubicBezTo>
                      <a:pt x="104" y="5"/>
                      <a:pt x="88" y="0"/>
                      <a:pt x="7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p55"/>
              <p:cNvSpPr/>
              <p:nvPr/>
            </p:nvSpPr>
            <p:spPr>
              <a:xfrm>
                <a:off x="5239050" y="3573900"/>
                <a:ext cx="9675" cy="9675"/>
              </a:xfrm>
              <a:custGeom>
                <a:rect b="b" l="l" r="r" t="t"/>
                <a:pathLst>
                  <a:path extrusionOk="0" h="387" w="387">
                    <a:moveTo>
                      <a:pt x="1" y="0"/>
                    </a:moveTo>
                    <a:lnTo>
                      <a:pt x="1" y="0"/>
                    </a:lnTo>
                    <a:cubicBezTo>
                      <a:pt x="44" y="86"/>
                      <a:pt x="87" y="129"/>
                      <a:pt x="130" y="172"/>
                    </a:cubicBezTo>
                    <a:cubicBezTo>
                      <a:pt x="215" y="258"/>
                      <a:pt x="258" y="301"/>
                      <a:pt x="301" y="386"/>
                    </a:cubicBezTo>
                    <a:cubicBezTo>
                      <a:pt x="344" y="386"/>
                      <a:pt x="387" y="343"/>
                      <a:pt x="344" y="343"/>
                    </a:cubicBezTo>
                    <a:cubicBezTo>
                      <a:pt x="301" y="258"/>
                      <a:pt x="258" y="215"/>
                      <a:pt x="172" y="129"/>
                    </a:cubicBezTo>
                    <a:cubicBezTo>
                      <a:pt x="130" y="86"/>
                      <a:pt x="87" y="43"/>
                      <a:pt x="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8" name="Google Shape;818;p55"/>
              <p:cNvSpPr/>
              <p:nvPr/>
            </p:nvSpPr>
            <p:spPr>
              <a:xfrm>
                <a:off x="5242275" y="3570675"/>
                <a:ext cx="15050" cy="3250"/>
              </a:xfrm>
              <a:custGeom>
                <a:rect b="b" l="l" r="r" t="t"/>
                <a:pathLst>
                  <a:path extrusionOk="0" h="130" w="602">
                    <a:moveTo>
                      <a:pt x="43" y="1"/>
                    </a:moveTo>
                    <a:lnTo>
                      <a:pt x="1" y="43"/>
                    </a:lnTo>
                    <a:cubicBezTo>
                      <a:pt x="172" y="86"/>
                      <a:pt x="344" y="129"/>
                      <a:pt x="558" y="129"/>
                    </a:cubicBezTo>
                    <a:cubicBezTo>
                      <a:pt x="601" y="129"/>
                      <a:pt x="601" y="43"/>
                      <a:pt x="558" y="43"/>
                    </a:cubicBezTo>
                    <a:cubicBezTo>
                      <a:pt x="387" y="43"/>
                      <a:pt x="215" y="1"/>
                      <a:pt x="4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9" name="Google Shape;819;p55"/>
              <p:cNvSpPr/>
              <p:nvPr/>
            </p:nvSpPr>
            <p:spPr>
              <a:xfrm>
                <a:off x="5242275" y="3558875"/>
                <a:ext cx="13975" cy="4325"/>
              </a:xfrm>
              <a:custGeom>
                <a:rect b="b" l="l" r="r" t="t"/>
                <a:pathLst>
                  <a:path extrusionOk="0" h="173" w="559">
                    <a:moveTo>
                      <a:pt x="515" y="1"/>
                    </a:moveTo>
                    <a:lnTo>
                      <a:pt x="215" y="44"/>
                    </a:lnTo>
                    <a:cubicBezTo>
                      <a:pt x="172" y="86"/>
                      <a:pt x="86" y="86"/>
                      <a:pt x="43" y="129"/>
                    </a:cubicBezTo>
                    <a:lnTo>
                      <a:pt x="1" y="172"/>
                    </a:lnTo>
                    <a:cubicBezTo>
                      <a:pt x="86" y="172"/>
                      <a:pt x="172" y="172"/>
                      <a:pt x="215" y="129"/>
                    </a:cubicBezTo>
                    <a:lnTo>
                      <a:pt x="515" y="44"/>
                    </a:lnTo>
                    <a:cubicBezTo>
                      <a:pt x="558" y="44"/>
                      <a:pt x="558" y="1"/>
                      <a:pt x="51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p55"/>
              <p:cNvSpPr/>
              <p:nvPr/>
            </p:nvSpPr>
            <p:spPr>
              <a:xfrm>
                <a:off x="5239050" y="3546775"/>
                <a:ext cx="12700" cy="5700"/>
              </a:xfrm>
              <a:custGeom>
                <a:rect b="b" l="l" r="r" t="t"/>
                <a:pathLst>
                  <a:path extrusionOk="0" h="228" w="508">
                    <a:moveTo>
                      <a:pt x="477" y="1"/>
                    </a:moveTo>
                    <a:cubicBezTo>
                      <a:pt x="474" y="1"/>
                      <a:pt x="473" y="4"/>
                      <a:pt x="473" y="13"/>
                    </a:cubicBezTo>
                    <a:cubicBezTo>
                      <a:pt x="387" y="13"/>
                      <a:pt x="301" y="56"/>
                      <a:pt x="215" y="99"/>
                    </a:cubicBezTo>
                    <a:cubicBezTo>
                      <a:pt x="130" y="99"/>
                      <a:pt x="44" y="141"/>
                      <a:pt x="1" y="184"/>
                    </a:cubicBezTo>
                    <a:lnTo>
                      <a:pt x="1" y="227"/>
                    </a:lnTo>
                    <a:cubicBezTo>
                      <a:pt x="87" y="184"/>
                      <a:pt x="172" y="184"/>
                      <a:pt x="258" y="141"/>
                    </a:cubicBezTo>
                    <a:cubicBezTo>
                      <a:pt x="344" y="141"/>
                      <a:pt x="387" y="99"/>
                      <a:pt x="473" y="56"/>
                    </a:cubicBezTo>
                    <a:cubicBezTo>
                      <a:pt x="507" y="56"/>
                      <a:pt x="486" y="1"/>
                      <a:pt x="47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1" name="Google Shape;821;p55"/>
              <p:cNvSpPr/>
              <p:nvPr/>
            </p:nvSpPr>
            <p:spPr>
              <a:xfrm>
                <a:off x="5219500" y="3533200"/>
                <a:ext cx="23875" cy="13900"/>
              </a:xfrm>
              <a:custGeom>
                <a:rect b="b" l="l" r="r" t="t"/>
                <a:pathLst>
                  <a:path extrusionOk="0" h="556" w="955">
                    <a:moveTo>
                      <a:pt x="359" y="132"/>
                    </a:moveTo>
                    <a:lnTo>
                      <a:pt x="440" y="213"/>
                    </a:lnTo>
                    <a:lnTo>
                      <a:pt x="568" y="298"/>
                    </a:lnTo>
                    <a:cubicBezTo>
                      <a:pt x="618" y="348"/>
                      <a:pt x="667" y="397"/>
                      <a:pt x="709" y="447"/>
                    </a:cubicBezTo>
                    <a:lnTo>
                      <a:pt x="709" y="447"/>
                    </a:lnTo>
                    <a:cubicBezTo>
                      <a:pt x="648" y="437"/>
                      <a:pt x="587" y="427"/>
                      <a:pt x="525" y="427"/>
                    </a:cubicBezTo>
                    <a:cubicBezTo>
                      <a:pt x="483" y="384"/>
                      <a:pt x="397" y="341"/>
                      <a:pt x="354" y="341"/>
                    </a:cubicBezTo>
                    <a:lnTo>
                      <a:pt x="268" y="298"/>
                    </a:lnTo>
                    <a:cubicBezTo>
                      <a:pt x="182" y="255"/>
                      <a:pt x="182" y="213"/>
                      <a:pt x="268" y="170"/>
                    </a:cubicBezTo>
                    <a:cubicBezTo>
                      <a:pt x="311" y="148"/>
                      <a:pt x="343" y="138"/>
                      <a:pt x="359" y="132"/>
                    </a:cubicBezTo>
                    <a:close/>
                    <a:moveTo>
                      <a:pt x="253" y="1"/>
                    </a:moveTo>
                    <a:cubicBezTo>
                      <a:pt x="205" y="1"/>
                      <a:pt x="165" y="25"/>
                      <a:pt x="139" y="84"/>
                    </a:cubicBezTo>
                    <a:cubicBezTo>
                      <a:pt x="0" y="327"/>
                      <a:pt x="481" y="486"/>
                      <a:pt x="759" y="515"/>
                    </a:cubicBezTo>
                    <a:lnTo>
                      <a:pt x="759" y="515"/>
                    </a:lnTo>
                    <a:cubicBezTo>
                      <a:pt x="768" y="528"/>
                      <a:pt x="776" y="542"/>
                      <a:pt x="783" y="556"/>
                    </a:cubicBezTo>
                    <a:cubicBezTo>
                      <a:pt x="783" y="556"/>
                      <a:pt x="821" y="556"/>
                      <a:pt x="825" y="519"/>
                    </a:cubicBezTo>
                    <a:lnTo>
                      <a:pt x="825" y="519"/>
                    </a:lnTo>
                    <a:cubicBezTo>
                      <a:pt x="831" y="519"/>
                      <a:pt x="837" y="519"/>
                      <a:pt x="842" y="519"/>
                    </a:cubicBezTo>
                    <a:cubicBezTo>
                      <a:pt x="870" y="519"/>
                      <a:pt x="894" y="517"/>
                      <a:pt x="912" y="513"/>
                    </a:cubicBezTo>
                    <a:cubicBezTo>
                      <a:pt x="954" y="513"/>
                      <a:pt x="954" y="470"/>
                      <a:pt x="912" y="470"/>
                    </a:cubicBezTo>
                    <a:cubicBezTo>
                      <a:pt x="874" y="470"/>
                      <a:pt x="837" y="466"/>
                      <a:pt x="799" y="461"/>
                    </a:cubicBezTo>
                    <a:lnTo>
                      <a:pt x="799" y="461"/>
                    </a:lnTo>
                    <a:cubicBezTo>
                      <a:pt x="709" y="314"/>
                      <a:pt x="427" y="1"/>
                      <a:pt x="25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2" name="Google Shape;822;p55"/>
              <p:cNvSpPr/>
              <p:nvPr/>
            </p:nvSpPr>
            <p:spPr>
              <a:xfrm>
                <a:off x="5234775" y="3524400"/>
                <a:ext cx="12475" cy="21800"/>
              </a:xfrm>
              <a:custGeom>
                <a:rect b="b" l="l" r="r" t="t"/>
                <a:pathLst>
                  <a:path extrusionOk="0" h="872" w="499">
                    <a:moveTo>
                      <a:pt x="256" y="1"/>
                    </a:moveTo>
                    <a:cubicBezTo>
                      <a:pt x="244" y="1"/>
                      <a:pt x="230" y="3"/>
                      <a:pt x="215" y="7"/>
                    </a:cubicBezTo>
                    <a:cubicBezTo>
                      <a:pt x="86" y="50"/>
                      <a:pt x="43" y="264"/>
                      <a:pt x="43" y="350"/>
                    </a:cubicBezTo>
                    <a:cubicBezTo>
                      <a:pt x="0" y="522"/>
                      <a:pt x="43" y="736"/>
                      <a:pt x="172" y="865"/>
                    </a:cubicBezTo>
                    <a:cubicBezTo>
                      <a:pt x="172" y="865"/>
                      <a:pt x="215" y="822"/>
                      <a:pt x="215" y="822"/>
                    </a:cubicBezTo>
                    <a:cubicBezTo>
                      <a:pt x="172" y="693"/>
                      <a:pt x="129" y="607"/>
                      <a:pt x="86" y="479"/>
                    </a:cubicBezTo>
                    <a:cubicBezTo>
                      <a:pt x="86" y="393"/>
                      <a:pt x="86" y="221"/>
                      <a:pt x="172" y="136"/>
                    </a:cubicBezTo>
                    <a:lnTo>
                      <a:pt x="258" y="136"/>
                    </a:lnTo>
                    <a:cubicBezTo>
                      <a:pt x="258" y="179"/>
                      <a:pt x="258" y="221"/>
                      <a:pt x="258" y="307"/>
                    </a:cubicBezTo>
                    <a:cubicBezTo>
                      <a:pt x="258" y="350"/>
                      <a:pt x="258" y="393"/>
                      <a:pt x="258" y="479"/>
                    </a:cubicBezTo>
                    <a:cubicBezTo>
                      <a:pt x="258" y="607"/>
                      <a:pt x="258" y="693"/>
                      <a:pt x="215" y="822"/>
                    </a:cubicBezTo>
                    <a:cubicBezTo>
                      <a:pt x="215" y="847"/>
                      <a:pt x="229" y="872"/>
                      <a:pt x="241" y="872"/>
                    </a:cubicBezTo>
                    <a:cubicBezTo>
                      <a:pt x="250" y="872"/>
                      <a:pt x="258" y="858"/>
                      <a:pt x="258" y="822"/>
                    </a:cubicBezTo>
                    <a:lnTo>
                      <a:pt x="301" y="865"/>
                    </a:lnTo>
                    <a:cubicBezTo>
                      <a:pt x="341" y="743"/>
                      <a:pt x="498" y="1"/>
                      <a:pt x="25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p55"/>
              <p:cNvSpPr/>
              <p:nvPr/>
            </p:nvSpPr>
            <p:spPr>
              <a:xfrm>
                <a:off x="5202600" y="3595600"/>
                <a:ext cx="8600" cy="10500"/>
              </a:xfrm>
              <a:custGeom>
                <a:rect b="b" l="l" r="r" t="t"/>
                <a:pathLst>
                  <a:path extrusionOk="0" h="420" w="344">
                    <a:moveTo>
                      <a:pt x="43" y="1"/>
                    </a:moveTo>
                    <a:cubicBezTo>
                      <a:pt x="22" y="1"/>
                      <a:pt x="0" y="12"/>
                      <a:pt x="0" y="33"/>
                    </a:cubicBezTo>
                    <a:cubicBezTo>
                      <a:pt x="0" y="47"/>
                      <a:pt x="5" y="52"/>
                      <a:pt x="11" y="52"/>
                    </a:cubicBezTo>
                    <a:cubicBezTo>
                      <a:pt x="24" y="52"/>
                      <a:pt x="43" y="33"/>
                      <a:pt x="43" y="33"/>
                    </a:cubicBezTo>
                    <a:cubicBezTo>
                      <a:pt x="43" y="76"/>
                      <a:pt x="86" y="119"/>
                      <a:pt x="86" y="119"/>
                    </a:cubicBezTo>
                    <a:lnTo>
                      <a:pt x="172" y="205"/>
                    </a:lnTo>
                    <a:lnTo>
                      <a:pt x="258" y="419"/>
                    </a:lnTo>
                    <a:cubicBezTo>
                      <a:pt x="258" y="419"/>
                      <a:pt x="344" y="419"/>
                      <a:pt x="344" y="376"/>
                    </a:cubicBezTo>
                    <a:cubicBezTo>
                      <a:pt x="258" y="248"/>
                      <a:pt x="172" y="119"/>
                      <a:pt x="86" y="33"/>
                    </a:cubicBezTo>
                    <a:cubicBezTo>
                      <a:pt x="86" y="12"/>
                      <a:pt x="65" y="1"/>
                      <a:pt x="4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p55"/>
              <p:cNvSpPr/>
              <p:nvPr/>
            </p:nvSpPr>
            <p:spPr>
              <a:xfrm>
                <a:off x="5286250" y="3551150"/>
                <a:ext cx="24675" cy="34575"/>
              </a:xfrm>
              <a:custGeom>
                <a:rect b="b" l="l" r="r" t="t"/>
                <a:pathLst>
                  <a:path extrusionOk="0" h="1383" w="987">
                    <a:moveTo>
                      <a:pt x="960" y="1"/>
                    </a:moveTo>
                    <a:cubicBezTo>
                      <a:pt x="956" y="1"/>
                      <a:pt x="950" y="3"/>
                      <a:pt x="944" y="9"/>
                    </a:cubicBezTo>
                    <a:cubicBezTo>
                      <a:pt x="344" y="181"/>
                      <a:pt x="0" y="782"/>
                      <a:pt x="43" y="1382"/>
                    </a:cubicBezTo>
                    <a:lnTo>
                      <a:pt x="86" y="1382"/>
                    </a:lnTo>
                    <a:cubicBezTo>
                      <a:pt x="86" y="1125"/>
                      <a:pt x="172" y="867"/>
                      <a:pt x="301" y="610"/>
                    </a:cubicBezTo>
                    <a:cubicBezTo>
                      <a:pt x="429" y="353"/>
                      <a:pt x="687" y="181"/>
                      <a:pt x="944" y="95"/>
                    </a:cubicBezTo>
                    <a:cubicBezTo>
                      <a:pt x="981" y="95"/>
                      <a:pt x="986" y="1"/>
                      <a:pt x="96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p55"/>
              <p:cNvSpPr/>
              <p:nvPr/>
            </p:nvSpPr>
            <p:spPr>
              <a:xfrm>
                <a:off x="5281950" y="3492925"/>
                <a:ext cx="19350" cy="61425"/>
              </a:xfrm>
              <a:custGeom>
                <a:rect b="b" l="l" r="r" t="t"/>
                <a:pathLst>
                  <a:path extrusionOk="0" h="2457" w="774">
                    <a:moveTo>
                      <a:pt x="44" y="0"/>
                    </a:moveTo>
                    <a:cubicBezTo>
                      <a:pt x="22" y="0"/>
                      <a:pt x="1" y="22"/>
                      <a:pt x="1" y="65"/>
                    </a:cubicBezTo>
                    <a:cubicBezTo>
                      <a:pt x="215" y="837"/>
                      <a:pt x="473" y="1652"/>
                      <a:pt x="730" y="2424"/>
                    </a:cubicBezTo>
                    <a:cubicBezTo>
                      <a:pt x="730" y="2446"/>
                      <a:pt x="741" y="2456"/>
                      <a:pt x="752" y="2456"/>
                    </a:cubicBezTo>
                    <a:cubicBezTo>
                      <a:pt x="762" y="2456"/>
                      <a:pt x="773" y="2446"/>
                      <a:pt x="773" y="2424"/>
                    </a:cubicBezTo>
                    <a:cubicBezTo>
                      <a:pt x="559" y="1652"/>
                      <a:pt x="344" y="837"/>
                      <a:pt x="87" y="65"/>
                    </a:cubicBezTo>
                    <a:cubicBezTo>
                      <a:pt x="87" y="22"/>
                      <a:pt x="65" y="0"/>
                      <a:pt x="4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55"/>
              <p:cNvSpPr/>
              <p:nvPr/>
            </p:nvSpPr>
            <p:spPr>
              <a:xfrm>
                <a:off x="5087025" y="2446025"/>
                <a:ext cx="21750" cy="24400"/>
              </a:xfrm>
              <a:custGeom>
                <a:rect b="b" l="l" r="r" t="t"/>
                <a:pathLst>
                  <a:path extrusionOk="0" h="976" w="870">
                    <a:moveTo>
                      <a:pt x="123" y="1"/>
                    </a:moveTo>
                    <a:cubicBezTo>
                      <a:pt x="43" y="1"/>
                      <a:pt x="0" y="92"/>
                      <a:pt x="33" y="158"/>
                    </a:cubicBezTo>
                    <a:cubicBezTo>
                      <a:pt x="119" y="329"/>
                      <a:pt x="205" y="458"/>
                      <a:pt x="333" y="544"/>
                    </a:cubicBezTo>
                    <a:lnTo>
                      <a:pt x="634" y="930"/>
                    </a:lnTo>
                    <a:cubicBezTo>
                      <a:pt x="667" y="963"/>
                      <a:pt x="700" y="976"/>
                      <a:pt x="729" y="976"/>
                    </a:cubicBezTo>
                    <a:cubicBezTo>
                      <a:pt x="814" y="976"/>
                      <a:pt x="869" y="865"/>
                      <a:pt x="805" y="801"/>
                    </a:cubicBezTo>
                    <a:lnTo>
                      <a:pt x="805" y="758"/>
                    </a:lnTo>
                    <a:lnTo>
                      <a:pt x="505" y="372"/>
                    </a:lnTo>
                    <a:cubicBezTo>
                      <a:pt x="419" y="243"/>
                      <a:pt x="291" y="115"/>
                      <a:pt x="205" y="29"/>
                    </a:cubicBezTo>
                    <a:cubicBezTo>
                      <a:pt x="175" y="9"/>
                      <a:pt x="147" y="1"/>
                      <a:pt x="12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p55"/>
              <p:cNvSpPr/>
              <p:nvPr/>
            </p:nvSpPr>
            <p:spPr>
              <a:xfrm>
                <a:off x="5203450" y="2491275"/>
                <a:ext cx="27600" cy="18175"/>
              </a:xfrm>
              <a:custGeom>
                <a:rect b="b" l="l" r="r" t="t"/>
                <a:pathLst>
                  <a:path extrusionOk="0" h="727" w="1104">
                    <a:moveTo>
                      <a:pt x="928" y="1"/>
                    </a:moveTo>
                    <a:cubicBezTo>
                      <a:pt x="909" y="1"/>
                      <a:pt x="888" y="7"/>
                      <a:pt x="867" y="21"/>
                    </a:cubicBezTo>
                    <a:cubicBezTo>
                      <a:pt x="653" y="149"/>
                      <a:pt x="395" y="278"/>
                      <a:pt x="181" y="450"/>
                    </a:cubicBezTo>
                    <a:cubicBezTo>
                      <a:pt x="0" y="558"/>
                      <a:pt x="123" y="727"/>
                      <a:pt x="244" y="727"/>
                    </a:cubicBezTo>
                    <a:cubicBezTo>
                      <a:pt x="266" y="727"/>
                      <a:pt x="289" y="721"/>
                      <a:pt x="310" y="707"/>
                    </a:cubicBezTo>
                    <a:cubicBezTo>
                      <a:pt x="481" y="578"/>
                      <a:pt x="781" y="364"/>
                      <a:pt x="996" y="235"/>
                    </a:cubicBezTo>
                    <a:cubicBezTo>
                      <a:pt x="1104" y="163"/>
                      <a:pt x="1031" y="1"/>
                      <a:pt x="92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55"/>
              <p:cNvSpPr/>
              <p:nvPr/>
            </p:nvSpPr>
            <p:spPr>
              <a:xfrm>
                <a:off x="5179250" y="2457825"/>
                <a:ext cx="21575" cy="19975"/>
              </a:xfrm>
              <a:custGeom>
                <a:rect b="b" l="l" r="r" t="t"/>
                <a:pathLst>
                  <a:path extrusionOk="0" h="799" w="863">
                    <a:moveTo>
                      <a:pt x="163" y="1"/>
                    </a:moveTo>
                    <a:cubicBezTo>
                      <a:pt x="70" y="1"/>
                      <a:pt x="0" y="101"/>
                      <a:pt x="33" y="200"/>
                    </a:cubicBezTo>
                    <a:cubicBezTo>
                      <a:pt x="119" y="329"/>
                      <a:pt x="205" y="415"/>
                      <a:pt x="334" y="501"/>
                    </a:cubicBezTo>
                    <a:lnTo>
                      <a:pt x="591" y="758"/>
                    </a:lnTo>
                    <a:cubicBezTo>
                      <a:pt x="629" y="786"/>
                      <a:pt x="665" y="798"/>
                      <a:pt x="696" y="798"/>
                    </a:cubicBezTo>
                    <a:cubicBezTo>
                      <a:pt x="807" y="798"/>
                      <a:pt x="863" y="653"/>
                      <a:pt x="763" y="586"/>
                    </a:cubicBezTo>
                    <a:lnTo>
                      <a:pt x="505" y="286"/>
                    </a:lnTo>
                    <a:cubicBezTo>
                      <a:pt x="420" y="200"/>
                      <a:pt x="334" y="115"/>
                      <a:pt x="248" y="29"/>
                    </a:cubicBezTo>
                    <a:cubicBezTo>
                      <a:pt x="219" y="9"/>
                      <a:pt x="190" y="1"/>
                      <a:pt x="16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55"/>
              <p:cNvSpPr/>
              <p:nvPr/>
            </p:nvSpPr>
            <p:spPr>
              <a:xfrm>
                <a:off x="5225425" y="2442650"/>
                <a:ext cx="19475" cy="20450"/>
              </a:xfrm>
              <a:custGeom>
                <a:rect b="b" l="l" r="r" t="t"/>
                <a:pathLst>
                  <a:path extrusionOk="0" h="818" w="779">
                    <a:moveTo>
                      <a:pt x="160" y="1"/>
                    </a:moveTo>
                    <a:cubicBezTo>
                      <a:pt x="81" y="1"/>
                      <a:pt x="0" y="71"/>
                      <a:pt x="31" y="164"/>
                    </a:cubicBezTo>
                    <a:cubicBezTo>
                      <a:pt x="74" y="250"/>
                      <a:pt x="160" y="378"/>
                      <a:pt x="246" y="464"/>
                    </a:cubicBezTo>
                    <a:lnTo>
                      <a:pt x="460" y="764"/>
                    </a:lnTo>
                    <a:cubicBezTo>
                      <a:pt x="485" y="802"/>
                      <a:pt x="525" y="818"/>
                      <a:pt x="567" y="818"/>
                    </a:cubicBezTo>
                    <a:cubicBezTo>
                      <a:pt x="667" y="818"/>
                      <a:pt x="778" y="727"/>
                      <a:pt x="717" y="636"/>
                    </a:cubicBezTo>
                    <a:lnTo>
                      <a:pt x="503" y="335"/>
                    </a:lnTo>
                    <a:cubicBezTo>
                      <a:pt x="417" y="207"/>
                      <a:pt x="331" y="121"/>
                      <a:pt x="246" y="35"/>
                    </a:cubicBezTo>
                    <a:cubicBezTo>
                      <a:pt x="222" y="11"/>
                      <a:pt x="191" y="1"/>
                      <a:pt x="16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55"/>
              <p:cNvSpPr/>
              <p:nvPr/>
            </p:nvSpPr>
            <p:spPr>
              <a:xfrm>
                <a:off x="5250175" y="2418625"/>
                <a:ext cx="26150" cy="17700"/>
              </a:xfrm>
              <a:custGeom>
                <a:rect b="b" l="l" r="r" t="t"/>
                <a:pathLst>
                  <a:path extrusionOk="0" h="708" w="1046">
                    <a:moveTo>
                      <a:pt x="920" y="1"/>
                    </a:moveTo>
                    <a:cubicBezTo>
                      <a:pt x="909" y="1"/>
                      <a:pt x="897" y="4"/>
                      <a:pt x="886" y="9"/>
                    </a:cubicBezTo>
                    <a:cubicBezTo>
                      <a:pt x="585" y="138"/>
                      <a:pt x="285" y="310"/>
                      <a:pt x="71" y="524"/>
                    </a:cubicBezTo>
                    <a:cubicBezTo>
                      <a:pt x="0" y="630"/>
                      <a:pt x="104" y="707"/>
                      <a:pt x="191" y="707"/>
                    </a:cubicBezTo>
                    <a:cubicBezTo>
                      <a:pt x="209" y="707"/>
                      <a:pt x="227" y="703"/>
                      <a:pt x="242" y="696"/>
                    </a:cubicBezTo>
                    <a:cubicBezTo>
                      <a:pt x="371" y="610"/>
                      <a:pt x="500" y="524"/>
                      <a:pt x="585" y="438"/>
                    </a:cubicBezTo>
                    <a:cubicBezTo>
                      <a:pt x="714" y="353"/>
                      <a:pt x="843" y="267"/>
                      <a:pt x="972" y="181"/>
                    </a:cubicBezTo>
                    <a:cubicBezTo>
                      <a:pt x="1046" y="107"/>
                      <a:pt x="992" y="1"/>
                      <a:pt x="92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p55"/>
              <p:cNvSpPr/>
              <p:nvPr/>
            </p:nvSpPr>
            <p:spPr>
              <a:xfrm>
                <a:off x="5243750" y="2376450"/>
                <a:ext cx="21725" cy="21550"/>
              </a:xfrm>
              <a:custGeom>
                <a:rect b="b" l="l" r="r" t="t"/>
                <a:pathLst>
                  <a:path extrusionOk="0" h="862" w="869">
                    <a:moveTo>
                      <a:pt x="186" y="0"/>
                    </a:moveTo>
                    <a:cubicBezTo>
                      <a:pt x="100" y="0"/>
                      <a:pt x="1" y="126"/>
                      <a:pt x="70" y="195"/>
                    </a:cubicBezTo>
                    <a:cubicBezTo>
                      <a:pt x="199" y="324"/>
                      <a:pt x="285" y="410"/>
                      <a:pt x="371" y="538"/>
                    </a:cubicBezTo>
                    <a:cubicBezTo>
                      <a:pt x="413" y="624"/>
                      <a:pt x="542" y="753"/>
                      <a:pt x="628" y="839"/>
                    </a:cubicBezTo>
                    <a:cubicBezTo>
                      <a:pt x="653" y="855"/>
                      <a:pt x="677" y="862"/>
                      <a:pt x="700" y="862"/>
                    </a:cubicBezTo>
                    <a:cubicBezTo>
                      <a:pt x="798" y="862"/>
                      <a:pt x="869" y="736"/>
                      <a:pt x="800" y="667"/>
                    </a:cubicBezTo>
                    <a:cubicBezTo>
                      <a:pt x="757" y="538"/>
                      <a:pt x="628" y="410"/>
                      <a:pt x="542" y="324"/>
                    </a:cubicBezTo>
                    <a:cubicBezTo>
                      <a:pt x="413" y="238"/>
                      <a:pt x="328" y="152"/>
                      <a:pt x="242" y="23"/>
                    </a:cubicBezTo>
                    <a:cubicBezTo>
                      <a:pt x="225" y="7"/>
                      <a:pt x="206" y="0"/>
                      <a:pt x="18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55"/>
              <p:cNvSpPr/>
              <p:nvPr/>
            </p:nvSpPr>
            <p:spPr>
              <a:xfrm>
                <a:off x="5302325" y="2456600"/>
                <a:ext cx="8625" cy="21825"/>
              </a:xfrm>
              <a:custGeom>
                <a:rect b="b" l="l" r="r" t="t"/>
                <a:pathLst>
                  <a:path extrusionOk="0" h="873" w="345">
                    <a:moveTo>
                      <a:pt x="229" y="0"/>
                    </a:moveTo>
                    <a:cubicBezTo>
                      <a:pt x="188" y="0"/>
                      <a:pt x="148" y="24"/>
                      <a:pt x="130" y="78"/>
                    </a:cubicBezTo>
                    <a:lnTo>
                      <a:pt x="44" y="421"/>
                    </a:lnTo>
                    <a:cubicBezTo>
                      <a:pt x="1" y="550"/>
                      <a:pt x="1" y="635"/>
                      <a:pt x="1" y="764"/>
                    </a:cubicBezTo>
                    <a:cubicBezTo>
                      <a:pt x="1" y="818"/>
                      <a:pt x="70" y="873"/>
                      <a:pt x="131" y="873"/>
                    </a:cubicBezTo>
                    <a:cubicBezTo>
                      <a:pt x="166" y="873"/>
                      <a:pt x="200" y="854"/>
                      <a:pt x="215" y="807"/>
                    </a:cubicBezTo>
                    <a:cubicBezTo>
                      <a:pt x="258" y="593"/>
                      <a:pt x="301" y="378"/>
                      <a:pt x="344" y="121"/>
                    </a:cubicBezTo>
                    <a:cubicBezTo>
                      <a:pt x="344" y="46"/>
                      <a:pt x="286" y="0"/>
                      <a:pt x="22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p55"/>
              <p:cNvSpPr/>
              <p:nvPr/>
            </p:nvSpPr>
            <p:spPr>
              <a:xfrm>
                <a:off x="5302325" y="2517350"/>
                <a:ext cx="18975" cy="7100"/>
              </a:xfrm>
              <a:custGeom>
                <a:rect b="b" l="l" r="r" t="t"/>
                <a:pathLst>
                  <a:path extrusionOk="0" h="284" w="759">
                    <a:moveTo>
                      <a:pt x="599" y="0"/>
                    </a:moveTo>
                    <a:cubicBezTo>
                      <a:pt x="586" y="0"/>
                      <a:pt x="573" y="2"/>
                      <a:pt x="559" y="7"/>
                    </a:cubicBezTo>
                    <a:lnTo>
                      <a:pt x="301" y="50"/>
                    </a:lnTo>
                    <a:cubicBezTo>
                      <a:pt x="173" y="50"/>
                      <a:pt x="87" y="93"/>
                      <a:pt x="44" y="136"/>
                    </a:cubicBezTo>
                    <a:cubicBezTo>
                      <a:pt x="1" y="179"/>
                      <a:pt x="1" y="265"/>
                      <a:pt x="87" y="265"/>
                    </a:cubicBezTo>
                    <a:cubicBezTo>
                      <a:pt x="115" y="279"/>
                      <a:pt x="144" y="284"/>
                      <a:pt x="173" y="284"/>
                    </a:cubicBezTo>
                    <a:cubicBezTo>
                      <a:pt x="230" y="284"/>
                      <a:pt x="287" y="265"/>
                      <a:pt x="344" y="265"/>
                    </a:cubicBezTo>
                    <a:lnTo>
                      <a:pt x="644" y="179"/>
                    </a:lnTo>
                    <a:cubicBezTo>
                      <a:pt x="759" y="141"/>
                      <a:pt x="704" y="0"/>
                      <a:pt x="59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4" name="Google Shape;834;p55"/>
              <p:cNvSpPr/>
              <p:nvPr/>
            </p:nvSpPr>
            <p:spPr>
              <a:xfrm>
                <a:off x="5281950" y="2541975"/>
                <a:ext cx="29825" cy="18625"/>
              </a:xfrm>
              <a:custGeom>
                <a:rect b="b" l="l" r="r" t="t"/>
                <a:pathLst>
                  <a:path extrusionOk="0" h="745" w="1193">
                    <a:moveTo>
                      <a:pt x="155" y="0"/>
                    </a:moveTo>
                    <a:cubicBezTo>
                      <a:pt x="133" y="0"/>
                      <a:pt x="110" y="3"/>
                      <a:pt x="87" y="9"/>
                    </a:cubicBezTo>
                    <a:cubicBezTo>
                      <a:pt x="44" y="9"/>
                      <a:pt x="1" y="52"/>
                      <a:pt x="1" y="95"/>
                    </a:cubicBezTo>
                    <a:cubicBezTo>
                      <a:pt x="87" y="266"/>
                      <a:pt x="258" y="352"/>
                      <a:pt x="430" y="438"/>
                    </a:cubicBezTo>
                    <a:cubicBezTo>
                      <a:pt x="559" y="524"/>
                      <a:pt x="816" y="609"/>
                      <a:pt x="988" y="738"/>
                    </a:cubicBezTo>
                    <a:cubicBezTo>
                      <a:pt x="1001" y="743"/>
                      <a:pt x="1015" y="745"/>
                      <a:pt x="1028" y="745"/>
                    </a:cubicBezTo>
                    <a:cubicBezTo>
                      <a:pt x="1133" y="745"/>
                      <a:pt x="1193" y="600"/>
                      <a:pt x="1116" y="524"/>
                    </a:cubicBezTo>
                    <a:lnTo>
                      <a:pt x="1073" y="524"/>
                    </a:lnTo>
                    <a:cubicBezTo>
                      <a:pt x="902" y="438"/>
                      <a:pt x="730" y="309"/>
                      <a:pt x="559" y="180"/>
                    </a:cubicBezTo>
                    <a:cubicBezTo>
                      <a:pt x="410" y="106"/>
                      <a:pt x="294" y="0"/>
                      <a:pt x="15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p55"/>
              <p:cNvSpPr/>
              <p:nvPr/>
            </p:nvSpPr>
            <p:spPr>
              <a:xfrm>
                <a:off x="5302700" y="2577075"/>
                <a:ext cx="26850" cy="17200"/>
              </a:xfrm>
              <a:custGeom>
                <a:rect b="b" l="l" r="r" t="t"/>
                <a:pathLst>
                  <a:path extrusionOk="0" h="688" w="1074">
                    <a:moveTo>
                      <a:pt x="891" y="0"/>
                    </a:moveTo>
                    <a:cubicBezTo>
                      <a:pt x="874" y="0"/>
                      <a:pt x="858" y="6"/>
                      <a:pt x="844" y="20"/>
                    </a:cubicBezTo>
                    <a:cubicBezTo>
                      <a:pt x="672" y="63"/>
                      <a:pt x="501" y="149"/>
                      <a:pt x="372" y="235"/>
                    </a:cubicBezTo>
                    <a:cubicBezTo>
                      <a:pt x="200" y="321"/>
                      <a:pt x="72" y="407"/>
                      <a:pt x="29" y="535"/>
                    </a:cubicBezTo>
                    <a:cubicBezTo>
                      <a:pt x="0" y="650"/>
                      <a:pt x="29" y="688"/>
                      <a:pt x="76" y="688"/>
                    </a:cubicBezTo>
                    <a:cubicBezTo>
                      <a:pt x="100" y="688"/>
                      <a:pt x="129" y="678"/>
                      <a:pt x="158" y="664"/>
                    </a:cubicBezTo>
                    <a:cubicBezTo>
                      <a:pt x="243" y="664"/>
                      <a:pt x="415" y="535"/>
                      <a:pt x="544" y="449"/>
                    </a:cubicBezTo>
                    <a:cubicBezTo>
                      <a:pt x="672" y="364"/>
                      <a:pt x="801" y="278"/>
                      <a:pt x="930" y="192"/>
                    </a:cubicBezTo>
                    <a:cubicBezTo>
                      <a:pt x="1073" y="156"/>
                      <a:pt x="977" y="0"/>
                      <a:pt x="89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p55"/>
              <p:cNvSpPr/>
              <p:nvPr/>
            </p:nvSpPr>
            <p:spPr>
              <a:xfrm>
                <a:off x="5222200" y="2525925"/>
                <a:ext cx="31775" cy="18650"/>
              </a:xfrm>
              <a:custGeom>
                <a:rect b="b" l="l" r="r" t="t"/>
                <a:pathLst>
                  <a:path extrusionOk="0" h="746" w="1271">
                    <a:moveTo>
                      <a:pt x="1143" y="1"/>
                    </a:moveTo>
                    <a:cubicBezTo>
                      <a:pt x="1131" y="1"/>
                      <a:pt x="1118" y="3"/>
                      <a:pt x="1104" y="7"/>
                    </a:cubicBezTo>
                    <a:lnTo>
                      <a:pt x="546" y="265"/>
                    </a:lnTo>
                    <a:cubicBezTo>
                      <a:pt x="375" y="351"/>
                      <a:pt x="203" y="436"/>
                      <a:pt x="74" y="565"/>
                    </a:cubicBezTo>
                    <a:cubicBezTo>
                      <a:pt x="0" y="639"/>
                      <a:pt x="54" y="745"/>
                      <a:pt x="153" y="745"/>
                    </a:cubicBezTo>
                    <a:cubicBezTo>
                      <a:pt x="169" y="745"/>
                      <a:pt x="185" y="742"/>
                      <a:pt x="203" y="737"/>
                    </a:cubicBezTo>
                    <a:cubicBezTo>
                      <a:pt x="375" y="694"/>
                      <a:pt x="503" y="608"/>
                      <a:pt x="675" y="479"/>
                    </a:cubicBezTo>
                    <a:lnTo>
                      <a:pt x="1233" y="179"/>
                    </a:lnTo>
                    <a:cubicBezTo>
                      <a:pt x="1271" y="141"/>
                      <a:pt x="1241" y="1"/>
                      <a:pt x="114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7" name="Google Shape;837;p55"/>
              <p:cNvSpPr/>
              <p:nvPr/>
            </p:nvSpPr>
            <p:spPr>
              <a:xfrm>
                <a:off x="5165250" y="2519375"/>
                <a:ext cx="26225" cy="20200"/>
              </a:xfrm>
              <a:custGeom>
                <a:rect b="b" l="l" r="r" t="t"/>
                <a:pathLst>
                  <a:path extrusionOk="0" h="808" w="1049">
                    <a:moveTo>
                      <a:pt x="79" y="1"/>
                    </a:moveTo>
                    <a:cubicBezTo>
                      <a:pt x="23" y="1"/>
                      <a:pt x="1" y="71"/>
                      <a:pt x="36" y="141"/>
                    </a:cubicBezTo>
                    <a:cubicBezTo>
                      <a:pt x="79" y="269"/>
                      <a:pt x="293" y="398"/>
                      <a:pt x="379" y="484"/>
                    </a:cubicBezTo>
                    <a:lnTo>
                      <a:pt x="851" y="784"/>
                    </a:lnTo>
                    <a:cubicBezTo>
                      <a:pt x="867" y="801"/>
                      <a:pt x="885" y="808"/>
                      <a:pt x="903" y="808"/>
                    </a:cubicBezTo>
                    <a:cubicBezTo>
                      <a:pt x="978" y="808"/>
                      <a:pt x="1049" y="682"/>
                      <a:pt x="980" y="613"/>
                    </a:cubicBezTo>
                    <a:lnTo>
                      <a:pt x="551" y="269"/>
                    </a:lnTo>
                    <a:cubicBezTo>
                      <a:pt x="422" y="184"/>
                      <a:pt x="293" y="55"/>
                      <a:pt x="122" y="12"/>
                    </a:cubicBezTo>
                    <a:cubicBezTo>
                      <a:pt x="106" y="4"/>
                      <a:pt x="92" y="1"/>
                      <a:pt x="7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p55"/>
              <p:cNvSpPr/>
              <p:nvPr/>
            </p:nvSpPr>
            <p:spPr>
              <a:xfrm>
                <a:off x="5202600" y="2553450"/>
                <a:ext cx="8600" cy="30050"/>
              </a:xfrm>
              <a:custGeom>
                <a:rect b="b" l="l" r="r" t="t"/>
                <a:pathLst>
                  <a:path extrusionOk="0" h="1202" w="344">
                    <a:moveTo>
                      <a:pt x="156" y="0"/>
                    </a:moveTo>
                    <a:cubicBezTo>
                      <a:pt x="118" y="0"/>
                      <a:pt x="86" y="22"/>
                      <a:pt x="86" y="65"/>
                    </a:cubicBezTo>
                    <a:lnTo>
                      <a:pt x="43" y="65"/>
                    </a:lnTo>
                    <a:cubicBezTo>
                      <a:pt x="0" y="408"/>
                      <a:pt x="0" y="751"/>
                      <a:pt x="43" y="1137"/>
                    </a:cubicBezTo>
                    <a:cubicBezTo>
                      <a:pt x="65" y="1180"/>
                      <a:pt x="118" y="1201"/>
                      <a:pt x="172" y="1201"/>
                    </a:cubicBezTo>
                    <a:cubicBezTo>
                      <a:pt x="226" y="1201"/>
                      <a:pt x="279" y="1180"/>
                      <a:pt x="301" y="1137"/>
                    </a:cubicBezTo>
                    <a:cubicBezTo>
                      <a:pt x="344" y="751"/>
                      <a:pt x="301" y="408"/>
                      <a:pt x="258" y="65"/>
                    </a:cubicBezTo>
                    <a:cubicBezTo>
                      <a:pt x="236" y="22"/>
                      <a:pt x="193" y="0"/>
                      <a:pt x="15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9" name="Google Shape;839;p55"/>
              <p:cNvSpPr/>
              <p:nvPr/>
            </p:nvSpPr>
            <p:spPr>
              <a:xfrm>
                <a:off x="5152875" y="2576600"/>
                <a:ext cx="25225" cy="19150"/>
              </a:xfrm>
              <a:custGeom>
                <a:rect b="b" l="l" r="r" t="t"/>
                <a:pathLst>
                  <a:path extrusionOk="0" h="766" w="1009">
                    <a:moveTo>
                      <a:pt x="809" y="0"/>
                    </a:moveTo>
                    <a:cubicBezTo>
                      <a:pt x="775" y="0"/>
                      <a:pt x="739" y="12"/>
                      <a:pt x="702" y="39"/>
                    </a:cubicBezTo>
                    <a:cubicBezTo>
                      <a:pt x="488" y="168"/>
                      <a:pt x="273" y="297"/>
                      <a:pt x="102" y="511"/>
                    </a:cubicBezTo>
                    <a:cubicBezTo>
                      <a:pt x="1" y="612"/>
                      <a:pt x="111" y="766"/>
                      <a:pt x="225" y="766"/>
                    </a:cubicBezTo>
                    <a:cubicBezTo>
                      <a:pt x="256" y="766"/>
                      <a:pt x="288" y="754"/>
                      <a:pt x="316" y="726"/>
                    </a:cubicBezTo>
                    <a:cubicBezTo>
                      <a:pt x="488" y="554"/>
                      <a:pt x="659" y="426"/>
                      <a:pt x="874" y="297"/>
                    </a:cubicBezTo>
                    <a:cubicBezTo>
                      <a:pt x="1009" y="162"/>
                      <a:pt x="931" y="0"/>
                      <a:pt x="80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0" name="Google Shape;840;p55"/>
              <p:cNvSpPr/>
              <p:nvPr/>
            </p:nvSpPr>
            <p:spPr>
              <a:xfrm>
                <a:off x="5229600" y="2586525"/>
                <a:ext cx="21625" cy="22450"/>
              </a:xfrm>
              <a:custGeom>
                <a:rect b="b" l="l" r="r" t="t"/>
                <a:pathLst>
                  <a:path extrusionOk="0" h="898" w="865">
                    <a:moveTo>
                      <a:pt x="703" y="1"/>
                    </a:moveTo>
                    <a:cubicBezTo>
                      <a:pt x="679" y="1"/>
                      <a:pt x="656" y="9"/>
                      <a:pt x="636" y="29"/>
                    </a:cubicBezTo>
                    <a:cubicBezTo>
                      <a:pt x="508" y="157"/>
                      <a:pt x="422" y="286"/>
                      <a:pt x="293" y="415"/>
                    </a:cubicBezTo>
                    <a:cubicBezTo>
                      <a:pt x="164" y="500"/>
                      <a:pt x="79" y="629"/>
                      <a:pt x="36" y="758"/>
                    </a:cubicBezTo>
                    <a:cubicBezTo>
                      <a:pt x="1" y="828"/>
                      <a:pt x="80" y="898"/>
                      <a:pt x="134" y="898"/>
                    </a:cubicBezTo>
                    <a:cubicBezTo>
                      <a:pt x="146" y="898"/>
                      <a:pt x="157" y="894"/>
                      <a:pt x="164" y="887"/>
                    </a:cubicBezTo>
                    <a:cubicBezTo>
                      <a:pt x="293" y="801"/>
                      <a:pt x="422" y="672"/>
                      <a:pt x="508" y="586"/>
                    </a:cubicBezTo>
                    <a:cubicBezTo>
                      <a:pt x="593" y="458"/>
                      <a:pt x="679" y="329"/>
                      <a:pt x="765" y="200"/>
                    </a:cubicBezTo>
                    <a:cubicBezTo>
                      <a:pt x="865" y="100"/>
                      <a:pt x="784" y="1"/>
                      <a:pt x="70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1" name="Google Shape;841;p55"/>
              <p:cNvSpPr/>
              <p:nvPr/>
            </p:nvSpPr>
            <p:spPr>
              <a:xfrm>
                <a:off x="5180350" y="2611475"/>
                <a:ext cx="29350" cy="24625"/>
              </a:xfrm>
              <a:custGeom>
                <a:rect b="b" l="l" r="r" t="t"/>
                <a:pathLst>
                  <a:path extrusionOk="0" h="985" w="1174">
                    <a:moveTo>
                      <a:pt x="113" y="0"/>
                    </a:moveTo>
                    <a:cubicBezTo>
                      <a:pt x="61" y="0"/>
                      <a:pt x="1" y="40"/>
                      <a:pt x="32" y="103"/>
                    </a:cubicBezTo>
                    <a:cubicBezTo>
                      <a:pt x="118" y="275"/>
                      <a:pt x="290" y="446"/>
                      <a:pt x="461" y="575"/>
                    </a:cubicBezTo>
                    <a:cubicBezTo>
                      <a:pt x="633" y="704"/>
                      <a:pt x="805" y="832"/>
                      <a:pt x="976" y="961"/>
                    </a:cubicBezTo>
                    <a:cubicBezTo>
                      <a:pt x="1001" y="978"/>
                      <a:pt x="1025" y="985"/>
                      <a:pt x="1046" y="985"/>
                    </a:cubicBezTo>
                    <a:cubicBezTo>
                      <a:pt x="1132" y="985"/>
                      <a:pt x="1174" y="867"/>
                      <a:pt x="1105" y="832"/>
                    </a:cubicBezTo>
                    <a:cubicBezTo>
                      <a:pt x="933" y="704"/>
                      <a:pt x="805" y="532"/>
                      <a:pt x="633" y="403"/>
                    </a:cubicBezTo>
                    <a:cubicBezTo>
                      <a:pt x="504" y="232"/>
                      <a:pt x="333" y="103"/>
                      <a:pt x="161" y="17"/>
                    </a:cubicBezTo>
                    <a:cubicBezTo>
                      <a:pt x="150" y="6"/>
                      <a:pt x="132" y="0"/>
                      <a:pt x="11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2" name="Google Shape;842;p55"/>
              <p:cNvSpPr/>
              <p:nvPr/>
            </p:nvSpPr>
            <p:spPr>
              <a:xfrm>
                <a:off x="5102850" y="2601675"/>
                <a:ext cx="27525" cy="19025"/>
              </a:xfrm>
              <a:custGeom>
                <a:rect b="b" l="l" r="r" t="t"/>
                <a:pathLst>
                  <a:path extrusionOk="0" h="761" w="1101">
                    <a:moveTo>
                      <a:pt x="930" y="0"/>
                    </a:moveTo>
                    <a:cubicBezTo>
                      <a:pt x="907" y="0"/>
                      <a:pt x="883" y="7"/>
                      <a:pt x="859" y="23"/>
                    </a:cubicBezTo>
                    <a:cubicBezTo>
                      <a:pt x="730" y="109"/>
                      <a:pt x="558" y="238"/>
                      <a:pt x="387" y="323"/>
                    </a:cubicBezTo>
                    <a:cubicBezTo>
                      <a:pt x="258" y="409"/>
                      <a:pt x="87" y="409"/>
                      <a:pt x="1" y="581"/>
                    </a:cubicBezTo>
                    <a:cubicBezTo>
                      <a:pt x="1" y="667"/>
                      <a:pt x="44" y="710"/>
                      <a:pt x="87" y="752"/>
                    </a:cubicBezTo>
                    <a:cubicBezTo>
                      <a:pt x="110" y="758"/>
                      <a:pt x="133" y="761"/>
                      <a:pt x="157" y="761"/>
                    </a:cubicBezTo>
                    <a:cubicBezTo>
                      <a:pt x="304" y="761"/>
                      <a:pt x="447" y="655"/>
                      <a:pt x="558" y="581"/>
                    </a:cubicBezTo>
                    <a:cubicBezTo>
                      <a:pt x="730" y="452"/>
                      <a:pt x="859" y="323"/>
                      <a:pt x="1030" y="238"/>
                    </a:cubicBezTo>
                    <a:cubicBezTo>
                      <a:pt x="1100" y="133"/>
                      <a:pt x="1028" y="0"/>
                      <a:pt x="93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3" name="Google Shape;843;p55"/>
              <p:cNvSpPr/>
              <p:nvPr/>
            </p:nvSpPr>
            <p:spPr>
              <a:xfrm>
                <a:off x="5054600" y="2599950"/>
                <a:ext cx="28350" cy="22500"/>
              </a:xfrm>
              <a:custGeom>
                <a:rect b="b" l="l" r="r" t="t"/>
                <a:pathLst>
                  <a:path extrusionOk="0" h="900" w="1134">
                    <a:moveTo>
                      <a:pt x="132" y="1"/>
                    </a:moveTo>
                    <a:cubicBezTo>
                      <a:pt x="117" y="1"/>
                      <a:pt x="101" y="3"/>
                      <a:pt x="86" y="6"/>
                    </a:cubicBezTo>
                    <a:cubicBezTo>
                      <a:pt x="43" y="6"/>
                      <a:pt x="0" y="49"/>
                      <a:pt x="0" y="92"/>
                    </a:cubicBezTo>
                    <a:cubicBezTo>
                      <a:pt x="0" y="307"/>
                      <a:pt x="215" y="435"/>
                      <a:pt x="343" y="521"/>
                    </a:cubicBezTo>
                    <a:cubicBezTo>
                      <a:pt x="515" y="650"/>
                      <a:pt x="687" y="779"/>
                      <a:pt x="858" y="864"/>
                    </a:cubicBezTo>
                    <a:cubicBezTo>
                      <a:pt x="891" y="889"/>
                      <a:pt x="923" y="900"/>
                      <a:pt x="952" y="900"/>
                    </a:cubicBezTo>
                    <a:cubicBezTo>
                      <a:pt x="1070" y="900"/>
                      <a:pt x="1134" y="719"/>
                      <a:pt x="1030" y="650"/>
                    </a:cubicBezTo>
                    <a:lnTo>
                      <a:pt x="1030" y="607"/>
                    </a:lnTo>
                    <a:cubicBezTo>
                      <a:pt x="858" y="521"/>
                      <a:pt x="687" y="392"/>
                      <a:pt x="515" y="264"/>
                    </a:cubicBezTo>
                    <a:cubicBezTo>
                      <a:pt x="437" y="186"/>
                      <a:pt x="288" y="1"/>
                      <a:pt x="13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4" name="Google Shape;844;p55"/>
              <p:cNvSpPr/>
              <p:nvPr/>
            </p:nvSpPr>
            <p:spPr>
              <a:xfrm>
                <a:off x="5080625" y="2570000"/>
                <a:ext cx="19575" cy="23475"/>
              </a:xfrm>
              <a:custGeom>
                <a:rect b="b" l="l" r="r" t="t"/>
                <a:pathLst>
                  <a:path extrusionOk="0" h="939" w="783">
                    <a:moveTo>
                      <a:pt x="622" y="1"/>
                    </a:moveTo>
                    <a:cubicBezTo>
                      <a:pt x="595" y="1"/>
                      <a:pt x="568" y="14"/>
                      <a:pt x="547" y="46"/>
                    </a:cubicBezTo>
                    <a:lnTo>
                      <a:pt x="246" y="389"/>
                    </a:lnTo>
                    <a:cubicBezTo>
                      <a:pt x="160" y="518"/>
                      <a:pt x="75" y="604"/>
                      <a:pt x="32" y="775"/>
                    </a:cubicBezTo>
                    <a:cubicBezTo>
                      <a:pt x="1" y="868"/>
                      <a:pt x="81" y="939"/>
                      <a:pt x="177" y="939"/>
                    </a:cubicBezTo>
                    <a:cubicBezTo>
                      <a:pt x="214" y="939"/>
                      <a:pt x="253" y="928"/>
                      <a:pt x="289" y="904"/>
                    </a:cubicBezTo>
                    <a:cubicBezTo>
                      <a:pt x="332" y="818"/>
                      <a:pt x="418" y="690"/>
                      <a:pt x="461" y="561"/>
                    </a:cubicBezTo>
                    <a:cubicBezTo>
                      <a:pt x="547" y="475"/>
                      <a:pt x="632" y="346"/>
                      <a:pt x="718" y="218"/>
                    </a:cubicBezTo>
                    <a:cubicBezTo>
                      <a:pt x="782" y="121"/>
                      <a:pt x="702" y="1"/>
                      <a:pt x="62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5" name="Google Shape;845;p55"/>
              <p:cNvSpPr/>
              <p:nvPr/>
            </p:nvSpPr>
            <p:spPr>
              <a:xfrm>
                <a:off x="5107150" y="2533600"/>
                <a:ext cx="25900" cy="24950"/>
              </a:xfrm>
              <a:custGeom>
                <a:rect b="b" l="l" r="r" t="t"/>
                <a:pathLst>
                  <a:path extrusionOk="0" h="998" w="1036">
                    <a:moveTo>
                      <a:pt x="129" y="1"/>
                    </a:moveTo>
                    <a:cubicBezTo>
                      <a:pt x="43" y="1"/>
                      <a:pt x="0" y="86"/>
                      <a:pt x="0" y="129"/>
                    </a:cubicBezTo>
                    <a:cubicBezTo>
                      <a:pt x="43" y="301"/>
                      <a:pt x="258" y="387"/>
                      <a:pt x="343" y="515"/>
                    </a:cubicBezTo>
                    <a:cubicBezTo>
                      <a:pt x="515" y="644"/>
                      <a:pt x="644" y="773"/>
                      <a:pt x="730" y="944"/>
                    </a:cubicBezTo>
                    <a:cubicBezTo>
                      <a:pt x="767" y="982"/>
                      <a:pt x="812" y="998"/>
                      <a:pt x="854" y="998"/>
                    </a:cubicBezTo>
                    <a:cubicBezTo>
                      <a:pt x="954" y="998"/>
                      <a:pt x="1035" y="907"/>
                      <a:pt x="944" y="816"/>
                    </a:cubicBezTo>
                    <a:lnTo>
                      <a:pt x="987" y="816"/>
                    </a:lnTo>
                    <a:cubicBezTo>
                      <a:pt x="858" y="644"/>
                      <a:pt x="730" y="473"/>
                      <a:pt x="601" y="344"/>
                    </a:cubicBezTo>
                    <a:cubicBezTo>
                      <a:pt x="472" y="215"/>
                      <a:pt x="301" y="1"/>
                      <a:pt x="12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6" name="Google Shape;846;p55"/>
              <p:cNvSpPr/>
              <p:nvPr/>
            </p:nvSpPr>
            <p:spPr>
              <a:xfrm>
                <a:off x="5061350" y="2526900"/>
                <a:ext cx="15475" cy="22000"/>
              </a:xfrm>
              <a:custGeom>
                <a:rect b="b" l="l" r="r" t="t"/>
                <a:pathLst>
                  <a:path extrusionOk="0" h="880" w="619">
                    <a:moveTo>
                      <a:pt x="464" y="1"/>
                    </a:moveTo>
                    <a:cubicBezTo>
                      <a:pt x="431" y="1"/>
                      <a:pt x="399" y="16"/>
                      <a:pt x="374" y="54"/>
                    </a:cubicBezTo>
                    <a:lnTo>
                      <a:pt x="202" y="397"/>
                    </a:lnTo>
                    <a:cubicBezTo>
                      <a:pt x="116" y="483"/>
                      <a:pt x="73" y="612"/>
                      <a:pt x="31" y="698"/>
                    </a:cubicBezTo>
                    <a:cubicBezTo>
                      <a:pt x="0" y="789"/>
                      <a:pt x="77" y="880"/>
                      <a:pt x="155" y="880"/>
                    </a:cubicBezTo>
                    <a:cubicBezTo>
                      <a:pt x="187" y="880"/>
                      <a:pt x="220" y="864"/>
                      <a:pt x="245" y="826"/>
                    </a:cubicBezTo>
                    <a:cubicBezTo>
                      <a:pt x="331" y="741"/>
                      <a:pt x="374" y="612"/>
                      <a:pt x="417" y="526"/>
                    </a:cubicBezTo>
                    <a:lnTo>
                      <a:pt x="588" y="183"/>
                    </a:lnTo>
                    <a:cubicBezTo>
                      <a:pt x="619" y="92"/>
                      <a:pt x="542" y="1"/>
                      <a:pt x="46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7" name="Google Shape;847;p55"/>
              <p:cNvSpPr/>
              <p:nvPr/>
            </p:nvSpPr>
            <p:spPr>
              <a:xfrm>
                <a:off x="5109300" y="2482900"/>
                <a:ext cx="26625" cy="18550"/>
              </a:xfrm>
              <a:custGeom>
                <a:rect b="b" l="l" r="r" t="t"/>
                <a:pathLst>
                  <a:path extrusionOk="0" h="742" w="1065">
                    <a:moveTo>
                      <a:pt x="988" y="1"/>
                    </a:moveTo>
                    <a:cubicBezTo>
                      <a:pt x="975" y="1"/>
                      <a:pt x="960" y="4"/>
                      <a:pt x="944" y="12"/>
                    </a:cubicBezTo>
                    <a:cubicBezTo>
                      <a:pt x="815" y="98"/>
                      <a:pt x="644" y="227"/>
                      <a:pt x="515" y="313"/>
                    </a:cubicBezTo>
                    <a:cubicBezTo>
                      <a:pt x="343" y="356"/>
                      <a:pt x="172" y="484"/>
                      <a:pt x="43" y="570"/>
                    </a:cubicBezTo>
                    <a:cubicBezTo>
                      <a:pt x="0" y="656"/>
                      <a:pt x="43" y="742"/>
                      <a:pt x="172" y="742"/>
                    </a:cubicBezTo>
                    <a:cubicBezTo>
                      <a:pt x="300" y="656"/>
                      <a:pt x="472" y="570"/>
                      <a:pt x="601" y="484"/>
                    </a:cubicBezTo>
                    <a:cubicBezTo>
                      <a:pt x="729" y="356"/>
                      <a:pt x="901" y="227"/>
                      <a:pt x="1030" y="98"/>
                    </a:cubicBezTo>
                    <a:cubicBezTo>
                      <a:pt x="1064" y="64"/>
                      <a:pt x="1043" y="1"/>
                      <a:pt x="98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8" name="Google Shape;848;p55"/>
              <p:cNvSpPr/>
              <p:nvPr/>
            </p:nvSpPr>
            <p:spPr>
              <a:xfrm>
                <a:off x="5063175" y="2475250"/>
                <a:ext cx="15925" cy="14700"/>
              </a:xfrm>
              <a:custGeom>
                <a:rect b="b" l="l" r="r" t="t"/>
                <a:pathLst>
                  <a:path extrusionOk="0" h="588" w="637">
                    <a:moveTo>
                      <a:pt x="109" y="0"/>
                    </a:moveTo>
                    <a:cubicBezTo>
                      <a:pt x="90" y="0"/>
                      <a:pt x="68" y="6"/>
                      <a:pt x="43" y="18"/>
                    </a:cubicBezTo>
                    <a:cubicBezTo>
                      <a:pt x="0" y="18"/>
                      <a:pt x="0" y="61"/>
                      <a:pt x="0" y="104"/>
                    </a:cubicBezTo>
                    <a:cubicBezTo>
                      <a:pt x="0" y="233"/>
                      <a:pt x="129" y="276"/>
                      <a:pt x="172" y="361"/>
                    </a:cubicBezTo>
                    <a:lnTo>
                      <a:pt x="472" y="576"/>
                    </a:lnTo>
                    <a:cubicBezTo>
                      <a:pt x="488" y="584"/>
                      <a:pt x="504" y="587"/>
                      <a:pt x="519" y="587"/>
                    </a:cubicBezTo>
                    <a:cubicBezTo>
                      <a:pt x="585" y="587"/>
                      <a:pt x="636" y="517"/>
                      <a:pt x="601" y="447"/>
                    </a:cubicBezTo>
                    <a:lnTo>
                      <a:pt x="344" y="190"/>
                    </a:lnTo>
                    <a:lnTo>
                      <a:pt x="215" y="61"/>
                    </a:lnTo>
                    <a:cubicBezTo>
                      <a:pt x="185" y="31"/>
                      <a:pt x="154" y="0"/>
                      <a:pt x="10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9" name="Google Shape;849;p55"/>
              <p:cNvSpPr/>
              <p:nvPr/>
            </p:nvSpPr>
            <p:spPr>
              <a:xfrm>
                <a:off x="5063175" y="2393675"/>
                <a:ext cx="13600" cy="29275"/>
              </a:xfrm>
              <a:custGeom>
                <a:rect b="b" l="l" r="r" t="t"/>
                <a:pathLst>
                  <a:path extrusionOk="0" h="1171" w="544">
                    <a:moveTo>
                      <a:pt x="421" y="0"/>
                    </a:moveTo>
                    <a:cubicBezTo>
                      <a:pt x="389" y="0"/>
                      <a:pt x="359" y="19"/>
                      <a:pt x="344" y="64"/>
                    </a:cubicBezTo>
                    <a:lnTo>
                      <a:pt x="129" y="579"/>
                    </a:lnTo>
                    <a:cubicBezTo>
                      <a:pt x="43" y="707"/>
                      <a:pt x="0" y="879"/>
                      <a:pt x="0" y="1007"/>
                    </a:cubicBezTo>
                    <a:cubicBezTo>
                      <a:pt x="0" y="1100"/>
                      <a:pt x="67" y="1171"/>
                      <a:pt x="137" y="1171"/>
                    </a:cubicBezTo>
                    <a:cubicBezTo>
                      <a:pt x="164" y="1171"/>
                      <a:pt x="191" y="1160"/>
                      <a:pt x="215" y="1136"/>
                    </a:cubicBezTo>
                    <a:cubicBezTo>
                      <a:pt x="301" y="965"/>
                      <a:pt x="344" y="836"/>
                      <a:pt x="387" y="664"/>
                    </a:cubicBezTo>
                    <a:cubicBezTo>
                      <a:pt x="429" y="493"/>
                      <a:pt x="472" y="321"/>
                      <a:pt x="515" y="150"/>
                    </a:cubicBezTo>
                    <a:cubicBezTo>
                      <a:pt x="543" y="66"/>
                      <a:pt x="480" y="0"/>
                      <a:pt x="42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0" name="Google Shape;850;p55"/>
              <p:cNvSpPr/>
              <p:nvPr/>
            </p:nvSpPr>
            <p:spPr>
              <a:xfrm>
                <a:off x="5104375" y="2419700"/>
                <a:ext cx="21600" cy="15975"/>
              </a:xfrm>
              <a:custGeom>
                <a:rect b="b" l="l" r="r" t="t"/>
                <a:pathLst>
                  <a:path extrusionOk="0" h="639" w="864">
                    <a:moveTo>
                      <a:pt x="160" y="1"/>
                    </a:moveTo>
                    <a:cubicBezTo>
                      <a:pt x="81" y="1"/>
                      <a:pt x="0" y="107"/>
                      <a:pt x="111" y="181"/>
                    </a:cubicBezTo>
                    <a:cubicBezTo>
                      <a:pt x="283" y="353"/>
                      <a:pt x="454" y="481"/>
                      <a:pt x="669" y="610"/>
                    </a:cubicBezTo>
                    <a:cubicBezTo>
                      <a:pt x="689" y="630"/>
                      <a:pt x="711" y="638"/>
                      <a:pt x="733" y="638"/>
                    </a:cubicBezTo>
                    <a:cubicBezTo>
                      <a:pt x="803" y="638"/>
                      <a:pt x="864" y="547"/>
                      <a:pt x="798" y="481"/>
                    </a:cubicBezTo>
                    <a:cubicBezTo>
                      <a:pt x="626" y="310"/>
                      <a:pt x="412" y="181"/>
                      <a:pt x="197" y="9"/>
                    </a:cubicBezTo>
                    <a:cubicBezTo>
                      <a:pt x="185" y="4"/>
                      <a:pt x="173" y="1"/>
                      <a:pt x="16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1" name="Google Shape;851;p55"/>
              <p:cNvSpPr/>
              <p:nvPr/>
            </p:nvSpPr>
            <p:spPr>
              <a:xfrm>
                <a:off x="5094275" y="2355050"/>
                <a:ext cx="6450" cy="23075"/>
              </a:xfrm>
              <a:custGeom>
                <a:rect b="b" l="l" r="r" t="t"/>
                <a:pathLst>
                  <a:path extrusionOk="0" h="923" w="258">
                    <a:moveTo>
                      <a:pt x="129" y="0"/>
                    </a:moveTo>
                    <a:cubicBezTo>
                      <a:pt x="97" y="0"/>
                      <a:pt x="65" y="21"/>
                      <a:pt x="43" y="64"/>
                    </a:cubicBezTo>
                    <a:cubicBezTo>
                      <a:pt x="43" y="322"/>
                      <a:pt x="1" y="536"/>
                      <a:pt x="43" y="794"/>
                    </a:cubicBezTo>
                    <a:cubicBezTo>
                      <a:pt x="43" y="879"/>
                      <a:pt x="97" y="922"/>
                      <a:pt x="151" y="922"/>
                    </a:cubicBezTo>
                    <a:cubicBezTo>
                      <a:pt x="204" y="922"/>
                      <a:pt x="258" y="879"/>
                      <a:pt x="258" y="794"/>
                    </a:cubicBezTo>
                    <a:cubicBezTo>
                      <a:pt x="258" y="536"/>
                      <a:pt x="215" y="322"/>
                      <a:pt x="215" y="64"/>
                    </a:cubicBezTo>
                    <a:cubicBezTo>
                      <a:pt x="194" y="21"/>
                      <a:pt x="161" y="0"/>
                      <a:pt x="12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p55"/>
              <p:cNvSpPr/>
              <p:nvPr/>
            </p:nvSpPr>
            <p:spPr>
              <a:xfrm>
                <a:off x="5022425" y="2432100"/>
                <a:ext cx="15875" cy="19000"/>
              </a:xfrm>
              <a:custGeom>
                <a:rect b="b" l="l" r="r" t="t"/>
                <a:pathLst>
                  <a:path extrusionOk="0" h="760" w="635">
                    <a:moveTo>
                      <a:pt x="491" y="0"/>
                    </a:moveTo>
                    <a:cubicBezTo>
                      <a:pt x="470" y="0"/>
                      <a:pt x="449" y="9"/>
                      <a:pt x="429" y="28"/>
                    </a:cubicBezTo>
                    <a:cubicBezTo>
                      <a:pt x="215" y="157"/>
                      <a:pt x="43" y="371"/>
                      <a:pt x="0" y="629"/>
                    </a:cubicBezTo>
                    <a:cubicBezTo>
                      <a:pt x="0" y="712"/>
                      <a:pt x="54" y="759"/>
                      <a:pt x="104" y="759"/>
                    </a:cubicBezTo>
                    <a:cubicBezTo>
                      <a:pt x="131" y="759"/>
                      <a:pt x="157" y="745"/>
                      <a:pt x="172" y="715"/>
                    </a:cubicBezTo>
                    <a:cubicBezTo>
                      <a:pt x="258" y="629"/>
                      <a:pt x="343" y="543"/>
                      <a:pt x="386" y="457"/>
                    </a:cubicBezTo>
                    <a:cubicBezTo>
                      <a:pt x="429" y="371"/>
                      <a:pt x="515" y="286"/>
                      <a:pt x="601" y="200"/>
                    </a:cubicBezTo>
                    <a:cubicBezTo>
                      <a:pt x="634" y="100"/>
                      <a:pt x="564" y="0"/>
                      <a:pt x="49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p55"/>
              <p:cNvSpPr/>
              <p:nvPr/>
            </p:nvSpPr>
            <p:spPr>
              <a:xfrm>
                <a:off x="5021550" y="2490775"/>
                <a:ext cx="18425" cy="19550"/>
              </a:xfrm>
              <a:custGeom>
                <a:rect b="b" l="l" r="r" t="t"/>
                <a:pathLst>
                  <a:path extrusionOk="0" h="782" w="737">
                    <a:moveTo>
                      <a:pt x="496" y="1"/>
                    </a:moveTo>
                    <a:cubicBezTo>
                      <a:pt x="467" y="1"/>
                      <a:pt x="440" y="13"/>
                      <a:pt x="421" y="41"/>
                    </a:cubicBezTo>
                    <a:cubicBezTo>
                      <a:pt x="250" y="212"/>
                      <a:pt x="121" y="427"/>
                      <a:pt x="35" y="641"/>
                    </a:cubicBezTo>
                    <a:cubicBezTo>
                      <a:pt x="0" y="711"/>
                      <a:pt x="51" y="781"/>
                      <a:pt x="141" y="781"/>
                    </a:cubicBezTo>
                    <a:cubicBezTo>
                      <a:pt x="161" y="781"/>
                      <a:pt x="183" y="778"/>
                      <a:pt x="207" y="770"/>
                    </a:cubicBezTo>
                    <a:cubicBezTo>
                      <a:pt x="378" y="641"/>
                      <a:pt x="507" y="427"/>
                      <a:pt x="636" y="255"/>
                    </a:cubicBezTo>
                    <a:cubicBezTo>
                      <a:pt x="737" y="154"/>
                      <a:pt x="601" y="1"/>
                      <a:pt x="49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p55"/>
              <p:cNvSpPr/>
              <p:nvPr/>
            </p:nvSpPr>
            <p:spPr>
              <a:xfrm>
                <a:off x="4995600" y="2506900"/>
                <a:ext cx="17975" cy="23300"/>
              </a:xfrm>
              <a:custGeom>
                <a:rect b="b" l="l" r="r" t="t"/>
                <a:pathLst>
                  <a:path extrusionOk="0" h="932" w="719">
                    <a:moveTo>
                      <a:pt x="179" y="1"/>
                    </a:moveTo>
                    <a:cubicBezTo>
                      <a:pt x="87" y="1"/>
                      <a:pt x="1" y="96"/>
                      <a:pt x="87" y="211"/>
                    </a:cubicBezTo>
                    <a:cubicBezTo>
                      <a:pt x="215" y="425"/>
                      <a:pt x="301" y="683"/>
                      <a:pt x="473" y="897"/>
                    </a:cubicBezTo>
                    <a:cubicBezTo>
                      <a:pt x="497" y="921"/>
                      <a:pt x="527" y="932"/>
                      <a:pt x="558" y="932"/>
                    </a:cubicBezTo>
                    <a:cubicBezTo>
                      <a:pt x="638" y="932"/>
                      <a:pt x="718" y="861"/>
                      <a:pt x="687" y="768"/>
                    </a:cubicBezTo>
                    <a:cubicBezTo>
                      <a:pt x="601" y="511"/>
                      <a:pt x="473" y="296"/>
                      <a:pt x="301" y="82"/>
                    </a:cubicBezTo>
                    <a:cubicBezTo>
                      <a:pt x="273" y="25"/>
                      <a:pt x="225" y="1"/>
                      <a:pt x="17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55" name="Google Shape;855;p55"/>
            <p:cNvGrpSpPr/>
            <p:nvPr/>
          </p:nvGrpSpPr>
          <p:grpSpPr>
            <a:xfrm rot="121189">
              <a:off x="5291971" y="2754019"/>
              <a:ext cx="426329" cy="1037596"/>
              <a:chOff x="2894625" y="2606850"/>
              <a:chExt cx="426875" cy="1038925"/>
            </a:xfrm>
          </p:grpSpPr>
          <p:sp>
            <p:nvSpPr>
              <p:cNvPr id="856" name="Google Shape;856;p55"/>
              <p:cNvSpPr/>
              <p:nvPr/>
            </p:nvSpPr>
            <p:spPr>
              <a:xfrm>
                <a:off x="2933250" y="2606850"/>
                <a:ext cx="158750" cy="113375"/>
              </a:xfrm>
              <a:custGeom>
                <a:rect b="b" l="l" r="r" t="t"/>
                <a:pathLst>
                  <a:path extrusionOk="0" h="4535" w="6350">
                    <a:moveTo>
                      <a:pt x="3028" y="1"/>
                    </a:moveTo>
                    <a:cubicBezTo>
                      <a:pt x="2507" y="1"/>
                      <a:pt x="1985" y="343"/>
                      <a:pt x="1888" y="974"/>
                    </a:cubicBezTo>
                    <a:cubicBezTo>
                      <a:pt x="1759" y="824"/>
                      <a:pt x="1577" y="749"/>
                      <a:pt x="1394" y="749"/>
                    </a:cubicBezTo>
                    <a:cubicBezTo>
                      <a:pt x="1212" y="749"/>
                      <a:pt x="1030" y="824"/>
                      <a:pt x="901" y="974"/>
                    </a:cubicBezTo>
                    <a:cubicBezTo>
                      <a:pt x="601" y="1232"/>
                      <a:pt x="343" y="1575"/>
                      <a:pt x="215" y="2004"/>
                    </a:cubicBezTo>
                    <a:cubicBezTo>
                      <a:pt x="0" y="2862"/>
                      <a:pt x="86" y="3763"/>
                      <a:pt x="429" y="4535"/>
                    </a:cubicBezTo>
                    <a:lnTo>
                      <a:pt x="858" y="4363"/>
                    </a:lnTo>
                    <a:cubicBezTo>
                      <a:pt x="1791" y="4196"/>
                      <a:pt x="2737" y="4109"/>
                      <a:pt x="3681" y="4109"/>
                    </a:cubicBezTo>
                    <a:cubicBezTo>
                      <a:pt x="4431" y="4109"/>
                      <a:pt x="5180" y="4164"/>
                      <a:pt x="5920" y="4278"/>
                    </a:cubicBezTo>
                    <a:cubicBezTo>
                      <a:pt x="5834" y="3934"/>
                      <a:pt x="5834" y="3591"/>
                      <a:pt x="6049" y="3291"/>
                    </a:cubicBezTo>
                    <a:cubicBezTo>
                      <a:pt x="6220" y="3034"/>
                      <a:pt x="6306" y="2690"/>
                      <a:pt x="6349" y="2347"/>
                    </a:cubicBezTo>
                    <a:cubicBezTo>
                      <a:pt x="6313" y="2091"/>
                      <a:pt x="6089" y="1805"/>
                      <a:pt x="5812" y="1805"/>
                    </a:cubicBezTo>
                    <a:cubicBezTo>
                      <a:pt x="5764" y="1805"/>
                      <a:pt x="5714" y="1813"/>
                      <a:pt x="5663" y="1832"/>
                    </a:cubicBezTo>
                    <a:cubicBezTo>
                      <a:pt x="5963" y="1618"/>
                      <a:pt x="6092" y="1189"/>
                      <a:pt x="5920" y="846"/>
                    </a:cubicBezTo>
                    <a:cubicBezTo>
                      <a:pt x="5749" y="545"/>
                      <a:pt x="5448" y="331"/>
                      <a:pt x="5062" y="288"/>
                    </a:cubicBezTo>
                    <a:cubicBezTo>
                      <a:pt x="4676" y="288"/>
                      <a:pt x="4333" y="417"/>
                      <a:pt x="4033" y="631"/>
                    </a:cubicBezTo>
                    <a:cubicBezTo>
                      <a:pt x="3828" y="203"/>
                      <a:pt x="3429" y="1"/>
                      <a:pt x="3028"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p55"/>
              <p:cNvSpPr/>
              <p:nvPr/>
            </p:nvSpPr>
            <p:spPr>
              <a:xfrm>
                <a:off x="2998650" y="3563175"/>
                <a:ext cx="123375" cy="82600"/>
              </a:xfrm>
              <a:custGeom>
                <a:rect b="b" l="l" r="r" t="t"/>
                <a:pathLst>
                  <a:path extrusionOk="0" h="3304" w="4935">
                    <a:moveTo>
                      <a:pt x="2618" y="0"/>
                    </a:moveTo>
                    <a:lnTo>
                      <a:pt x="87" y="558"/>
                    </a:lnTo>
                    <a:lnTo>
                      <a:pt x="1" y="3303"/>
                    </a:lnTo>
                    <a:lnTo>
                      <a:pt x="1" y="3303"/>
                    </a:lnTo>
                    <a:lnTo>
                      <a:pt x="4934" y="3003"/>
                    </a:lnTo>
                    <a:lnTo>
                      <a:pt x="2575" y="1759"/>
                    </a:lnTo>
                    <a:lnTo>
                      <a:pt x="2618"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8" name="Google Shape;858;p55"/>
              <p:cNvSpPr/>
              <p:nvPr/>
            </p:nvSpPr>
            <p:spPr>
              <a:xfrm>
                <a:off x="3118775" y="3544925"/>
                <a:ext cx="122300" cy="87975"/>
              </a:xfrm>
              <a:custGeom>
                <a:rect b="b" l="l" r="r" t="t"/>
                <a:pathLst>
                  <a:path extrusionOk="0" h="3519" w="4892">
                    <a:moveTo>
                      <a:pt x="2317" y="1"/>
                    </a:moveTo>
                    <a:lnTo>
                      <a:pt x="430" y="387"/>
                    </a:lnTo>
                    <a:lnTo>
                      <a:pt x="1" y="344"/>
                    </a:lnTo>
                    <a:lnTo>
                      <a:pt x="1" y="3133"/>
                    </a:lnTo>
                    <a:lnTo>
                      <a:pt x="4891" y="3519"/>
                    </a:lnTo>
                    <a:lnTo>
                      <a:pt x="2746" y="1931"/>
                    </a:lnTo>
                    <a:lnTo>
                      <a:pt x="2317"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55"/>
              <p:cNvSpPr/>
              <p:nvPr/>
            </p:nvSpPr>
            <p:spPr>
              <a:xfrm>
                <a:off x="2941825" y="3054825"/>
                <a:ext cx="253125" cy="562000"/>
              </a:xfrm>
              <a:custGeom>
                <a:rect b="b" l="l" r="r" t="t"/>
                <a:pathLst>
                  <a:path extrusionOk="0" h="22480" w="10125">
                    <a:moveTo>
                      <a:pt x="7465" y="0"/>
                    </a:moveTo>
                    <a:lnTo>
                      <a:pt x="0" y="687"/>
                    </a:lnTo>
                    <a:lnTo>
                      <a:pt x="1845" y="22479"/>
                    </a:lnTo>
                    <a:lnTo>
                      <a:pt x="5792" y="21793"/>
                    </a:lnTo>
                    <a:cubicBezTo>
                      <a:pt x="5792" y="21793"/>
                      <a:pt x="3432" y="3046"/>
                      <a:pt x="4204" y="2960"/>
                    </a:cubicBezTo>
                    <a:cubicBezTo>
                      <a:pt x="4205" y="2960"/>
                      <a:pt x="4206" y="2960"/>
                      <a:pt x="4207" y="2960"/>
                    </a:cubicBezTo>
                    <a:cubicBezTo>
                      <a:pt x="4980" y="2960"/>
                      <a:pt x="6564" y="21578"/>
                      <a:pt x="6564" y="21578"/>
                    </a:cubicBezTo>
                    <a:lnTo>
                      <a:pt x="10124" y="21364"/>
                    </a:lnTo>
                    <a:lnTo>
                      <a:pt x="7465"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p55"/>
              <p:cNvSpPr/>
              <p:nvPr/>
            </p:nvSpPr>
            <p:spPr>
              <a:xfrm>
                <a:off x="2909650" y="3150275"/>
                <a:ext cx="60075" cy="91275"/>
              </a:xfrm>
              <a:custGeom>
                <a:rect b="b" l="l" r="r" t="t"/>
                <a:pathLst>
                  <a:path extrusionOk="0" h="3651" w="2403">
                    <a:moveTo>
                      <a:pt x="1406" y="1"/>
                    </a:moveTo>
                    <a:cubicBezTo>
                      <a:pt x="1006" y="1"/>
                      <a:pt x="301" y="129"/>
                      <a:pt x="301" y="129"/>
                    </a:cubicBezTo>
                    <a:cubicBezTo>
                      <a:pt x="86" y="858"/>
                      <a:pt x="0" y="1588"/>
                      <a:pt x="43" y="2360"/>
                    </a:cubicBezTo>
                    <a:cubicBezTo>
                      <a:pt x="157" y="3002"/>
                      <a:pt x="470" y="3412"/>
                      <a:pt x="602" y="3412"/>
                    </a:cubicBezTo>
                    <a:cubicBezTo>
                      <a:pt x="619" y="3412"/>
                      <a:pt x="634" y="3405"/>
                      <a:pt x="644" y="3389"/>
                    </a:cubicBezTo>
                    <a:cubicBezTo>
                      <a:pt x="730" y="3261"/>
                      <a:pt x="172" y="2274"/>
                      <a:pt x="472" y="2274"/>
                    </a:cubicBezTo>
                    <a:cubicBezTo>
                      <a:pt x="764" y="2274"/>
                      <a:pt x="813" y="3650"/>
                      <a:pt x="1327" y="3650"/>
                    </a:cubicBezTo>
                    <a:cubicBezTo>
                      <a:pt x="1342" y="3650"/>
                      <a:pt x="1357" y="3649"/>
                      <a:pt x="1373" y="3647"/>
                    </a:cubicBezTo>
                    <a:cubicBezTo>
                      <a:pt x="1330" y="3432"/>
                      <a:pt x="1287" y="3218"/>
                      <a:pt x="1201" y="3003"/>
                    </a:cubicBezTo>
                    <a:cubicBezTo>
                      <a:pt x="1119" y="2716"/>
                      <a:pt x="959" y="2271"/>
                      <a:pt x="1171" y="2271"/>
                    </a:cubicBezTo>
                    <a:cubicBezTo>
                      <a:pt x="1180" y="2271"/>
                      <a:pt x="1190" y="2272"/>
                      <a:pt x="1201" y="2274"/>
                    </a:cubicBezTo>
                    <a:cubicBezTo>
                      <a:pt x="1454" y="2274"/>
                      <a:pt x="1417" y="3390"/>
                      <a:pt x="1619" y="3390"/>
                    </a:cubicBezTo>
                    <a:cubicBezTo>
                      <a:pt x="1623" y="3390"/>
                      <a:pt x="1627" y="3390"/>
                      <a:pt x="1630" y="3389"/>
                    </a:cubicBezTo>
                    <a:cubicBezTo>
                      <a:pt x="1845" y="3346"/>
                      <a:pt x="1802" y="2488"/>
                      <a:pt x="1716" y="1974"/>
                    </a:cubicBezTo>
                    <a:cubicBezTo>
                      <a:pt x="1665" y="1637"/>
                      <a:pt x="1722" y="1535"/>
                      <a:pt x="1785" y="1535"/>
                    </a:cubicBezTo>
                    <a:cubicBezTo>
                      <a:pt x="1827" y="1535"/>
                      <a:pt x="1871" y="1579"/>
                      <a:pt x="1888" y="1630"/>
                    </a:cubicBezTo>
                    <a:cubicBezTo>
                      <a:pt x="1971" y="1796"/>
                      <a:pt x="1894" y="2319"/>
                      <a:pt x="2080" y="2319"/>
                    </a:cubicBezTo>
                    <a:cubicBezTo>
                      <a:pt x="2087" y="2319"/>
                      <a:pt x="2094" y="2318"/>
                      <a:pt x="2102" y="2317"/>
                    </a:cubicBezTo>
                    <a:cubicBezTo>
                      <a:pt x="2274" y="2317"/>
                      <a:pt x="2403" y="1502"/>
                      <a:pt x="2274" y="1159"/>
                    </a:cubicBezTo>
                    <a:cubicBezTo>
                      <a:pt x="2188" y="815"/>
                      <a:pt x="1630" y="301"/>
                      <a:pt x="1673" y="86"/>
                    </a:cubicBezTo>
                    <a:cubicBezTo>
                      <a:pt x="1686" y="23"/>
                      <a:pt x="1572" y="1"/>
                      <a:pt x="1406" y="1"/>
                    </a:cubicBezTo>
                    <a:close/>
                  </a:path>
                </a:pathLst>
              </a:custGeom>
              <a:solidFill>
                <a:srgbClr val="D487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p55"/>
              <p:cNvSpPr/>
              <p:nvPr/>
            </p:nvSpPr>
            <p:spPr>
              <a:xfrm>
                <a:off x="3237825" y="2731575"/>
                <a:ext cx="83675" cy="80900"/>
              </a:xfrm>
              <a:custGeom>
                <a:rect b="b" l="l" r="r" t="t"/>
                <a:pathLst>
                  <a:path extrusionOk="0" h="3236" w="3347">
                    <a:moveTo>
                      <a:pt x="2431" y="0"/>
                    </a:moveTo>
                    <a:cubicBezTo>
                      <a:pt x="2215" y="0"/>
                      <a:pt x="1727" y="534"/>
                      <a:pt x="1416" y="962"/>
                    </a:cubicBezTo>
                    <a:cubicBezTo>
                      <a:pt x="1263" y="1153"/>
                      <a:pt x="1161" y="1216"/>
                      <a:pt x="1103" y="1216"/>
                    </a:cubicBezTo>
                    <a:cubicBezTo>
                      <a:pt x="1030" y="1216"/>
                      <a:pt x="1025" y="1119"/>
                      <a:pt x="1073" y="1047"/>
                    </a:cubicBezTo>
                    <a:cubicBezTo>
                      <a:pt x="1159" y="876"/>
                      <a:pt x="1545" y="490"/>
                      <a:pt x="1416" y="404"/>
                    </a:cubicBezTo>
                    <a:cubicBezTo>
                      <a:pt x="1406" y="397"/>
                      <a:pt x="1392" y="394"/>
                      <a:pt x="1375" y="394"/>
                    </a:cubicBezTo>
                    <a:cubicBezTo>
                      <a:pt x="1186" y="394"/>
                      <a:pt x="630" y="818"/>
                      <a:pt x="472" y="1133"/>
                    </a:cubicBezTo>
                    <a:cubicBezTo>
                      <a:pt x="301" y="1434"/>
                      <a:pt x="344" y="2206"/>
                      <a:pt x="172" y="2291"/>
                    </a:cubicBezTo>
                    <a:cubicBezTo>
                      <a:pt x="0" y="2420"/>
                      <a:pt x="1202" y="3235"/>
                      <a:pt x="1202" y="3235"/>
                    </a:cubicBezTo>
                    <a:cubicBezTo>
                      <a:pt x="1845" y="2892"/>
                      <a:pt x="2446" y="2420"/>
                      <a:pt x="2918" y="1863"/>
                    </a:cubicBezTo>
                    <a:cubicBezTo>
                      <a:pt x="3332" y="1282"/>
                      <a:pt x="3346" y="702"/>
                      <a:pt x="3230" y="702"/>
                    </a:cubicBezTo>
                    <a:cubicBezTo>
                      <a:pt x="3226" y="702"/>
                      <a:pt x="3222" y="703"/>
                      <a:pt x="3218" y="704"/>
                    </a:cubicBezTo>
                    <a:cubicBezTo>
                      <a:pt x="3102" y="743"/>
                      <a:pt x="2849" y="1644"/>
                      <a:pt x="2643" y="1644"/>
                    </a:cubicBezTo>
                    <a:cubicBezTo>
                      <a:pt x="2620" y="1644"/>
                      <a:pt x="2596" y="1632"/>
                      <a:pt x="2574" y="1605"/>
                    </a:cubicBezTo>
                    <a:cubicBezTo>
                      <a:pt x="2360" y="1391"/>
                      <a:pt x="3347" y="318"/>
                      <a:pt x="2875" y="18"/>
                    </a:cubicBezTo>
                    <a:lnTo>
                      <a:pt x="2875" y="18"/>
                    </a:lnTo>
                    <a:cubicBezTo>
                      <a:pt x="2746" y="189"/>
                      <a:pt x="2660" y="361"/>
                      <a:pt x="2574" y="533"/>
                    </a:cubicBezTo>
                    <a:cubicBezTo>
                      <a:pt x="2433" y="780"/>
                      <a:pt x="2262" y="1144"/>
                      <a:pt x="2111" y="1144"/>
                    </a:cubicBezTo>
                    <a:cubicBezTo>
                      <a:pt x="2078" y="1144"/>
                      <a:pt x="2047" y="1128"/>
                      <a:pt x="2017" y="1090"/>
                    </a:cubicBezTo>
                    <a:cubicBezTo>
                      <a:pt x="1845" y="876"/>
                      <a:pt x="2703" y="104"/>
                      <a:pt x="2489" y="18"/>
                    </a:cubicBezTo>
                    <a:cubicBezTo>
                      <a:pt x="2473" y="6"/>
                      <a:pt x="2453" y="0"/>
                      <a:pt x="2431" y="0"/>
                    </a:cubicBezTo>
                    <a:close/>
                  </a:path>
                </a:pathLst>
              </a:custGeom>
              <a:solidFill>
                <a:srgbClr val="D487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2" name="Google Shape;862;p55"/>
              <p:cNvSpPr/>
              <p:nvPr/>
            </p:nvSpPr>
            <p:spPr>
              <a:xfrm>
                <a:off x="2894625" y="2824075"/>
                <a:ext cx="239200" cy="283325"/>
              </a:xfrm>
              <a:custGeom>
                <a:rect b="b" l="l" r="r" t="t"/>
                <a:pathLst>
                  <a:path extrusionOk="0" h="11333" w="9568">
                    <a:moveTo>
                      <a:pt x="5061" y="1"/>
                    </a:moveTo>
                    <a:cubicBezTo>
                      <a:pt x="4486" y="1"/>
                      <a:pt x="3832" y="123"/>
                      <a:pt x="3089" y="393"/>
                    </a:cubicBezTo>
                    <a:cubicBezTo>
                      <a:pt x="3089" y="393"/>
                      <a:pt x="1" y="951"/>
                      <a:pt x="730" y="5798"/>
                    </a:cubicBezTo>
                    <a:lnTo>
                      <a:pt x="1374" y="11332"/>
                    </a:lnTo>
                    <a:lnTo>
                      <a:pt x="9567" y="11118"/>
                    </a:lnTo>
                    <a:cubicBezTo>
                      <a:pt x="9567" y="11118"/>
                      <a:pt x="9481" y="8844"/>
                      <a:pt x="9267" y="6614"/>
                    </a:cubicBezTo>
                    <a:cubicBezTo>
                      <a:pt x="8978" y="3505"/>
                      <a:pt x="8140" y="1"/>
                      <a:pt x="506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p55"/>
              <p:cNvSpPr/>
              <p:nvPr/>
            </p:nvSpPr>
            <p:spPr>
              <a:xfrm>
                <a:off x="3056575" y="2772775"/>
                <a:ext cx="243475" cy="173775"/>
              </a:xfrm>
              <a:custGeom>
                <a:rect b="b" l="l" r="r" t="t"/>
                <a:pathLst>
                  <a:path extrusionOk="0" h="6951" w="9739">
                    <a:moveTo>
                      <a:pt x="7379" y="0"/>
                    </a:moveTo>
                    <a:cubicBezTo>
                      <a:pt x="7379" y="0"/>
                      <a:pt x="5577" y="3346"/>
                      <a:pt x="4891" y="3861"/>
                    </a:cubicBezTo>
                    <a:cubicBezTo>
                      <a:pt x="4808" y="3919"/>
                      <a:pt x="4682" y="3945"/>
                      <a:pt x="4522" y="3945"/>
                    </a:cubicBezTo>
                    <a:cubicBezTo>
                      <a:pt x="3273" y="3945"/>
                      <a:pt x="1" y="2360"/>
                      <a:pt x="0" y="2359"/>
                    </a:cubicBezTo>
                    <a:lnTo>
                      <a:pt x="0" y="2359"/>
                    </a:lnTo>
                    <a:lnTo>
                      <a:pt x="944" y="5663"/>
                    </a:lnTo>
                    <a:cubicBezTo>
                      <a:pt x="944" y="5663"/>
                      <a:pt x="3347" y="6907"/>
                      <a:pt x="5105" y="6950"/>
                    </a:cubicBezTo>
                    <a:cubicBezTo>
                      <a:pt x="5118" y="6950"/>
                      <a:pt x="5130" y="6950"/>
                      <a:pt x="5142" y="6950"/>
                    </a:cubicBezTo>
                    <a:cubicBezTo>
                      <a:pt x="6904" y="6950"/>
                      <a:pt x="9739" y="815"/>
                      <a:pt x="9739" y="815"/>
                    </a:cubicBezTo>
                    <a:lnTo>
                      <a:pt x="7379"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4" name="Google Shape;864;p55"/>
              <p:cNvSpPr/>
              <p:nvPr/>
            </p:nvSpPr>
            <p:spPr>
              <a:xfrm>
                <a:off x="2895700" y="2850775"/>
                <a:ext cx="85825" cy="324175"/>
              </a:xfrm>
              <a:custGeom>
                <a:rect b="b" l="l" r="r" t="t"/>
                <a:pathLst>
                  <a:path extrusionOk="0" h="12967" w="3433">
                    <a:moveTo>
                      <a:pt x="2063" y="1"/>
                    </a:moveTo>
                    <a:cubicBezTo>
                      <a:pt x="1861" y="1"/>
                      <a:pt x="1688" y="90"/>
                      <a:pt x="1545" y="269"/>
                    </a:cubicBezTo>
                    <a:cubicBezTo>
                      <a:pt x="1159" y="741"/>
                      <a:pt x="430" y="1384"/>
                      <a:pt x="215" y="4645"/>
                    </a:cubicBezTo>
                    <a:cubicBezTo>
                      <a:pt x="1" y="7433"/>
                      <a:pt x="1" y="10221"/>
                      <a:pt x="215" y="12967"/>
                    </a:cubicBezTo>
                    <a:lnTo>
                      <a:pt x="3218" y="12710"/>
                    </a:lnTo>
                    <a:cubicBezTo>
                      <a:pt x="3218" y="12710"/>
                      <a:pt x="2961" y="7090"/>
                      <a:pt x="3218" y="4988"/>
                    </a:cubicBezTo>
                    <a:cubicBezTo>
                      <a:pt x="3433" y="3100"/>
                      <a:pt x="3304" y="269"/>
                      <a:pt x="2188" y="12"/>
                    </a:cubicBezTo>
                    <a:cubicBezTo>
                      <a:pt x="2146" y="4"/>
                      <a:pt x="2104" y="1"/>
                      <a:pt x="206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55"/>
              <p:cNvSpPr/>
              <p:nvPr/>
            </p:nvSpPr>
            <p:spPr>
              <a:xfrm>
                <a:off x="2945025" y="2635500"/>
                <a:ext cx="142675" cy="171825"/>
              </a:xfrm>
              <a:custGeom>
                <a:rect b="b" l="l" r="r" t="t"/>
                <a:pathLst>
                  <a:path extrusionOk="0" h="6873" w="5707">
                    <a:moveTo>
                      <a:pt x="2789" y="0"/>
                    </a:moveTo>
                    <a:cubicBezTo>
                      <a:pt x="1245" y="0"/>
                      <a:pt x="44" y="1244"/>
                      <a:pt x="1" y="2746"/>
                    </a:cubicBezTo>
                    <a:cubicBezTo>
                      <a:pt x="1" y="4690"/>
                      <a:pt x="280" y="6873"/>
                      <a:pt x="2223" y="6873"/>
                    </a:cubicBezTo>
                    <a:cubicBezTo>
                      <a:pt x="2295" y="6873"/>
                      <a:pt x="2369" y="6870"/>
                      <a:pt x="2446" y="6864"/>
                    </a:cubicBezTo>
                    <a:cubicBezTo>
                      <a:pt x="5578" y="6649"/>
                      <a:pt x="5707" y="5019"/>
                      <a:pt x="5664" y="3904"/>
                    </a:cubicBezTo>
                    <a:cubicBezTo>
                      <a:pt x="5621" y="2831"/>
                      <a:pt x="5192" y="86"/>
                      <a:pt x="2832" y="0"/>
                    </a:cubicBezTo>
                    <a:close/>
                  </a:path>
                </a:pathLst>
              </a:custGeom>
              <a:solidFill>
                <a:srgbClr val="D487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6" name="Google Shape;866;p55"/>
              <p:cNvSpPr/>
              <p:nvPr/>
            </p:nvSpPr>
            <p:spPr>
              <a:xfrm>
                <a:off x="2968625" y="2751325"/>
                <a:ext cx="85825" cy="116275"/>
              </a:xfrm>
              <a:custGeom>
                <a:rect b="b" l="l" r="r" t="t"/>
                <a:pathLst>
                  <a:path extrusionOk="0" h="4651" w="3433">
                    <a:moveTo>
                      <a:pt x="3218" y="0"/>
                    </a:moveTo>
                    <a:lnTo>
                      <a:pt x="1" y="215"/>
                    </a:lnTo>
                    <a:lnTo>
                      <a:pt x="301" y="3260"/>
                    </a:lnTo>
                    <a:cubicBezTo>
                      <a:pt x="379" y="4080"/>
                      <a:pt x="1060" y="4650"/>
                      <a:pt x="1860" y="4650"/>
                    </a:cubicBezTo>
                    <a:cubicBezTo>
                      <a:pt x="1940" y="4650"/>
                      <a:pt x="2021" y="4645"/>
                      <a:pt x="2103" y="4633"/>
                    </a:cubicBezTo>
                    <a:cubicBezTo>
                      <a:pt x="2875" y="4504"/>
                      <a:pt x="3433" y="3818"/>
                      <a:pt x="3390" y="3003"/>
                    </a:cubicBezTo>
                    <a:lnTo>
                      <a:pt x="3218" y="0"/>
                    </a:lnTo>
                    <a:close/>
                  </a:path>
                </a:pathLst>
              </a:custGeom>
              <a:solidFill>
                <a:srgbClr val="D487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55"/>
              <p:cNvSpPr/>
              <p:nvPr/>
            </p:nvSpPr>
            <p:spPr>
              <a:xfrm>
                <a:off x="2922950" y="2719150"/>
                <a:ext cx="36050" cy="49550"/>
              </a:xfrm>
              <a:custGeom>
                <a:rect b="b" l="l" r="r" t="t"/>
                <a:pathLst>
                  <a:path extrusionOk="0" h="1982" w="1442">
                    <a:moveTo>
                      <a:pt x="798" y="0"/>
                    </a:moveTo>
                    <a:cubicBezTo>
                      <a:pt x="412" y="43"/>
                      <a:pt x="112" y="343"/>
                      <a:pt x="112" y="686"/>
                    </a:cubicBezTo>
                    <a:cubicBezTo>
                      <a:pt x="0" y="1318"/>
                      <a:pt x="468" y="1981"/>
                      <a:pt x="1068" y="1981"/>
                    </a:cubicBezTo>
                    <a:cubicBezTo>
                      <a:pt x="1161" y="1981"/>
                      <a:pt x="1258" y="1965"/>
                      <a:pt x="1356" y="1931"/>
                    </a:cubicBezTo>
                    <a:lnTo>
                      <a:pt x="1399" y="472"/>
                    </a:lnTo>
                    <a:cubicBezTo>
                      <a:pt x="1442" y="172"/>
                      <a:pt x="1013" y="0"/>
                      <a:pt x="798" y="0"/>
                    </a:cubicBezTo>
                    <a:close/>
                  </a:path>
                </a:pathLst>
              </a:custGeom>
              <a:solidFill>
                <a:srgbClr val="D487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55"/>
              <p:cNvSpPr/>
              <p:nvPr/>
            </p:nvSpPr>
            <p:spPr>
              <a:xfrm>
                <a:off x="2977525" y="2707350"/>
                <a:ext cx="6150" cy="5650"/>
              </a:xfrm>
              <a:custGeom>
                <a:rect b="b" l="l" r="r" t="t"/>
                <a:pathLst>
                  <a:path extrusionOk="0" h="226" w="246">
                    <a:moveTo>
                      <a:pt x="160" y="0"/>
                    </a:moveTo>
                    <a:cubicBezTo>
                      <a:pt x="117" y="0"/>
                      <a:pt x="74" y="0"/>
                      <a:pt x="31" y="43"/>
                    </a:cubicBezTo>
                    <a:cubicBezTo>
                      <a:pt x="1" y="134"/>
                      <a:pt x="77" y="225"/>
                      <a:pt x="155" y="225"/>
                    </a:cubicBezTo>
                    <a:cubicBezTo>
                      <a:pt x="188" y="225"/>
                      <a:pt x="220" y="209"/>
                      <a:pt x="245" y="172"/>
                    </a:cubicBezTo>
                    <a:lnTo>
                      <a:pt x="245" y="129"/>
                    </a:lnTo>
                    <a:cubicBezTo>
                      <a:pt x="245" y="86"/>
                      <a:pt x="202" y="0"/>
                      <a:pt x="1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 name="Google Shape;869;p55"/>
              <p:cNvSpPr/>
              <p:nvPr/>
            </p:nvSpPr>
            <p:spPr>
              <a:xfrm>
                <a:off x="3044126" y="2698424"/>
                <a:ext cx="7100" cy="5000"/>
              </a:xfrm>
              <a:custGeom>
                <a:rect b="b" l="l" r="r" t="t"/>
                <a:pathLst>
                  <a:path extrusionOk="0" h="200" w="284">
                    <a:moveTo>
                      <a:pt x="104" y="0"/>
                    </a:moveTo>
                    <a:cubicBezTo>
                      <a:pt x="1" y="0"/>
                      <a:pt x="1" y="200"/>
                      <a:pt x="104" y="200"/>
                    </a:cubicBezTo>
                    <a:cubicBezTo>
                      <a:pt x="119" y="200"/>
                      <a:pt x="136" y="195"/>
                      <a:pt x="155" y="186"/>
                    </a:cubicBezTo>
                    <a:cubicBezTo>
                      <a:pt x="284" y="143"/>
                      <a:pt x="284" y="14"/>
                      <a:pt x="155" y="14"/>
                    </a:cubicBezTo>
                    <a:cubicBezTo>
                      <a:pt x="136" y="4"/>
                      <a:pt x="119" y="0"/>
                      <a:pt x="10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55"/>
              <p:cNvSpPr/>
              <p:nvPr/>
            </p:nvSpPr>
            <p:spPr>
              <a:xfrm>
                <a:off x="2987175" y="2742300"/>
                <a:ext cx="47975" cy="17900"/>
              </a:xfrm>
              <a:custGeom>
                <a:rect b="b" l="l" r="r" t="t"/>
                <a:pathLst>
                  <a:path extrusionOk="0" h="716" w="1919">
                    <a:moveTo>
                      <a:pt x="72" y="0"/>
                    </a:moveTo>
                    <a:cubicBezTo>
                      <a:pt x="35" y="0"/>
                      <a:pt x="1" y="30"/>
                      <a:pt x="31" y="61"/>
                    </a:cubicBezTo>
                    <a:cubicBezTo>
                      <a:pt x="245" y="404"/>
                      <a:pt x="632" y="661"/>
                      <a:pt x="1061" y="704"/>
                    </a:cubicBezTo>
                    <a:cubicBezTo>
                      <a:pt x="1139" y="704"/>
                      <a:pt x="1256" y="716"/>
                      <a:pt x="1381" y="716"/>
                    </a:cubicBezTo>
                    <a:cubicBezTo>
                      <a:pt x="1598" y="716"/>
                      <a:pt x="1837" y="681"/>
                      <a:pt x="1919" y="490"/>
                    </a:cubicBezTo>
                    <a:cubicBezTo>
                      <a:pt x="1919" y="459"/>
                      <a:pt x="1897" y="429"/>
                      <a:pt x="1869" y="429"/>
                    </a:cubicBezTo>
                    <a:cubicBezTo>
                      <a:pt x="1858" y="429"/>
                      <a:pt x="1845" y="434"/>
                      <a:pt x="1833" y="447"/>
                    </a:cubicBezTo>
                    <a:cubicBezTo>
                      <a:pt x="1666" y="530"/>
                      <a:pt x="1500" y="577"/>
                      <a:pt x="1334" y="577"/>
                    </a:cubicBezTo>
                    <a:cubicBezTo>
                      <a:pt x="1243" y="577"/>
                      <a:pt x="1152" y="563"/>
                      <a:pt x="1061" y="533"/>
                    </a:cubicBezTo>
                    <a:cubicBezTo>
                      <a:pt x="674" y="490"/>
                      <a:pt x="331" y="318"/>
                      <a:pt x="117" y="18"/>
                    </a:cubicBezTo>
                    <a:cubicBezTo>
                      <a:pt x="104" y="5"/>
                      <a:pt x="88" y="0"/>
                      <a:pt x="7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1" name="Google Shape;871;p55"/>
              <p:cNvSpPr/>
              <p:nvPr/>
            </p:nvSpPr>
            <p:spPr>
              <a:xfrm>
                <a:off x="2982575" y="2739125"/>
                <a:ext cx="12900" cy="14100"/>
              </a:xfrm>
              <a:custGeom>
                <a:rect b="b" l="l" r="r" t="t"/>
                <a:pathLst>
                  <a:path extrusionOk="0" h="564" w="516">
                    <a:moveTo>
                      <a:pt x="370" y="0"/>
                    </a:moveTo>
                    <a:cubicBezTo>
                      <a:pt x="266" y="0"/>
                      <a:pt x="161" y="48"/>
                      <a:pt x="129" y="145"/>
                    </a:cubicBezTo>
                    <a:cubicBezTo>
                      <a:pt x="43" y="231"/>
                      <a:pt x="0" y="359"/>
                      <a:pt x="0" y="531"/>
                    </a:cubicBezTo>
                    <a:cubicBezTo>
                      <a:pt x="0" y="552"/>
                      <a:pt x="22" y="563"/>
                      <a:pt x="43" y="563"/>
                    </a:cubicBezTo>
                    <a:cubicBezTo>
                      <a:pt x="65" y="563"/>
                      <a:pt x="86" y="552"/>
                      <a:pt x="86" y="531"/>
                    </a:cubicBezTo>
                    <a:cubicBezTo>
                      <a:pt x="86" y="402"/>
                      <a:pt x="129" y="316"/>
                      <a:pt x="172" y="231"/>
                    </a:cubicBezTo>
                    <a:cubicBezTo>
                      <a:pt x="258" y="145"/>
                      <a:pt x="344" y="102"/>
                      <a:pt x="472" y="102"/>
                    </a:cubicBezTo>
                    <a:cubicBezTo>
                      <a:pt x="515" y="102"/>
                      <a:pt x="515" y="16"/>
                      <a:pt x="472" y="16"/>
                    </a:cubicBezTo>
                    <a:cubicBezTo>
                      <a:pt x="440" y="5"/>
                      <a:pt x="405" y="0"/>
                      <a:pt x="37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2" name="Google Shape;872;p55"/>
              <p:cNvSpPr/>
              <p:nvPr/>
            </p:nvSpPr>
            <p:spPr>
              <a:xfrm>
                <a:off x="3013675" y="2694475"/>
                <a:ext cx="26825" cy="45350"/>
              </a:xfrm>
              <a:custGeom>
                <a:rect b="b" l="l" r="r" t="t"/>
                <a:pathLst>
                  <a:path extrusionOk="0" h="1814" w="1073">
                    <a:moveTo>
                      <a:pt x="129" y="0"/>
                    </a:moveTo>
                    <a:lnTo>
                      <a:pt x="129" y="43"/>
                    </a:lnTo>
                    <a:cubicBezTo>
                      <a:pt x="43" y="429"/>
                      <a:pt x="1" y="815"/>
                      <a:pt x="86" y="1159"/>
                    </a:cubicBezTo>
                    <a:cubicBezTo>
                      <a:pt x="86" y="1180"/>
                      <a:pt x="97" y="1191"/>
                      <a:pt x="113" y="1191"/>
                    </a:cubicBezTo>
                    <a:cubicBezTo>
                      <a:pt x="129" y="1191"/>
                      <a:pt x="151" y="1180"/>
                      <a:pt x="172" y="1159"/>
                    </a:cubicBezTo>
                    <a:cubicBezTo>
                      <a:pt x="301" y="1030"/>
                      <a:pt x="515" y="944"/>
                      <a:pt x="687" y="944"/>
                    </a:cubicBezTo>
                    <a:cubicBezTo>
                      <a:pt x="901" y="987"/>
                      <a:pt x="816" y="1073"/>
                      <a:pt x="730" y="1202"/>
                    </a:cubicBezTo>
                    <a:cubicBezTo>
                      <a:pt x="601" y="1373"/>
                      <a:pt x="387" y="1545"/>
                      <a:pt x="215" y="1673"/>
                    </a:cubicBezTo>
                    <a:cubicBezTo>
                      <a:pt x="145" y="1744"/>
                      <a:pt x="189" y="1814"/>
                      <a:pt x="231" y="1814"/>
                    </a:cubicBezTo>
                    <a:cubicBezTo>
                      <a:pt x="241" y="1814"/>
                      <a:pt x="250" y="1810"/>
                      <a:pt x="258" y="1802"/>
                    </a:cubicBezTo>
                    <a:cubicBezTo>
                      <a:pt x="472" y="1673"/>
                      <a:pt x="687" y="1459"/>
                      <a:pt x="859" y="1287"/>
                    </a:cubicBezTo>
                    <a:cubicBezTo>
                      <a:pt x="901" y="1202"/>
                      <a:pt x="1073" y="1030"/>
                      <a:pt x="1030" y="901"/>
                    </a:cubicBezTo>
                    <a:cubicBezTo>
                      <a:pt x="995" y="820"/>
                      <a:pt x="919" y="789"/>
                      <a:pt x="824" y="789"/>
                    </a:cubicBezTo>
                    <a:cubicBezTo>
                      <a:pt x="614" y="789"/>
                      <a:pt x="313" y="939"/>
                      <a:pt x="161" y="1027"/>
                    </a:cubicBezTo>
                    <a:lnTo>
                      <a:pt x="161" y="1027"/>
                    </a:lnTo>
                    <a:cubicBezTo>
                      <a:pt x="86" y="699"/>
                      <a:pt x="90" y="369"/>
                      <a:pt x="17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55"/>
              <p:cNvSpPr/>
              <p:nvPr/>
            </p:nvSpPr>
            <p:spPr>
              <a:xfrm>
                <a:off x="2974000" y="2799575"/>
                <a:ext cx="70800" cy="9850"/>
              </a:xfrm>
              <a:custGeom>
                <a:rect b="b" l="l" r="r" t="t"/>
                <a:pathLst>
                  <a:path extrusionOk="0" h="394" w="2832">
                    <a:moveTo>
                      <a:pt x="2832" y="0"/>
                    </a:moveTo>
                    <a:cubicBezTo>
                      <a:pt x="2360" y="189"/>
                      <a:pt x="1836" y="287"/>
                      <a:pt x="1311" y="287"/>
                    </a:cubicBezTo>
                    <a:cubicBezTo>
                      <a:pt x="880" y="287"/>
                      <a:pt x="449" y="221"/>
                      <a:pt x="43" y="86"/>
                    </a:cubicBezTo>
                    <a:cubicBezTo>
                      <a:pt x="43" y="86"/>
                      <a:pt x="0" y="86"/>
                      <a:pt x="43" y="129"/>
                    </a:cubicBezTo>
                    <a:lnTo>
                      <a:pt x="0" y="129"/>
                    </a:lnTo>
                    <a:cubicBezTo>
                      <a:pt x="415" y="307"/>
                      <a:pt x="867" y="394"/>
                      <a:pt x="1317" y="394"/>
                    </a:cubicBezTo>
                    <a:cubicBezTo>
                      <a:pt x="1844" y="394"/>
                      <a:pt x="2369" y="275"/>
                      <a:pt x="2832" y="43"/>
                    </a:cubicBezTo>
                    <a:lnTo>
                      <a:pt x="2832"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4" name="Google Shape;874;p55"/>
              <p:cNvSpPr/>
              <p:nvPr/>
            </p:nvSpPr>
            <p:spPr>
              <a:xfrm>
                <a:off x="2978275" y="3325075"/>
                <a:ext cx="44000" cy="11825"/>
              </a:xfrm>
              <a:custGeom>
                <a:rect b="b" l="l" r="r" t="t"/>
                <a:pathLst>
                  <a:path extrusionOk="0" h="473" w="1760">
                    <a:moveTo>
                      <a:pt x="1" y="1"/>
                    </a:moveTo>
                    <a:lnTo>
                      <a:pt x="1" y="1"/>
                    </a:lnTo>
                    <a:cubicBezTo>
                      <a:pt x="559" y="258"/>
                      <a:pt x="1159" y="430"/>
                      <a:pt x="1760" y="473"/>
                    </a:cubicBezTo>
                    <a:cubicBezTo>
                      <a:pt x="1159" y="301"/>
                      <a:pt x="601" y="129"/>
                      <a:pt x="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p55"/>
              <p:cNvSpPr/>
              <p:nvPr/>
            </p:nvSpPr>
            <p:spPr>
              <a:xfrm>
                <a:off x="3110200" y="3317575"/>
                <a:ext cx="39700" cy="19475"/>
              </a:xfrm>
              <a:custGeom>
                <a:rect b="b" l="l" r="r" t="t"/>
                <a:pathLst>
                  <a:path extrusionOk="0" h="779" w="1588">
                    <a:moveTo>
                      <a:pt x="1588" y="0"/>
                    </a:moveTo>
                    <a:lnTo>
                      <a:pt x="1588" y="0"/>
                    </a:lnTo>
                    <a:cubicBezTo>
                      <a:pt x="987" y="129"/>
                      <a:pt x="472" y="387"/>
                      <a:pt x="0" y="773"/>
                    </a:cubicBezTo>
                    <a:cubicBezTo>
                      <a:pt x="0" y="776"/>
                      <a:pt x="3" y="778"/>
                      <a:pt x="8" y="778"/>
                    </a:cubicBezTo>
                    <a:cubicBezTo>
                      <a:pt x="61" y="778"/>
                      <a:pt x="385" y="582"/>
                      <a:pt x="816" y="387"/>
                    </a:cubicBezTo>
                    <a:cubicBezTo>
                      <a:pt x="1244" y="172"/>
                      <a:pt x="1588" y="43"/>
                      <a:pt x="158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55"/>
              <p:cNvSpPr/>
              <p:nvPr/>
            </p:nvSpPr>
            <p:spPr>
              <a:xfrm>
                <a:off x="3117700" y="3624300"/>
                <a:ext cx="126575" cy="10750"/>
              </a:xfrm>
              <a:custGeom>
                <a:rect b="b" l="l" r="r" t="t"/>
                <a:pathLst>
                  <a:path extrusionOk="0" h="430" w="5063">
                    <a:moveTo>
                      <a:pt x="1" y="0"/>
                    </a:moveTo>
                    <a:cubicBezTo>
                      <a:pt x="258" y="43"/>
                      <a:pt x="473" y="86"/>
                      <a:pt x="730" y="86"/>
                    </a:cubicBezTo>
                    <a:cubicBezTo>
                      <a:pt x="1202" y="129"/>
                      <a:pt x="1802" y="172"/>
                      <a:pt x="2532" y="215"/>
                    </a:cubicBezTo>
                    <a:cubicBezTo>
                      <a:pt x="3261" y="258"/>
                      <a:pt x="3862" y="344"/>
                      <a:pt x="4334" y="387"/>
                    </a:cubicBezTo>
                    <a:cubicBezTo>
                      <a:pt x="4548" y="429"/>
                      <a:pt x="4805" y="429"/>
                      <a:pt x="5063" y="429"/>
                    </a:cubicBezTo>
                    <a:cubicBezTo>
                      <a:pt x="4977" y="429"/>
                      <a:pt x="4934" y="387"/>
                      <a:pt x="4848" y="387"/>
                    </a:cubicBezTo>
                    <a:lnTo>
                      <a:pt x="4334" y="301"/>
                    </a:lnTo>
                    <a:cubicBezTo>
                      <a:pt x="3862" y="258"/>
                      <a:pt x="3261" y="172"/>
                      <a:pt x="2532" y="129"/>
                    </a:cubicBezTo>
                    <a:cubicBezTo>
                      <a:pt x="1802" y="43"/>
                      <a:pt x="1202" y="0"/>
                      <a:pt x="73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55"/>
              <p:cNvSpPr/>
              <p:nvPr/>
            </p:nvSpPr>
            <p:spPr>
              <a:xfrm>
                <a:off x="3172400" y="3594275"/>
                <a:ext cx="22550" cy="12100"/>
              </a:xfrm>
              <a:custGeom>
                <a:rect b="b" l="l" r="r" t="t"/>
                <a:pathLst>
                  <a:path extrusionOk="0" h="484" w="902">
                    <a:moveTo>
                      <a:pt x="901" y="0"/>
                    </a:moveTo>
                    <a:cubicBezTo>
                      <a:pt x="901" y="0"/>
                      <a:pt x="687" y="86"/>
                      <a:pt x="430" y="215"/>
                    </a:cubicBezTo>
                    <a:cubicBezTo>
                      <a:pt x="172" y="344"/>
                      <a:pt x="1" y="472"/>
                      <a:pt x="1" y="472"/>
                    </a:cubicBezTo>
                    <a:cubicBezTo>
                      <a:pt x="8" y="480"/>
                      <a:pt x="20" y="483"/>
                      <a:pt x="35" y="483"/>
                    </a:cubicBezTo>
                    <a:cubicBezTo>
                      <a:pt x="107" y="483"/>
                      <a:pt x="261" y="407"/>
                      <a:pt x="472" y="301"/>
                    </a:cubicBezTo>
                    <a:cubicBezTo>
                      <a:pt x="730" y="172"/>
                      <a:pt x="901" y="43"/>
                      <a:pt x="90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8" name="Google Shape;878;p55"/>
              <p:cNvSpPr/>
              <p:nvPr/>
            </p:nvSpPr>
            <p:spPr>
              <a:xfrm>
                <a:off x="3179900" y="3598350"/>
                <a:ext cx="20400" cy="13375"/>
              </a:xfrm>
              <a:custGeom>
                <a:rect b="b" l="l" r="r" t="t"/>
                <a:pathLst>
                  <a:path extrusionOk="0" h="535" w="816">
                    <a:moveTo>
                      <a:pt x="764" y="0"/>
                    </a:moveTo>
                    <a:cubicBezTo>
                      <a:pt x="726" y="0"/>
                      <a:pt x="573" y="112"/>
                      <a:pt x="387" y="223"/>
                    </a:cubicBezTo>
                    <a:cubicBezTo>
                      <a:pt x="172" y="395"/>
                      <a:pt x="1" y="524"/>
                      <a:pt x="1" y="524"/>
                    </a:cubicBezTo>
                    <a:cubicBezTo>
                      <a:pt x="8" y="531"/>
                      <a:pt x="19" y="535"/>
                      <a:pt x="34" y="535"/>
                    </a:cubicBezTo>
                    <a:cubicBezTo>
                      <a:pt x="104" y="535"/>
                      <a:pt x="252" y="451"/>
                      <a:pt x="430" y="309"/>
                    </a:cubicBezTo>
                    <a:cubicBezTo>
                      <a:pt x="644" y="181"/>
                      <a:pt x="816" y="9"/>
                      <a:pt x="773" y="9"/>
                    </a:cubicBezTo>
                    <a:cubicBezTo>
                      <a:pt x="773" y="3"/>
                      <a:pt x="770" y="0"/>
                      <a:pt x="76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p55"/>
              <p:cNvSpPr/>
              <p:nvPr/>
            </p:nvSpPr>
            <p:spPr>
              <a:xfrm>
                <a:off x="2999725" y="3636100"/>
                <a:ext cx="122300" cy="8600"/>
              </a:xfrm>
              <a:custGeom>
                <a:rect b="b" l="l" r="r" t="t"/>
                <a:pathLst>
                  <a:path extrusionOk="0" h="344" w="4892">
                    <a:moveTo>
                      <a:pt x="4162" y="0"/>
                    </a:moveTo>
                    <a:cubicBezTo>
                      <a:pt x="3733" y="0"/>
                      <a:pt x="3090" y="43"/>
                      <a:pt x="2446" y="86"/>
                    </a:cubicBezTo>
                    <a:cubicBezTo>
                      <a:pt x="1803" y="129"/>
                      <a:pt x="1159" y="172"/>
                      <a:pt x="730" y="215"/>
                    </a:cubicBezTo>
                    <a:lnTo>
                      <a:pt x="172" y="301"/>
                    </a:lnTo>
                    <a:cubicBezTo>
                      <a:pt x="130" y="301"/>
                      <a:pt x="87" y="301"/>
                      <a:pt x="1" y="344"/>
                    </a:cubicBezTo>
                    <a:cubicBezTo>
                      <a:pt x="258" y="344"/>
                      <a:pt x="473" y="344"/>
                      <a:pt x="730" y="301"/>
                    </a:cubicBezTo>
                    <a:cubicBezTo>
                      <a:pt x="1159" y="258"/>
                      <a:pt x="1803" y="215"/>
                      <a:pt x="2446" y="172"/>
                    </a:cubicBezTo>
                    <a:cubicBezTo>
                      <a:pt x="3090" y="129"/>
                      <a:pt x="3733" y="86"/>
                      <a:pt x="4162" y="86"/>
                    </a:cubicBezTo>
                    <a:cubicBezTo>
                      <a:pt x="4419" y="86"/>
                      <a:pt x="4634" y="86"/>
                      <a:pt x="4891" y="43"/>
                    </a:cubicBezTo>
                    <a:cubicBezTo>
                      <a:pt x="4806" y="43"/>
                      <a:pt x="4763" y="0"/>
                      <a:pt x="472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55"/>
              <p:cNvSpPr/>
              <p:nvPr/>
            </p:nvSpPr>
            <p:spPr>
              <a:xfrm>
                <a:off x="3052275" y="3609075"/>
                <a:ext cx="23625" cy="13100"/>
              </a:xfrm>
              <a:custGeom>
                <a:rect b="b" l="l" r="r" t="t"/>
                <a:pathLst>
                  <a:path extrusionOk="0" h="524" w="945">
                    <a:moveTo>
                      <a:pt x="891" y="0"/>
                    </a:moveTo>
                    <a:cubicBezTo>
                      <a:pt x="844" y="0"/>
                      <a:pt x="653" y="112"/>
                      <a:pt x="430" y="223"/>
                    </a:cubicBezTo>
                    <a:cubicBezTo>
                      <a:pt x="215" y="352"/>
                      <a:pt x="1" y="481"/>
                      <a:pt x="44" y="524"/>
                    </a:cubicBezTo>
                    <a:cubicBezTo>
                      <a:pt x="44" y="524"/>
                      <a:pt x="258" y="438"/>
                      <a:pt x="516" y="309"/>
                    </a:cubicBezTo>
                    <a:cubicBezTo>
                      <a:pt x="730" y="180"/>
                      <a:pt x="945" y="52"/>
                      <a:pt x="902" y="9"/>
                    </a:cubicBezTo>
                    <a:cubicBezTo>
                      <a:pt x="902" y="3"/>
                      <a:pt x="898" y="0"/>
                      <a:pt x="89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55"/>
              <p:cNvSpPr/>
              <p:nvPr/>
            </p:nvSpPr>
            <p:spPr>
              <a:xfrm>
                <a:off x="3060875" y="3614375"/>
                <a:ext cx="17175" cy="13375"/>
              </a:xfrm>
              <a:custGeom>
                <a:rect b="b" l="l" r="r" t="t"/>
                <a:pathLst>
                  <a:path extrusionOk="0" h="535" w="687">
                    <a:moveTo>
                      <a:pt x="672" y="0"/>
                    </a:moveTo>
                    <a:cubicBezTo>
                      <a:pt x="628" y="0"/>
                      <a:pt x="485" y="84"/>
                      <a:pt x="343" y="226"/>
                    </a:cubicBezTo>
                    <a:cubicBezTo>
                      <a:pt x="129" y="355"/>
                      <a:pt x="0" y="526"/>
                      <a:pt x="43" y="526"/>
                    </a:cubicBezTo>
                    <a:cubicBezTo>
                      <a:pt x="43" y="532"/>
                      <a:pt x="46" y="535"/>
                      <a:pt x="52" y="535"/>
                    </a:cubicBezTo>
                    <a:cubicBezTo>
                      <a:pt x="89" y="535"/>
                      <a:pt x="238" y="423"/>
                      <a:pt x="386" y="312"/>
                    </a:cubicBezTo>
                    <a:cubicBezTo>
                      <a:pt x="558" y="140"/>
                      <a:pt x="686" y="11"/>
                      <a:pt x="686" y="11"/>
                    </a:cubicBezTo>
                    <a:cubicBezTo>
                      <a:pt x="686" y="4"/>
                      <a:pt x="681" y="0"/>
                      <a:pt x="67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 name="Google Shape;882;p55"/>
              <p:cNvSpPr/>
              <p:nvPr/>
            </p:nvSpPr>
            <p:spPr>
              <a:xfrm>
                <a:off x="2968625" y="2809225"/>
                <a:ext cx="94400" cy="74025"/>
              </a:xfrm>
              <a:custGeom>
                <a:rect b="b" l="l" r="r" t="t"/>
                <a:pathLst>
                  <a:path extrusionOk="0" h="2961" w="3776">
                    <a:moveTo>
                      <a:pt x="3390" y="1"/>
                    </a:moveTo>
                    <a:cubicBezTo>
                      <a:pt x="2746" y="129"/>
                      <a:pt x="2103" y="2317"/>
                      <a:pt x="2103" y="2317"/>
                    </a:cubicBezTo>
                    <a:cubicBezTo>
                      <a:pt x="1485" y="232"/>
                      <a:pt x="450" y="128"/>
                      <a:pt x="250" y="128"/>
                    </a:cubicBezTo>
                    <a:cubicBezTo>
                      <a:pt x="227" y="128"/>
                      <a:pt x="215" y="129"/>
                      <a:pt x="215" y="129"/>
                    </a:cubicBezTo>
                    <a:lnTo>
                      <a:pt x="301" y="944"/>
                    </a:lnTo>
                    <a:lnTo>
                      <a:pt x="1" y="1631"/>
                    </a:lnTo>
                    <a:lnTo>
                      <a:pt x="1631" y="2703"/>
                    </a:lnTo>
                    <a:lnTo>
                      <a:pt x="2661" y="2961"/>
                    </a:lnTo>
                    <a:lnTo>
                      <a:pt x="3776" y="1159"/>
                    </a:lnTo>
                    <a:lnTo>
                      <a:pt x="3390"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p55"/>
              <p:cNvSpPr/>
              <p:nvPr/>
            </p:nvSpPr>
            <p:spPr>
              <a:xfrm>
                <a:off x="3017975" y="2864525"/>
                <a:ext cx="32725" cy="240200"/>
              </a:xfrm>
              <a:custGeom>
                <a:rect b="b" l="l" r="r" t="t"/>
                <a:pathLst>
                  <a:path extrusionOk="0" h="9608" w="1309">
                    <a:moveTo>
                      <a:pt x="32" y="0"/>
                    </a:moveTo>
                    <a:cubicBezTo>
                      <a:pt x="19" y="0"/>
                      <a:pt x="0" y="19"/>
                      <a:pt x="0" y="19"/>
                    </a:cubicBezTo>
                    <a:cubicBezTo>
                      <a:pt x="386" y="3194"/>
                      <a:pt x="901" y="6325"/>
                      <a:pt x="1201" y="9543"/>
                    </a:cubicBezTo>
                    <a:cubicBezTo>
                      <a:pt x="1201" y="9586"/>
                      <a:pt x="1233" y="9607"/>
                      <a:pt x="1260" y="9607"/>
                    </a:cubicBezTo>
                    <a:cubicBezTo>
                      <a:pt x="1287" y="9607"/>
                      <a:pt x="1309" y="9586"/>
                      <a:pt x="1287" y="9543"/>
                    </a:cubicBezTo>
                    <a:cubicBezTo>
                      <a:pt x="1115" y="6325"/>
                      <a:pt x="687" y="3151"/>
                      <a:pt x="43" y="19"/>
                    </a:cubicBezTo>
                    <a:cubicBezTo>
                      <a:pt x="43" y="5"/>
                      <a:pt x="38" y="0"/>
                      <a:pt x="3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4" name="Google Shape;884;p55"/>
              <p:cNvSpPr/>
              <p:nvPr/>
            </p:nvSpPr>
            <p:spPr>
              <a:xfrm>
                <a:off x="3023325" y="2828075"/>
                <a:ext cx="39400" cy="52775"/>
              </a:xfrm>
              <a:custGeom>
                <a:rect b="b" l="l" r="r" t="t"/>
                <a:pathLst>
                  <a:path extrusionOk="0" h="2111" w="1576">
                    <a:moveTo>
                      <a:pt x="1519" y="1"/>
                    </a:moveTo>
                    <a:cubicBezTo>
                      <a:pt x="1509" y="1"/>
                      <a:pt x="1502" y="6"/>
                      <a:pt x="1502" y="19"/>
                    </a:cubicBezTo>
                    <a:cubicBezTo>
                      <a:pt x="1202" y="491"/>
                      <a:pt x="944" y="963"/>
                      <a:pt x="730" y="1434"/>
                    </a:cubicBezTo>
                    <a:cubicBezTo>
                      <a:pt x="687" y="1520"/>
                      <a:pt x="558" y="1906"/>
                      <a:pt x="473" y="1949"/>
                    </a:cubicBezTo>
                    <a:cubicBezTo>
                      <a:pt x="430" y="1949"/>
                      <a:pt x="86" y="1520"/>
                      <a:pt x="44" y="1434"/>
                    </a:cubicBezTo>
                    <a:lnTo>
                      <a:pt x="1" y="1477"/>
                    </a:lnTo>
                    <a:cubicBezTo>
                      <a:pt x="129" y="1692"/>
                      <a:pt x="301" y="1906"/>
                      <a:pt x="473" y="2078"/>
                    </a:cubicBezTo>
                    <a:cubicBezTo>
                      <a:pt x="473" y="2099"/>
                      <a:pt x="494" y="2110"/>
                      <a:pt x="515" y="2110"/>
                    </a:cubicBezTo>
                    <a:cubicBezTo>
                      <a:pt x="537" y="2110"/>
                      <a:pt x="558" y="2099"/>
                      <a:pt x="558" y="2078"/>
                    </a:cubicBezTo>
                    <a:cubicBezTo>
                      <a:pt x="859" y="1391"/>
                      <a:pt x="1202" y="705"/>
                      <a:pt x="1545" y="62"/>
                    </a:cubicBezTo>
                    <a:cubicBezTo>
                      <a:pt x="1575" y="31"/>
                      <a:pt x="1541" y="1"/>
                      <a:pt x="151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p55"/>
              <p:cNvSpPr/>
              <p:nvPr/>
            </p:nvSpPr>
            <p:spPr>
              <a:xfrm>
                <a:off x="2971850" y="2834975"/>
                <a:ext cx="41650" cy="45350"/>
              </a:xfrm>
              <a:custGeom>
                <a:rect b="b" l="l" r="r" t="t"/>
                <a:pathLst>
                  <a:path extrusionOk="0" h="1814" w="1666">
                    <a:moveTo>
                      <a:pt x="0" y="0"/>
                    </a:moveTo>
                    <a:cubicBezTo>
                      <a:pt x="86" y="300"/>
                      <a:pt x="215" y="601"/>
                      <a:pt x="344" y="858"/>
                    </a:cubicBezTo>
                    <a:cubicBezTo>
                      <a:pt x="429" y="1158"/>
                      <a:pt x="601" y="1459"/>
                      <a:pt x="773" y="1673"/>
                    </a:cubicBezTo>
                    <a:cubicBezTo>
                      <a:pt x="843" y="1743"/>
                      <a:pt x="856" y="1813"/>
                      <a:pt x="928" y="1813"/>
                    </a:cubicBezTo>
                    <a:cubicBezTo>
                      <a:pt x="944" y="1813"/>
                      <a:pt x="964" y="1810"/>
                      <a:pt x="987" y="1802"/>
                    </a:cubicBezTo>
                    <a:cubicBezTo>
                      <a:pt x="1116" y="1802"/>
                      <a:pt x="1202" y="1630"/>
                      <a:pt x="1287" y="1587"/>
                    </a:cubicBezTo>
                    <a:lnTo>
                      <a:pt x="1631" y="1244"/>
                    </a:lnTo>
                    <a:cubicBezTo>
                      <a:pt x="1665" y="1209"/>
                      <a:pt x="1644" y="1147"/>
                      <a:pt x="1612" y="1147"/>
                    </a:cubicBezTo>
                    <a:cubicBezTo>
                      <a:pt x="1604" y="1147"/>
                      <a:pt x="1596" y="1150"/>
                      <a:pt x="1588" y="1158"/>
                    </a:cubicBezTo>
                    <a:cubicBezTo>
                      <a:pt x="1459" y="1330"/>
                      <a:pt x="1287" y="1459"/>
                      <a:pt x="1159" y="1544"/>
                    </a:cubicBezTo>
                    <a:cubicBezTo>
                      <a:pt x="1104" y="1568"/>
                      <a:pt x="1054" y="1579"/>
                      <a:pt x="1010" y="1579"/>
                    </a:cubicBezTo>
                    <a:cubicBezTo>
                      <a:pt x="811" y="1579"/>
                      <a:pt x="706" y="1369"/>
                      <a:pt x="601" y="1158"/>
                    </a:cubicBezTo>
                    <a:cubicBezTo>
                      <a:pt x="387" y="772"/>
                      <a:pt x="215" y="386"/>
                      <a:pt x="8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p55"/>
              <p:cNvSpPr/>
              <p:nvPr/>
            </p:nvSpPr>
            <p:spPr>
              <a:xfrm>
                <a:off x="2964350" y="2931750"/>
                <a:ext cx="12875" cy="233025"/>
              </a:xfrm>
              <a:custGeom>
                <a:rect b="b" l="l" r="r" t="t"/>
                <a:pathLst>
                  <a:path extrusionOk="0" h="9321" w="515">
                    <a:moveTo>
                      <a:pt x="107" y="1"/>
                    </a:moveTo>
                    <a:cubicBezTo>
                      <a:pt x="97" y="1"/>
                      <a:pt x="86" y="11"/>
                      <a:pt x="86" y="33"/>
                    </a:cubicBezTo>
                    <a:cubicBezTo>
                      <a:pt x="0" y="3122"/>
                      <a:pt x="129" y="6167"/>
                      <a:pt x="386" y="9256"/>
                    </a:cubicBezTo>
                    <a:cubicBezTo>
                      <a:pt x="386" y="9299"/>
                      <a:pt x="418" y="9320"/>
                      <a:pt x="451" y="9320"/>
                    </a:cubicBezTo>
                    <a:cubicBezTo>
                      <a:pt x="483" y="9320"/>
                      <a:pt x="515" y="9299"/>
                      <a:pt x="515" y="9256"/>
                    </a:cubicBezTo>
                    <a:cubicBezTo>
                      <a:pt x="300" y="6167"/>
                      <a:pt x="215" y="3122"/>
                      <a:pt x="129" y="33"/>
                    </a:cubicBezTo>
                    <a:cubicBezTo>
                      <a:pt x="129" y="11"/>
                      <a:pt x="118" y="1"/>
                      <a:pt x="10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p55"/>
              <p:cNvSpPr/>
              <p:nvPr/>
            </p:nvSpPr>
            <p:spPr>
              <a:xfrm>
                <a:off x="3229250" y="2789925"/>
                <a:ext cx="61150" cy="26825"/>
              </a:xfrm>
              <a:custGeom>
                <a:rect b="b" l="l" r="r" t="t"/>
                <a:pathLst>
                  <a:path extrusionOk="0" h="1073" w="2446">
                    <a:moveTo>
                      <a:pt x="43" y="0"/>
                    </a:moveTo>
                    <a:cubicBezTo>
                      <a:pt x="43" y="0"/>
                      <a:pt x="0" y="0"/>
                      <a:pt x="0" y="43"/>
                    </a:cubicBezTo>
                    <a:cubicBezTo>
                      <a:pt x="644" y="644"/>
                      <a:pt x="1502" y="987"/>
                      <a:pt x="2403" y="1073"/>
                    </a:cubicBezTo>
                    <a:cubicBezTo>
                      <a:pt x="2445" y="1073"/>
                      <a:pt x="2445" y="944"/>
                      <a:pt x="2403" y="944"/>
                    </a:cubicBezTo>
                    <a:cubicBezTo>
                      <a:pt x="1545" y="815"/>
                      <a:pt x="729" y="515"/>
                      <a:pt x="4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8" name="Google Shape;888;p55"/>
              <p:cNvSpPr/>
              <p:nvPr/>
            </p:nvSpPr>
            <p:spPr>
              <a:xfrm>
                <a:off x="3245325" y="2783500"/>
                <a:ext cx="3250" cy="3225"/>
              </a:xfrm>
              <a:custGeom>
                <a:rect b="b" l="l" r="r" t="t"/>
                <a:pathLst>
                  <a:path extrusionOk="0" h="129" w="130">
                    <a:moveTo>
                      <a:pt x="44" y="0"/>
                    </a:moveTo>
                    <a:cubicBezTo>
                      <a:pt x="1" y="0"/>
                      <a:pt x="1" y="86"/>
                      <a:pt x="44" y="129"/>
                    </a:cubicBezTo>
                    <a:cubicBezTo>
                      <a:pt x="129" y="86"/>
                      <a:pt x="129" y="0"/>
                      <a:pt x="44" y="0"/>
                    </a:cubicBezTo>
                    <a:close/>
                  </a:path>
                </a:pathLst>
              </a:custGeom>
              <a:solidFill>
                <a:srgbClr val="352C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9" name="Google Shape;889;p55"/>
              <p:cNvSpPr/>
              <p:nvPr/>
            </p:nvSpPr>
            <p:spPr>
              <a:xfrm>
                <a:off x="3170250" y="2873850"/>
                <a:ext cx="5400" cy="23500"/>
              </a:xfrm>
              <a:custGeom>
                <a:rect b="b" l="l" r="r" t="t"/>
                <a:pathLst>
                  <a:path extrusionOk="0" h="940" w="216">
                    <a:moveTo>
                      <a:pt x="178" y="0"/>
                    </a:moveTo>
                    <a:cubicBezTo>
                      <a:pt x="162" y="0"/>
                      <a:pt x="151" y="11"/>
                      <a:pt x="172" y="32"/>
                    </a:cubicBezTo>
                    <a:cubicBezTo>
                      <a:pt x="44" y="290"/>
                      <a:pt x="1" y="590"/>
                      <a:pt x="87" y="890"/>
                    </a:cubicBezTo>
                    <a:cubicBezTo>
                      <a:pt x="87" y="927"/>
                      <a:pt x="110" y="940"/>
                      <a:pt x="133" y="940"/>
                    </a:cubicBezTo>
                    <a:cubicBezTo>
                      <a:pt x="165" y="940"/>
                      <a:pt x="197" y="915"/>
                      <a:pt x="172" y="890"/>
                    </a:cubicBezTo>
                    <a:cubicBezTo>
                      <a:pt x="129" y="590"/>
                      <a:pt x="172" y="290"/>
                      <a:pt x="215" y="32"/>
                    </a:cubicBezTo>
                    <a:cubicBezTo>
                      <a:pt x="215" y="11"/>
                      <a:pt x="194" y="0"/>
                      <a:pt x="17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0" name="Google Shape;890;p55"/>
              <p:cNvSpPr/>
              <p:nvPr/>
            </p:nvSpPr>
            <p:spPr>
              <a:xfrm>
                <a:off x="3175625" y="2878450"/>
                <a:ext cx="7525" cy="13825"/>
              </a:xfrm>
              <a:custGeom>
                <a:rect b="b" l="l" r="r" t="t"/>
                <a:pathLst>
                  <a:path extrusionOk="0" h="553" w="301">
                    <a:moveTo>
                      <a:pt x="32" y="1"/>
                    </a:moveTo>
                    <a:cubicBezTo>
                      <a:pt x="19" y="1"/>
                      <a:pt x="0" y="20"/>
                      <a:pt x="0" y="20"/>
                    </a:cubicBezTo>
                    <a:cubicBezTo>
                      <a:pt x="43" y="192"/>
                      <a:pt x="129" y="363"/>
                      <a:pt x="215" y="535"/>
                    </a:cubicBezTo>
                    <a:cubicBezTo>
                      <a:pt x="215" y="547"/>
                      <a:pt x="222" y="553"/>
                      <a:pt x="233" y="553"/>
                    </a:cubicBezTo>
                    <a:cubicBezTo>
                      <a:pt x="258" y="553"/>
                      <a:pt x="301" y="522"/>
                      <a:pt x="301" y="492"/>
                    </a:cubicBezTo>
                    <a:cubicBezTo>
                      <a:pt x="215" y="320"/>
                      <a:pt x="129" y="149"/>
                      <a:pt x="43" y="20"/>
                    </a:cubicBezTo>
                    <a:cubicBezTo>
                      <a:pt x="43" y="6"/>
                      <a:pt x="38" y="1"/>
                      <a:pt x="3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55"/>
              <p:cNvSpPr/>
              <p:nvPr/>
            </p:nvSpPr>
            <p:spPr>
              <a:xfrm>
                <a:off x="2895700" y="3144700"/>
                <a:ext cx="78300" cy="9075"/>
              </a:xfrm>
              <a:custGeom>
                <a:rect b="b" l="l" r="r" t="t"/>
                <a:pathLst>
                  <a:path extrusionOk="0" h="363" w="3132">
                    <a:moveTo>
                      <a:pt x="3078" y="0"/>
                    </a:moveTo>
                    <a:cubicBezTo>
                      <a:pt x="3069" y="0"/>
                      <a:pt x="3059" y="3"/>
                      <a:pt x="3046" y="9"/>
                    </a:cubicBezTo>
                    <a:cubicBezTo>
                      <a:pt x="2060" y="180"/>
                      <a:pt x="1030" y="266"/>
                      <a:pt x="44" y="309"/>
                    </a:cubicBezTo>
                    <a:cubicBezTo>
                      <a:pt x="1" y="309"/>
                      <a:pt x="1" y="352"/>
                      <a:pt x="44" y="352"/>
                    </a:cubicBezTo>
                    <a:cubicBezTo>
                      <a:pt x="208" y="359"/>
                      <a:pt x="374" y="363"/>
                      <a:pt x="540" y="363"/>
                    </a:cubicBezTo>
                    <a:cubicBezTo>
                      <a:pt x="1373" y="363"/>
                      <a:pt x="2231" y="273"/>
                      <a:pt x="3089" y="95"/>
                    </a:cubicBezTo>
                    <a:cubicBezTo>
                      <a:pt x="3126" y="95"/>
                      <a:pt x="3131" y="0"/>
                      <a:pt x="307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p55"/>
              <p:cNvSpPr/>
              <p:nvPr/>
            </p:nvSpPr>
            <p:spPr>
              <a:xfrm>
                <a:off x="2908575" y="3161275"/>
                <a:ext cx="5375" cy="5900"/>
              </a:xfrm>
              <a:custGeom>
                <a:rect b="b" l="l" r="r" t="t"/>
                <a:pathLst>
                  <a:path extrusionOk="0" h="236" w="215">
                    <a:moveTo>
                      <a:pt x="129" y="0"/>
                    </a:moveTo>
                    <a:cubicBezTo>
                      <a:pt x="118" y="0"/>
                      <a:pt x="108" y="11"/>
                      <a:pt x="86" y="32"/>
                    </a:cubicBezTo>
                    <a:cubicBezTo>
                      <a:pt x="43" y="32"/>
                      <a:pt x="0" y="118"/>
                      <a:pt x="43" y="161"/>
                    </a:cubicBezTo>
                    <a:cubicBezTo>
                      <a:pt x="43" y="161"/>
                      <a:pt x="43" y="204"/>
                      <a:pt x="86" y="204"/>
                    </a:cubicBezTo>
                    <a:cubicBezTo>
                      <a:pt x="86" y="225"/>
                      <a:pt x="97" y="236"/>
                      <a:pt x="113" y="236"/>
                    </a:cubicBezTo>
                    <a:cubicBezTo>
                      <a:pt x="129" y="236"/>
                      <a:pt x="151" y="225"/>
                      <a:pt x="172" y="204"/>
                    </a:cubicBezTo>
                    <a:cubicBezTo>
                      <a:pt x="172" y="204"/>
                      <a:pt x="215" y="161"/>
                      <a:pt x="215" y="161"/>
                    </a:cubicBezTo>
                    <a:cubicBezTo>
                      <a:pt x="215" y="118"/>
                      <a:pt x="215" y="75"/>
                      <a:pt x="215" y="75"/>
                    </a:cubicBezTo>
                    <a:cubicBezTo>
                      <a:pt x="215" y="32"/>
                      <a:pt x="172" y="32"/>
                      <a:pt x="172" y="32"/>
                    </a:cubicBezTo>
                    <a:cubicBezTo>
                      <a:pt x="151" y="11"/>
                      <a:pt x="140" y="0"/>
                      <a:pt x="12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6" name="Shape 896"/>
        <p:cNvGrpSpPr/>
        <p:nvPr/>
      </p:nvGrpSpPr>
      <p:grpSpPr>
        <a:xfrm>
          <a:off x="0" y="0"/>
          <a:ext cx="0" cy="0"/>
          <a:chOff x="0" y="0"/>
          <a:chExt cx="0" cy="0"/>
        </a:xfrm>
      </p:grpSpPr>
      <p:sp>
        <p:nvSpPr>
          <p:cNvPr id="897" name="Google Shape;897;p56"/>
          <p:cNvSpPr txBox="1"/>
          <p:nvPr>
            <p:ph type="title"/>
          </p:nvPr>
        </p:nvSpPr>
        <p:spPr>
          <a:xfrm>
            <a:off x="457200" y="411475"/>
            <a:ext cx="8229600" cy="3798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a:latin typeface="Fira Sans Condensed Medium"/>
                <a:ea typeface="Fira Sans Condensed Medium"/>
                <a:cs typeface="Fira Sans Condensed Medium"/>
                <a:sym typeface="Fira Sans Condensed Medium"/>
              </a:rPr>
              <a:t>Employment Termination </a:t>
            </a:r>
            <a:endParaRPr/>
          </a:p>
        </p:txBody>
      </p:sp>
      <p:sp>
        <p:nvSpPr>
          <p:cNvPr id="898" name="Google Shape;898;p56"/>
          <p:cNvSpPr txBox="1"/>
          <p:nvPr/>
        </p:nvSpPr>
        <p:spPr>
          <a:xfrm>
            <a:off x="311698" y="1152475"/>
            <a:ext cx="5763519" cy="34164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899" name="Google Shape;899;p56"/>
          <p:cNvPicPr preferRelativeResize="0"/>
          <p:nvPr/>
        </p:nvPicPr>
        <p:blipFill rotWithShape="1">
          <a:blip r:embed="rId3">
            <a:alphaModFix/>
          </a:blip>
          <a:srcRect b="0" l="0" r="0" t="0"/>
          <a:stretch/>
        </p:blipFill>
        <p:spPr>
          <a:xfrm>
            <a:off x="4932218" y="1468582"/>
            <a:ext cx="3994187" cy="2343005"/>
          </a:xfrm>
          <a:prstGeom prst="rect">
            <a:avLst/>
          </a:prstGeom>
          <a:noFill/>
          <a:ln>
            <a:noFill/>
          </a:ln>
        </p:spPr>
      </p:pic>
      <p:sp>
        <p:nvSpPr>
          <p:cNvPr id="900" name="Google Shape;900;p56"/>
          <p:cNvSpPr txBox="1"/>
          <p:nvPr/>
        </p:nvSpPr>
        <p:spPr>
          <a:xfrm>
            <a:off x="217595" y="1152474"/>
            <a:ext cx="4714623" cy="4271581"/>
          </a:xfrm>
          <a:prstGeom prst="rect">
            <a:avLst/>
          </a:prstGeom>
          <a:noFill/>
          <a:ln>
            <a:noFill/>
          </a:ln>
        </p:spPr>
        <p:txBody>
          <a:bodyPr anchorCtr="0" anchor="t" bIns="45700" lIns="91425" spcFirstLastPara="1" rIns="91425" wrap="square" tIns="45700">
            <a:normAutofit/>
          </a:bodyPr>
          <a:lstStyle/>
          <a:p>
            <a:pPr indent="-285750" lvl="0" marL="285750" marR="0" rtl="0" algn="l">
              <a:lnSpc>
                <a:spcPct val="100000"/>
              </a:lnSpc>
              <a:spcBef>
                <a:spcPts val="0"/>
              </a:spcBef>
              <a:spcAft>
                <a:spcPts val="0"/>
              </a:spcAft>
              <a:buClr>
                <a:srgbClr val="000000"/>
              </a:buClr>
              <a:buSzPts val="2400"/>
              <a:buFont typeface="Arial"/>
              <a:buChar char="•"/>
            </a:pPr>
            <a:r>
              <a:rPr b="0" i="0" lang="en" sz="1600" u="none" cap="none" strike="noStrike">
                <a:solidFill>
                  <a:schemeClr val="lt1"/>
                </a:solidFill>
                <a:latin typeface="Arial"/>
                <a:ea typeface="Arial"/>
                <a:cs typeface="Arial"/>
                <a:sym typeface="Arial"/>
              </a:rPr>
              <a:t>What is “just cause”? </a:t>
            </a:r>
            <a:endParaRPr/>
          </a:p>
          <a:p>
            <a:pPr indent="-133350" lvl="0" marL="285750" marR="0" rtl="0" algn="l">
              <a:lnSpc>
                <a:spcPct val="100000"/>
              </a:lnSpc>
              <a:spcBef>
                <a:spcPts val="0"/>
              </a:spcBef>
              <a:spcAft>
                <a:spcPts val="0"/>
              </a:spcAft>
              <a:buClr>
                <a:srgbClr val="000000"/>
              </a:buClr>
              <a:buSzPts val="2400"/>
              <a:buFont typeface="Arial"/>
              <a:buNone/>
            </a:pPr>
            <a:r>
              <a:t/>
            </a:r>
            <a:endParaRPr b="0" i="0" sz="16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400"/>
              <a:buFont typeface="Arial"/>
              <a:buChar char="•"/>
            </a:pPr>
            <a:r>
              <a:rPr b="0" i="0" lang="en" sz="1600" u="none" cap="none" strike="noStrike">
                <a:solidFill>
                  <a:schemeClr val="lt1"/>
                </a:solidFill>
                <a:latin typeface="Arial"/>
                <a:ea typeface="Arial"/>
                <a:cs typeface="Arial"/>
                <a:sym typeface="Arial"/>
              </a:rPr>
              <a:t>What is “without cause”?</a:t>
            </a:r>
            <a:endParaRPr/>
          </a:p>
          <a:p>
            <a:pPr indent="0" lvl="0" marL="0" marR="0" rtl="0" algn="l">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 sz="1600" u="none" cap="none" strike="noStrike">
                <a:solidFill>
                  <a:schemeClr val="lt1"/>
                </a:solidFill>
                <a:latin typeface="Arial"/>
                <a:ea typeface="Arial"/>
                <a:cs typeface="Arial"/>
                <a:sym typeface="Arial"/>
              </a:rPr>
              <a:t>For terminations without cause (3+ months), employers provide notice or termination pay.</a:t>
            </a:r>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 sz="1600" u="none" cap="none" strike="noStrike">
                <a:solidFill>
                  <a:schemeClr val="lt1"/>
                </a:solidFill>
                <a:latin typeface="Arial"/>
                <a:ea typeface="Arial"/>
                <a:cs typeface="Arial"/>
                <a:sym typeface="Arial"/>
              </a:rPr>
              <a:t>Outstanding wages must be paid promptly</a:t>
            </a:r>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 sz="1600" u="none" cap="none" strike="noStrike">
                <a:solidFill>
                  <a:schemeClr val="lt1"/>
                </a:solidFill>
                <a:latin typeface="Arial"/>
                <a:ea typeface="Arial"/>
                <a:cs typeface="Arial"/>
                <a:sym typeface="Arial"/>
              </a:rPr>
              <a:t>Termination notice/pay varies with service length 🡪 talk to a lawyer about whether you are entitled to more than your ESA termination pay.</a:t>
            </a:r>
            <a:endParaRPr b="0" i="0" sz="1600" u="none" cap="none" strike="noStrike">
              <a:solidFill>
                <a:schemeClr val="lt1"/>
              </a:solidFill>
              <a:latin typeface="Arial"/>
              <a:ea typeface="Arial"/>
              <a:cs typeface="Arial"/>
              <a:sym typeface="Arial"/>
            </a:endParaRPr>
          </a:p>
          <a:p>
            <a:pPr indent="0" lvl="0" marL="0" marR="0" rtl="0" algn="l">
              <a:lnSpc>
                <a:spcPct val="100000"/>
              </a:lnSpc>
              <a:spcBef>
                <a:spcPts val="480"/>
              </a:spcBef>
              <a:spcAft>
                <a:spcPts val="0"/>
              </a:spcAft>
              <a:buNone/>
            </a:pPr>
            <a:r>
              <a:t/>
            </a:r>
            <a:endParaRPr b="0" i="0" sz="1400" u="none" cap="none" strike="noStrike">
              <a:solidFill>
                <a:srgbClr val="000000"/>
              </a:solidFill>
              <a:latin typeface="Arial"/>
              <a:ea typeface="Arial"/>
              <a:cs typeface="Arial"/>
              <a:sym typeface="Arial"/>
            </a:endParaRPr>
          </a:p>
          <a:p>
            <a:pPr indent="-134618" lvl="1" marL="576263" marR="0" rtl="0" algn="l">
              <a:lnSpc>
                <a:spcPct val="100000"/>
              </a:lnSpc>
              <a:spcBef>
                <a:spcPts val="44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sp>
        <p:nvSpPr>
          <p:cNvPr id="905" name="Google Shape;905;p57"/>
          <p:cNvSpPr txBox="1"/>
          <p:nvPr>
            <p:ph type="title"/>
          </p:nvPr>
        </p:nvSpPr>
        <p:spPr>
          <a:xfrm>
            <a:off x="457200" y="411475"/>
            <a:ext cx="8229600" cy="3798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a:t>Severance Pay </a:t>
            </a:r>
            <a:endParaRPr/>
          </a:p>
        </p:txBody>
      </p:sp>
      <p:sp>
        <p:nvSpPr>
          <p:cNvPr id="906" name="Google Shape;906;p57"/>
          <p:cNvSpPr txBox="1"/>
          <p:nvPr/>
        </p:nvSpPr>
        <p:spPr>
          <a:xfrm>
            <a:off x="424051" y="2157842"/>
            <a:ext cx="4714623" cy="4271581"/>
          </a:xfrm>
          <a:prstGeom prst="rect">
            <a:avLst/>
          </a:prstGeom>
          <a:noFill/>
          <a:ln>
            <a:noFill/>
          </a:ln>
        </p:spPr>
        <p:txBody>
          <a:bodyPr anchorCtr="0" anchor="t" bIns="45700" lIns="91425" spcFirstLastPara="1" rIns="91425" wrap="square" tIns="45700">
            <a:normAutofit/>
          </a:bodyPr>
          <a:lstStyle/>
          <a:p>
            <a:pPr indent="-285750" lvl="0" marL="285750" marR="0" rtl="0" algn="l">
              <a:lnSpc>
                <a:spcPct val="100000"/>
              </a:lnSpc>
              <a:spcBef>
                <a:spcPts val="480"/>
              </a:spcBef>
              <a:spcAft>
                <a:spcPts val="0"/>
              </a:spcAft>
              <a:buClr>
                <a:srgbClr val="000000"/>
              </a:buClr>
              <a:buSzPts val="2400"/>
              <a:buFont typeface="Arial"/>
              <a:buChar char="•"/>
            </a:pPr>
            <a:r>
              <a:rPr b="0" i="0" lang="en" sz="1600" u="none" cap="none" strike="noStrike">
                <a:solidFill>
                  <a:schemeClr val="lt1"/>
                </a:solidFill>
                <a:latin typeface="Arial"/>
                <a:ea typeface="Arial"/>
                <a:cs typeface="Arial"/>
                <a:sym typeface="Arial"/>
              </a:rPr>
              <a:t>On top of notice of termination under the ESA, some employees should also be given “severance pay”</a:t>
            </a:r>
            <a:endParaRPr b="0" i="0" sz="1600" u="none" cap="none" strike="noStrike">
              <a:solidFill>
                <a:schemeClr val="lt1"/>
              </a:solidFill>
              <a:latin typeface="Arial"/>
              <a:ea typeface="Arial"/>
              <a:cs typeface="Arial"/>
              <a:sym typeface="Arial"/>
            </a:endParaRPr>
          </a:p>
          <a:p>
            <a:pPr indent="0" lvl="0" marL="0" marR="0" rtl="0" algn="l">
              <a:lnSpc>
                <a:spcPct val="100000"/>
              </a:lnSpc>
              <a:spcBef>
                <a:spcPts val="480"/>
              </a:spcBef>
              <a:spcAft>
                <a:spcPts val="0"/>
              </a:spcAft>
              <a:buNone/>
            </a:pPr>
            <a:r>
              <a:t/>
            </a:r>
            <a:endParaRPr b="0" i="0" sz="1400" u="none" cap="none" strike="noStrike">
              <a:solidFill>
                <a:srgbClr val="000000"/>
              </a:solidFill>
              <a:latin typeface="Arial"/>
              <a:ea typeface="Arial"/>
              <a:cs typeface="Arial"/>
              <a:sym typeface="Arial"/>
            </a:endParaRPr>
          </a:p>
          <a:p>
            <a:pPr indent="-134618" lvl="1" marL="576263" marR="0" rtl="0" algn="l">
              <a:lnSpc>
                <a:spcPct val="100000"/>
              </a:lnSpc>
              <a:spcBef>
                <a:spcPts val="44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907" name="Google Shape;907;p57"/>
          <p:cNvGrpSpPr/>
          <p:nvPr/>
        </p:nvGrpSpPr>
        <p:grpSpPr>
          <a:xfrm>
            <a:off x="5285509" y="1421823"/>
            <a:ext cx="2980885" cy="2299854"/>
            <a:chOff x="2923747" y="2174015"/>
            <a:chExt cx="365803" cy="319553"/>
          </a:xfrm>
        </p:grpSpPr>
        <p:grpSp>
          <p:nvGrpSpPr>
            <p:cNvPr id="908" name="Google Shape;908;p57"/>
            <p:cNvGrpSpPr/>
            <p:nvPr/>
          </p:nvGrpSpPr>
          <p:grpSpPr>
            <a:xfrm>
              <a:off x="2929537" y="2179770"/>
              <a:ext cx="355055" cy="313798"/>
              <a:chOff x="2929537" y="2179770"/>
              <a:chExt cx="355055" cy="313798"/>
            </a:xfrm>
          </p:grpSpPr>
          <p:grpSp>
            <p:nvGrpSpPr>
              <p:cNvPr id="909" name="Google Shape;909;p57"/>
              <p:cNvGrpSpPr/>
              <p:nvPr/>
            </p:nvGrpSpPr>
            <p:grpSpPr>
              <a:xfrm>
                <a:off x="2929537" y="2179770"/>
                <a:ext cx="355055" cy="313798"/>
                <a:chOff x="2668975" y="2854800"/>
                <a:chExt cx="256025" cy="226275"/>
              </a:xfrm>
            </p:grpSpPr>
            <p:sp>
              <p:nvSpPr>
                <p:cNvPr id="910" name="Google Shape;910;p57"/>
                <p:cNvSpPr/>
                <p:nvPr/>
              </p:nvSpPr>
              <p:spPr>
                <a:xfrm>
                  <a:off x="2676125" y="2973275"/>
                  <a:ext cx="238750" cy="103625"/>
                </a:xfrm>
                <a:custGeom>
                  <a:rect b="b" l="l" r="r" t="t"/>
                  <a:pathLst>
                    <a:path extrusionOk="0" h="4145" w="9550">
                      <a:moveTo>
                        <a:pt x="0" y="1"/>
                      </a:moveTo>
                      <a:lnTo>
                        <a:pt x="0" y="3978"/>
                      </a:lnTo>
                      <a:cubicBezTo>
                        <a:pt x="0" y="4097"/>
                        <a:pt x="96" y="4145"/>
                        <a:pt x="191" y="4145"/>
                      </a:cubicBezTo>
                      <a:lnTo>
                        <a:pt x="9383" y="4145"/>
                      </a:lnTo>
                      <a:cubicBezTo>
                        <a:pt x="9478" y="4145"/>
                        <a:pt x="9550" y="4097"/>
                        <a:pt x="9526" y="3978"/>
                      </a:cubicBezTo>
                      <a:lnTo>
                        <a:pt x="952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1" name="Google Shape;911;p57"/>
                <p:cNvSpPr/>
                <p:nvPr/>
              </p:nvSpPr>
              <p:spPr>
                <a:xfrm>
                  <a:off x="2895225" y="2974475"/>
                  <a:ext cx="19650" cy="103625"/>
                </a:xfrm>
                <a:custGeom>
                  <a:rect b="b" l="l" r="r" t="t"/>
                  <a:pathLst>
                    <a:path extrusionOk="0" h="4145" w="786">
                      <a:moveTo>
                        <a:pt x="167" y="1"/>
                      </a:moveTo>
                      <a:lnTo>
                        <a:pt x="167" y="3954"/>
                      </a:lnTo>
                      <a:cubicBezTo>
                        <a:pt x="167" y="4049"/>
                        <a:pt x="119" y="4144"/>
                        <a:pt x="0" y="4144"/>
                      </a:cubicBezTo>
                      <a:lnTo>
                        <a:pt x="619" y="4144"/>
                      </a:lnTo>
                      <a:cubicBezTo>
                        <a:pt x="714" y="4144"/>
                        <a:pt x="786" y="4073"/>
                        <a:pt x="786" y="3954"/>
                      </a:cubicBezTo>
                      <a:lnTo>
                        <a:pt x="7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2" name="Google Shape;912;p57"/>
                <p:cNvSpPr/>
                <p:nvPr/>
              </p:nvSpPr>
              <p:spPr>
                <a:xfrm>
                  <a:off x="2668975" y="2957800"/>
                  <a:ext cx="256025" cy="16700"/>
                </a:xfrm>
                <a:custGeom>
                  <a:rect b="b" l="l" r="r" t="t"/>
                  <a:pathLst>
                    <a:path extrusionOk="0" h="668" w="10241">
                      <a:moveTo>
                        <a:pt x="310" y="1"/>
                      </a:moveTo>
                      <a:cubicBezTo>
                        <a:pt x="143" y="1"/>
                        <a:pt x="1" y="167"/>
                        <a:pt x="1" y="334"/>
                      </a:cubicBezTo>
                      <a:lnTo>
                        <a:pt x="1" y="596"/>
                      </a:lnTo>
                      <a:cubicBezTo>
                        <a:pt x="1" y="620"/>
                        <a:pt x="24" y="668"/>
                        <a:pt x="48" y="668"/>
                      </a:cubicBezTo>
                      <a:lnTo>
                        <a:pt x="10146" y="668"/>
                      </a:lnTo>
                      <a:cubicBezTo>
                        <a:pt x="10169" y="668"/>
                        <a:pt x="10193" y="644"/>
                        <a:pt x="10241" y="596"/>
                      </a:cubicBezTo>
                      <a:lnTo>
                        <a:pt x="10241" y="334"/>
                      </a:lnTo>
                      <a:cubicBezTo>
                        <a:pt x="10241" y="167"/>
                        <a:pt x="10074" y="1"/>
                        <a:pt x="990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 name="Google Shape;913;p57"/>
                <p:cNvSpPr/>
                <p:nvPr/>
              </p:nvSpPr>
              <p:spPr>
                <a:xfrm>
                  <a:off x="2899975" y="2957800"/>
                  <a:ext cx="23850" cy="16700"/>
                </a:xfrm>
                <a:custGeom>
                  <a:rect b="b" l="l" r="r" t="t"/>
                  <a:pathLst>
                    <a:path extrusionOk="0" h="668" w="954">
                      <a:moveTo>
                        <a:pt x="1" y="1"/>
                      </a:moveTo>
                      <a:cubicBezTo>
                        <a:pt x="191" y="1"/>
                        <a:pt x="334" y="167"/>
                        <a:pt x="334" y="334"/>
                      </a:cubicBezTo>
                      <a:lnTo>
                        <a:pt x="334" y="596"/>
                      </a:lnTo>
                      <a:cubicBezTo>
                        <a:pt x="334" y="644"/>
                        <a:pt x="310" y="668"/>
                        <a:pt x="286" y="668"/>
                      </a:cubicBezTo>
                      <a:lnTo>
                        <a:pt x="906" y="668"/>
                      </a:lnTo>
                      <a:cubicBezTo>
                        <a:pt x="929" y="668"/>
                        <a:pt x="953" y="620"/>
                        <a:pt x="953" y="596"/>
                      </a:cubicBezTo>
                      <a:lnTo>
                        <a:pt x="953" y="334"/>
                      </a:lnTo>
                      <a:cubicBezTo>
                        <a:pt x="953" y="120"/>
                        <a:pt x="810" y="1"/>
                        <a:pt x="644"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p57"/>
                <p:cNvSpPr/>
                <p:nvPr/>
              </p:nvSpPr>
              <p:spPr>
                <a:xfrm>
                  <a:off x="2725525" y="2854800"/>
                  <a:ext cx="141125" cy="102425"/>
                </a:xfrm>
                <a:custGeom>
                  <a:rect b="b" l="l" r="r" t="t"/>
                  <a:pathLst>
                    <a:path extrusionOk="0" h="4097" w="5645">
                      <a:moveTo>
                        <a:pt x="1" y="1"/>
                      </a:moveTo>
                      <a:lnTo>
                        <a:pt x="1" y="4097"/>
                      </a:lnTo>
                      <a:lnTo>
                        <a:pt x="5645" y="4097"/>
                      </a:lnTo>
                      <a:lnTo>
                        <a:pt x="5645"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p57"/>
                <p:cNvSpPr/>
                <p:nvPr/>
              </p:nvSpPr>
              <p:spPr>
                <a:xfrm>
                  <a:off x="2851150" y="2854800"/>
                  <a:ext cx="15500" cy="102425"/>
                </a:xfrm>
                <a:custGeom>
                  <a:rect b="b" l="l" r="r" t="t"/>
                  <a:pathLst>
                    <a:path extrusionOk="0" h="4097" w="620">
                      <a:moveTo>
                        <a:pt x="1" y="1"/>
                      </a:moveTo>
                      <a:lnTo>
                        <a:pt x="1" y="4097"/>
                      </a:lnTo>
                      <a:lnTo>
                        <a:pt x="620" y="4097"/>
                      </a:lnTo>
                      <a:lnTo>
                        <a:pt x="62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57"/>
                <p:cNvSpPr/>
                <p:nvPr/>
              </p:nvSpPr>
              <p:spPr>
                <a:xfrm>
                  <a:off x="2756500" y="3020325"/>
                  <a:ext cx="29200" cy="14900"/>
                </a:xfrm>
                <a:custGeom>
                  <a:rect b="b" l="l" r="r" t="t"/>
                  <a:pathLst>
                    <a:path extrusionOk="0" h="596" w="1168">
                      <a:moveTo>
                        <a:pt x="96" y="0"/>
                      </a:moveTo>
                      <a:cubicBezTo>
                        <a:pt x="24" y="0"/>
                        <a:pt x="0" y="72"/>
                        <a:pt x="0" y="119"/>
                      </a:cubicBezTo>
                      <a:cubicBezTo>
                        <a:pt x="72" y="286"/>
                        <a:pt x="215" y="596"/>
                        <a:pt x="572" y="596"/>
                      </a:cubicBezTo>
                      <a:cubicBezTo>
                        <a:pt x="953" y="596"/>
                        <a:pt x="1072" y="286"/>
                        <a:pt x="1143" y="95"/>
                      </a:cubicBezTo>
                      <a:cubicBezTo>
                        <a:pt x="1167" y="72"/>
                        <a:pt x="1143" y="0"/>
                        <a:pt x="107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57"/>
                <p:cNvSpPr/>
                <p:nvPr/>
              </p:nvSpPr>
              <p:spPr>
                <a:xfrm>
                  <a:off x="2806500" y="3020325"/>
                  <a:ext cx="29200" cy="14900"/>
                </a:xfrm>
                <a:custGeom>
                  <a:rect b="b" l="l" r="r" t="t"/>
                  <a:pathLst>
                    <a:path extrusionOk="0" h="596" w="1168">
                      <a:moveTo>
                        <a:pt x="96" y="0"/>
                      </a:moveTo>
                      <a:cubicBezTo>
                        <a:pt x="48" y="0"/>
                        <a:pt x="25" y="72"/>
                        <a:pt x="1" y="119"/>
                      </a:cubicBezTo>
                      <a:cubicBezTo>
                        <a:pt x="48" y="286"/>
                        <a:pt x="215" y="596"/>
                        <a:pt x="572" y="596"/>
                      </a:cubicBezTo>
                      <a:cubicBezTo>
                        <a:pt x="953" y="596"/>
                        <a:pt x="1072" y="286"/>
                        <a:pt x="1120" y="95"/>
                      </a:cubicBezTo>
                      <a:cubicBezTo>
                        <a:pt x="1168" y="72"/>
                        <a:pt x="1120" y="0"/>
                        <a:pt x="107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57"/>
                <p:cNvSpPr/>
                <p:nvPr/>
              </p:nvSpPr>
              <p:spPr>
                <a:xfrm>
                  <a:off x="2780900" y="3045925"/>
                  <a:ext cx="29800" cy="13125"/>
                </a:xfrm>
                <a:custGeom>
                  <a:rect b="b" l="l" r="r" t="t"/>
                  <a:pathLst>
                    <a:path extrusionOk="0" h="525" w="1192">
                      <a:moveTo>
                        <a:pt x="596" y="0"/>
                      </a:moveTo>
                      <a:cubicBezTo>
                        <a:pt x="239" y="0"/>
                        <a:pt x="96" y="286"/>
                        <a:pt x="48" y="453"/>
                      </a:cubicBezTo>
                      <a:cubicBezTo>
                        <a:pt x="1" y="500"/>
                        <a:pt x="48" y="524"/>
                        <a:pt x="96" y="524"/>
                      </a:cubicBezTo>
                      <a:lnTo>
                        <a:pt x="1120" y="524"/>
                      </a:lnTo>
                      <a:cubicBezTo>
                        <a:pt x="1168" y="524"/>
                        <a:pt x="1191" y="500"/>
                        <a:pt x="1168" y="453"/>
                      </a:cubicBezTo>
                      <a:cubicBezTo>
                        <a:pt x="1144" y="286"/>
                        <a:pt x="953" y="0"/>
                        <a:pt x="59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p57"/>
                <p:cNvSpPr/>
                <p:nvPr/>
              </p:nvSpPr>
              <p:spPr>
                <a:xfrm>
                  <a:off x="2722550" y="3005425"/>
                  <a:ext cx="197100" cy="75650"/>
                </a:xfrm>
                <a:custGeom>
                  <a:rect b="b" l="l" r="r" t="t"/>
                  <a:pathLst>
                    <a:path extrusionOk="0" h="3026" w="7884">
                      <a:moveTo>
                        <a:pt x="7693" y="1"/>
                      </a:moveTo>
                      <a:cubicBezTo>
                        <a:pt x="7621" y="1"/>
                        <a:pt x="7550" y="72"/>
                        <a:pt x="7550" y="168"/>
                      </a:cubicBezTo>
                      <a:lnTo>
                        <a:pt x="7550" y="2716"/>
                      </a:lnTo>
                      <a:lnTo>
                        <a:pt x="191" y="2716"/>
                      </a:lnTo>
                      <a:cubicBezTo>
                        <a:pt x="1" y="2716"/>
                        <a:pt x="1" y="3025"/>
                        <a:pt x="191" y="3025"/>
                      </a:cubicBezTo>
                      <a:lnTo>
                        <a:pt x="7550" y="3025"/>
                      </a:lnTo>
                      <a:cubicBezTo>
                        <a:pt x="7741" y="3025"/>
                        <a:pt x="7883" y="2859"/>
                        <a:pt x="7883" y="2692"/>
                      </a:cubicBezTo>
                      <a:lnTo>
                        <a:pt x="7883" y="120"/>
                      </a:lnTo>
                      <a:cubicBezTo>
                        <a:pt x="7860" y="72"/>
                        <a:pt x="7788" y="1"/>
                        <a:pt x="769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p57"/>
                <p:cNvSpPr/>
                <p:nvPr/>
              </p:nvSpPr>
              <p:spPr>
                <a:xfrm>
                  <a:off x="2766625" y="2879625"/>
                  <a:ext cx="61350" cy="45450"/>
                </a:xfrm>
                <a:custGeom>
                  <a:rect b="b" l="l" r="r" t="t"/>
                  <a:pathLst>
                    <a:path extrusionOk="0" h="1818" w="2454">
                      <a:moveTo>
                        <a:pt x="2279" y="1"/>
                      </a:moveTo>
                      <a:cubicBezTo>
                        <a:pt x="2235" y="1"/>
                        <a:pt x="2185" y="24"/>
                        <a:pt x="2143" y="79"/>
                      </a:cubicBezTo>
                      <a:lnTo>
                        <a:pt x="953" y="1461"/>
                      </a:lnTo>
                      <a:lnTo>
                        <a:pt x="286" y="746"/>
                      </a:lnTo>
                      <a:cubicBezTo>
                        <a:pt x="250" y="722"/>
                        <a:pt x="208" y="711"/>
                        <a:pt x="170" y="711"/>
                      </a:cubicBezTo>
                      <a:cubicBezTo>
                        <a:pt x="131" y="711"/>
                        <a:pt x="95" y="722"/>
                        <a:pt x="72" y="746"/>
                      </a:cubicBezTo>
                      <a:cubicBezTo>
                        <a:pt x="0" y="818"/>
                        <a:pt x="0" y="913"/>
                        <a:pt x="72" y="961"/>
                      </a:cubicBezTo>
                      <a:lnTo>
                        <a:pt x="881" y="1794"/>
                      </a:lnTo>
                      <a:cubicBezTo>
                        <a:pt x="905" y="1818"/>
                        <a:pt x="929" y="1818"/>
                        <a:pt x="977" y="1818"/>
                      </a:cubicBezTo>
                      <a:cubicBezTo>
                        <a:pt x="1024" y="1818"/>
                        <a:pt x="1048" y="1794"/>
                        <a:pt x="1096" y="1770"/>
                      </a:cubicBezTo>
                      <a:lnTo>
                        <a:pt x="2382" y="246"/>
                      </a:lnTo>
                      <a:cubicBezTo>
                        <a:pt x="2453" y="199"/>
                        <a:pt x="2453" y="103"/>
                        <a:pt x="2358" y="32"/>
                      </a:cubicBezTo>
                      <a:cubicBezTo>
                        <a:pt x="2338" y="12"/>
                        <a:pt x="2310" y="1"/>
                        <a:pt x="227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21" name="Google Shape;921;p57"/>
              <p:cNvSpPr/>
              <p:nvPr/>
            </p:nvSpPr>
            <p:spPr>
              <a:xfrm>
                <a:off x="3045959" y="2363071"/>
                <a:ext cx="120582" cy="104079"/>
              </a:xfrm>
              <a:custGeom>
                <a:rect b="b" l="l" r="r" t="t"/>
                <a:pathLst>
                  <a:path extrusionOk="0" h="3002" w="3478">
                    <a:moveTo>
                      <a:pt x="739" y="596"/>
                    </a:moveTo>
                    <a:lnTo>
                      <a:pt x="1001" y="1191"/>
                    </a:lnTo>
                    <a:lnTo>
                      <a:pt x="477" y="1191"/>
                    </a:lnTo>
                    <a:lnTo>
                      <a:pt x="739" y="596"/>
                    </a:lnTo>
                    <a:close/>
                    <a:moveTo>
                      <a:pt x="2739" y="596"/>
                    </a:moveTo>
                    <a:lnTo>
                      <a:pt x="3001" y="1191"/>
                    </a:lnTo>
                    <a:lnTo>
                      <a:pt x="2501" y="1191"/>
                    </a:lnTo>
                    <a:lnTo>
                      <a:pt x="2739" y="596"/>
                    </a:lnTo>
                    <a:close/>
                    <a:moveTo>
                      <a:pt x="1072" y="1525"/>
                    </a:moveTo>
                    <a:cubicBezTo>
                      <a:pt x="1048" y="1644"/>
                      <a:pt x="929" y="1787"/>
                      <a:pt x="715" y="1787"/>
                    </a:cubicBezTo>
                    <a:cubicBezTo>
                      <a:pt x="500" y="1787"/>
                      <a:pt x="405" y="1668"/>
                      <a:pt x="334" y="1525"/>
                    </a:cubicBezTo>
                    <a:close/>
                    <a:moveTo>
                      <a:pt x="3096" y="1525"/>
                    </a:moveTo>
                    <a:cubicBezTo>
                      <a:pt x="3025" y="1644"/>
                      <a:pt x="2906" y="1787"/>
                      <a:pt x="2739" y="1787"/>
                    </a:cubicBezTo>
                    <a:cubicBezTo>
                      <a:pt x="2525" y="1787"/>
                      <a:pt x="2429" y="1668"/>
                      <a:pt x="2358" y="1525"/>
                    </a:cubicBezTo>
                    <a:close/>
                    <a:moveTo>
                      <a:pt x="1730" y="2525"/>
                    </a:moveTo>
                    <a:cubicBezTo>
                      <a:pt x="1876" y="2525"/>
                      <a:pt x="2025" y="2596"/>
                      <a:pt x="2120" y="2739"/>
                    </a:cubicBezTo>
                    <a:lnTo>
                      <a:pt x="1358" y="2739"/>
                    </a:lnTo>
                    <a:cubicBezTo>
                      <a:pt x="1441" y="2596"/>
                      <a:pt x="1584" y="2525"/>
                      <a:pt x="1730" y="2525"/>
                    </a:cubicBezTo>
                    <a:close/>
                    <a:moveTo>
                      <a:pt x="334" y="1"/>
                    </a:moveTo>
                    <a:cubicBezTo>
                      <a:pt x="119" y="1"/>
                      <a:pt x="119" y="310"/>
                      <a:pt x="334" y="310"/>
                    </a:cubicBezTo>
                    <a:lnTo>
                      <a:pt x="477" y="310"/>
                    </a:lnTo>
                    <a:lnTo>
                      <a:pt x="119" y="1191"/>
                    </a:lnTo>
                    <a:cubicBezTo>
                      <a:pt x="96" y="1263"/>
                      <a:pt x="48" y="1287"/>
                      <a:pt x="48" y="1287"/>
                    </a:cubicBezTo>
                    <a:cubicBezTo>
                      <a:pt x="24" y="1334"/>
                      <a:pt x="0" y="1406"/>
                      <a:pt x="24" y="1477"/>
                    </a:cubicBezTo>
                    <a:cubicBezTo>
                      <a:pt x="143" y="1882"/>
                      <a:pt x="441" y="2084"/>
                      <a:pt x="736" y="2084"/>
                    </a:cubicBezTo>
                    <a:cubicBezTo>
                      <a:pt x="1030" y="2084"/>
                      <a:pt x="1322" y="1882"/>
                      <a:pt x="1429" y="1477"/>
                    </a:cubicBezTo>
                    <a:cubicBezTo>
                      <a:pt x="1453" y="1429"/>
                      <a:pt x="1429" y="1334"/>
                      <a:pt x="1405" y="1287"/>
                    </a:cubicBezTo>
                    <a:lnTo>
                      <a:pt x="1334" y="1215"/>
                    </a:lnTo>
                    <a:lnTo>
                      <a:pt x="953" y="334"/>
                    </a:lnTo>
                    <a:lnTo>
                      <a:pt x="1572" y="334"/>
                    </a:lnTo>
                    <a:lnTo>
                      <a:pt x="1572" y="2215"/>
                    </a:lnTo>
                    <a:cubicBezTo>
                      <a:pt x="1215" y="2263"/>
                      <a:pt x="1072" y="2596"/>
                      <a:pt x="1001" y="2739"/>
                    </a:cubicBezTo>
                    <a:cubicBezTo>
                      <a:pt x="977" y="2811"/>
                      <a:pt x="1001" y="2882"/>
                      <a:pt x="1048" y="2930"/>
                    </a:cubicBezTo>
                    <a:cubicBezTo>
                      <a:pt x="1072" y="2977"/>
                      <a:pt x="1167" y="3001"/>
                      <a:pt x="1215" y="3001"/>
                    </a:cubicBezTo>
                    <a:lnTo>
                      <a:pt x="2239" y="3001"/>
                    </a:lnTo>
                    <a:cubicBezTo>
                      <a:pt x="2310" y="3001"/>
                      <a:pt x="2382" y="2977"/>
                      <a:pt x="2406" y="2930"/>
                    </a:cubicBezTo>
                    <a:cubicBezTo>
                      <a:pt x="2429" y="2858"/>
                      <a:pt x="2477" y="2811"/>
                      <a:pt x="2429" y="2715"/>
                    </a:cubicBezTo>
                    <a:cubicBezTo>
                      <a:pt x="2382" y="2573"/>
                      <a:pt x="2239" y="2239"/>
                      <a:pt x="1882" y="2168"/>
                    </a:cubicBezTo>
                    <a:lnTo>
                      <a:pt x="1882" y="310"/>
                    </a:lnTo>
                    <a:lnTo>
                      <a:pt x="2501" y="310"/>
                    </a:lnTo>
                    <a:lnTo>
                      <a:pt x="2144" y="1191"/>
                    </a:lnTo>
                    <a:cubicBezTo>
                      <a:pt x="2120" y="1215"/>
                      <a:pt x="2072" y="1215"/>
                      <a:pt x="2072" y="1263"/>
                    </a:cubicBezTo>
                    <a:cubicBezTo>
                      <a:pt x="2048" y="1310"/>
                      <a:pt x="2025" y="1382"/>
                      <a:pt x="2048" y="1453"/>
                    </a:cubicBezTo>
                    <a:cubicBezTo>
                      <a:pt x="2168" y="1858"/>
                      <a:pt x="2465" y="2061"/>
                      <a:pt x="2760" y="2061"/>
                    </a:cubicBezTo>
                    <a:cubicBezTo>
                      <a:pt x="3055" y="2061"/>
                      <a:pt x="3346" y="1858"/>
                      <a:pt x="3453" y="1453"/>
                    </a:cubicBezTo>
                    <a:cubicBezTo>
                      <a:pt x="3477" y="1406"/>
                      <a:pt x="3453" y="1310"/>
                      <a:pt x="3430" y="1263"/>
                    </a:cubicBezTo>
                    <a:lnTo>
                      <a:pt x="3358" y="1191"/>
                    </a:lnTo>
                    <a:lnTo>
                      <a:pt x="2977" y="310"/>
                    </a:lnTo>
                    <a:lnTo>
                      <a:pt x="3120" y="310"/>
                    </a:lnTo>
                    <a:cubicBezTo>
                      <a:pt x="3334" y="310"/>
                      <a:pt x="3334" y="1"/>
                      <a:pt x="312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22" name="Google Shape;922;p57"/>
            <p:cNvSpPr/>
            <p:nvPr/>
          </p:nvSpPr>
          <p:spPr>
            <a:xfrm>
              <a:off x="2923747" y="2174015"/>
              <a:ext cx="365803" cy="319553"/>
            </a:xfrm>
            <a:custGeom>
              <a:rect b="b" l="l" r="r" t="t"/>
              <a:pathLst>
                <a:path extrusionOk="0" h="9217" w="10551">
                  <a:moveTo>
                    <a:pt x="10051" y="4406"/>
                  </a:moveTo>
                  <a:cubicBezTo>
                    <a:pt x="10122" y="4406"/>
                    <a:pt x="10217" y="4501"/>
                    <a:pt x="10217" y="4596"/>
                  </a:cubicBezTo>
                  <a:lnTo>
                    <a:pt x="10217" y="4763"/>
                  </a:lnTo>
                  <a:lnTo>
                    <a:pt x="287" y="4763"/>
                  </a:lnTo>
                  <a:lnTo>
                    <a:pt x="287" y="4596"/>
                  </a:lnTo>
                  <a:cubicBezTo>
                    <a:pt x="287" y="4501"/>
                    <a:pt x="358" y="4406"/>
                    <a:pt x="453" y="4406"/>
                  </a:cubicBezTo>
                  <a:close/>
                  <a:moveTo>
                    <a:pt x="2454" y="0"/>
                  </a:moveTo>
                  <a:cubicBezTo>
                    <a:pt x="2358" y="0"/>
                    <a:pt x="2311" y="72"/>
                    <a:pt x="2311" y="167"/>
                  </a:cubicBezTo>
                  <a:lnTo>
                    <a:pt x="2311" y="4120"/>
                  </a:lnTo>
                  <a:lnTo>
                    <a:pt x="477" y="4120"/>
                  </a:lnTo>
                  <a:cubicBezTo>
                    <a:pt x="215" y="4120"/>
                    <a:pt x="1" y="4334"/>
                    <a:pt x="1" y="4596"/>
                  </a:cubicBezTo>
                  <a:lnTo>
                    <a:pt x="1" y="4858"/>
                  </a:lnTo>
                  <a:cubicBezTo>
                    <a:pt x="1" y="4977"/>
                    <a:pt x="96" y="5073"/>
                    <a:pt x="215" y="5073"/>
                  </a:cubicBezTo>
                  <a:lnTo>
                    <a:pt x="358" y="5073"/>
                  </a:lnTo>
                  <a:lnTo>
                    <a:pt x="358" y="8883"/>
                  </a:lnTo>
                  <a:cubicBezTo>
                    <a:pt x="358" y="9050"/>
                    <a:pt x="501" y="9216"/>
                    <a:pt x="691" y="9216"/>
                  </a:cubicBezTo>
                  <a:lnTo>
                    <a:pt x="1787" y="9216"/>
                  </a:lnTo>
                  <a:cubicBezTo>
                    <a:pt x="2001" y="9216"/>
                    <a:pt x="2001" y="8907"/>
                    <a:pt x="1787" y="8907"/>
                  </a:cubicBezTo>
                  <a:lnTo>
                    <a:pt x="691" y="8907"/>
                  </a:lnTo>
                  <a:lnTo>
                    <a:pt x="691" y="5096"/>
                  </a:lnTo>
                  <a:lnTo>
                    <a:pt x="9884" y="5096"/>
                  </a:lnTo>
                  <a:lnTo>
                    <a:pt x="9884" y="5644"/>
                  </a:lnTo>
                  <a:cubicBezTo>
                    <a:pt x="9884" y="5739"/>
                    <a:pt x="9961" y="5787"/>
                    <a:pt x="10039" y="5787"/>
                  </a:cubicBezTo>
                  <a:cubicBezTo>
                    <a:pt x="10116" y="5787"/>
                    <a:pt x="10193" y="5739"/>
                    <a:pt x="10193" y="5644"/>
                  </a:cubicBezTo>
                  <a:lnTo>
                    <a:pt x="10193" y="5096"/>
                  </a:lnTo>
                  <a:lnTo>
                    <a:pt x="10336" y="5096"/>
                  </a:lnTo>
                  <a:cubicBezTo>
                    <a:pt x="10455" y="5096"/>
                    <a:pt x="10551" y="5001"/>
                    <a:pt x="10551" y="4882"/>
                  </a:cubicBezTo>
                  <a:lnTo>
                    <a:pt x="10551" y="4620"/>
                  </a:lnTo>
                  <a:cubicBezTo>
                    <a:pt x="10527" y="4358"/>
                    <a:pt x="10313" y="4120"/>
                    <a:pt x="10051" y="4120"/>
                  </a:cubicBezTo>
                  <a:lnTo>
                    <a:pt x="8217" y="4120"/>
                  </a:lnTo>
                  <a:lnTo>
                    <a:pt x="8217" y="167"/>
                  </a:lnTo>
                  <a:cubicBezTo>
                    <a:pt x="8217" y="72"/>
                    <a:pt x="8169" y="0"/>
                    <a:pt x="8074" y="0"/>
                  </a:cubicBezTo>
                  <a:lnTo>
                    <a:pt x="3930" y="0"/>
                  </a:lnTo>
                  <a:cubicBezTo>
                    <a:pt x="3740" y="0"/>
                    <a:pt x="3740" y="310"/>
                    <a:pt x="3930" y="310"/>
                  </a:cubicBezTo>
                  <a:lnTo>
                    <a:pt x="7931" y="310"/>
                  </a:lnTo>
                  <a:lnTo>
                    <a:pt x="7931" y="4120"/>
                  </a:lnTo>
                  <a:lnTo>
                    <a:pt x="2597" y="4120"/>
                  </a:lnTo>
                  <a:lnTo>
                    <a:pt x="2597" y="310"/>
                  </a:lnTo>
                  <a:lnTo>
                    <a:pt x="3263" y="310"/>
                  </a:lnTo>
                  <a:cubicBezTo>
                    <a:pt x="3454" y="310"/>
                    <a:pt x="3454" y="0"/>
                    <a:pt x="326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0"/>
          <p:cNvSpPr/>
          <p:nvPr/>
        </p:nvSpPr>
        <p:spPr>
          <a:xfrm>
            <a:off x="0" y="-421"/>
            <a:ext cx="9144000" cy="999450"/>
          </a:xfrm>
          <a:prstGeom prst="rect">
            <a:avLst/>
          </a:prstGeom>
          <a:solidFill>
            <a:schemeClr val="accent1"/>
          </a:solidFill>
          <a:ln>
            <a:noFill/>
          </a:ln>
        </p:spPr>
        <p:txBody>
          <a:bodyPr anchorCtr="0" anchor="ctr" bIns="68575" lIns="68575" spcFirstLastPara="1" rIns="68575" wrap="square" tIns="68575">
            <a:noAutofit/>
          </a:bodyPr>
          <a:lstStyle/>
          <a:p>
            <a:pPr indent="0" lvl="0" marL="0" marR="0" rtl="0" algn="l">
              <a:spcBef>
                <a:spcPts val="0"/>
              </a:spcBef>
              <a:spcAft>
                <a:spcPts val="0"/>
              </a:spcAft>
              <a:buNone/>
            </a:pPr>
            <a:r>
              <a:t/>
            </a:r>
            <a:endParaRPr b="0" i="0" sz="1100" u="none" cap="none" strike="noStrike">
              <a:solidFill>
                <a:schemeClr val="dk1"/>
              </a:solidFill>
              <a:latin typeface="Calibri"/>
              <a:ea typeface="Calibri"/>
              <a:cs typeface="Calibri"/>
              <a:sym typeface="Calibri"/>
            </a:endParaRPr>
          </a:p>
        </p:txBody>
      </p:sp>
      <p:sp>
        <p:nvSpPr>
          <p:cNvPr id="314" name="Google Shape;314;p40"/>
          <p:cNvSpPr txBox="1"/>
          <p:nvPr>
            <p:ph type="title"/>
          </p:nvPr>
        </p:nvSpPr>
        <p:spPr>
          <a:xfrm>
            <a:off x="77176" y="164602"/>
            <a:ext cx="9066825" cy="723375"/>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lt1"/>
              </a:buClr>
              <a:buSzPts val="3200"/>
              <a:buFont typeface="Arial"/>
              <a:buNone/>
            </a:pPr>
            <a:r>
              <a:rPr b="1" lang="en" sz="2900">
                <a:solidFill>
                  <a:schemeClr val="lt1"/>
                </a:solidFill>
                <a:latin typeface="Arial"/>
                <a:ea typeface="Arial"/>
                <a:cs typeface="Arial"/>
                <a:sym typeface="Arial"/>
              </a:rPr>
              <a:t>Hamilton Immigration Partnership Council (HIPC)</a:t>
            </a:r>
            <a:endParaRPr b="1" sz="2700">
              <a:solidFill>
                <a:schemeClr val="lt1"/>
              </a:solidFill>
              <a:latin typeface="Arial"/>
              <a:ea typeface="Arial"/>
              <a:cs typeface="Arial"/>
              <a:sym typeface="Arial"/>
            </a:endParaRPr>
          </a:p>
        </p:txBody>
      </p:sp>
      <p:pic>
        <p:nvPicPr>
          <p:cNvPr id="315" name="Google Shape;315;p40"/>
          <p:cNvPicPr preferRelativeResize="0"/>
          <p:nvPr/>
        </p:nvPicPr>
        <p:blipFill rotWithShape="1">
          <a:blip r:embed="rId3">
            <a:alphaModFix/>
          </a:blip>
          <a:srcRect b="0" l="0" r="0" t="0"/>
          <a:stretch/>
        </p:blipFill>
        <p:spPr>
          <a:xfrm rot="-5400000">
            <a:off x="4432412" y="431912"/>
            <a:ext cx="279176" cy="9144000"/>
          </a:xfrm>
          <a:prstGeom prst="rect">
            <a:avLst/>
          </a:prstGeom>
          <a:noFill/>
          <a:ln>
            <a:noFill/>
          </a:ln>
        </p:spPr>
      </p:pic>
      <p:sp>
        <p:nvSpPr>
          <p:cNvPr id="316" name="Google Shape;316;p40"/>
          <p:cNvSpPr txBox="1"/>
          <p:nvPr>
            <p:ph idx="1" type="body"/>
          </p:nvPr>
        </p:nvSpPr>
        <p:spPr>
          <a:xfrm>
            <a:off x="323529" y="1345769"/>
            <a:ext cx="3096343" cy="3234600"/>
          </a:xfrm>
          <a:prstGeom prst="rect">
            <a:avLst/>
          </a:prstGeom>
          <a:noFill/>
          <a:ln>
            <a:noFill/>
          </a:ln>
        </p:spPr>
        <p:txBody>
          <a:bodyPr anchorCtr="0" anchor="t" bIns="34275" lIns="68575" spcFirstLastPara="1" rIns="68575" wrap="square" tIns="34275">
            <a:noAutofit/>
          </a:bodyPr>
          <a:lstStyle/>
          <a:p>
            <a:pPr indent="-241300" lvl="0" marL="342900" rtl="0" algn="l">
              <a:lnSpc>
                <a:spcPct val="90000"/>
              </a:lnSpc>
              <a:spcBef>
                <a:spcPts val="800"/>
              </a:spcBef>
              <a:spcAft>
                <a:spcPts val="0"/>
              </a:spcAft>
              <a:buClr>
                <a:schemeClr val="dk1"/>
              </a:buClr>
              <a:buSzPts val="2000"/>
              <a:buFont typeface="Noto Sans Symbols"/>
              <a:buChar char="▪"/>
            </a:pPr>
            <a:r>
              <a:rPr lang="en" sz="1600">
                <a:latin typeface="Arial"/>
                <a:ea typeface="Arial"/>
                <a:cs typeface="Arial"/>
                <a:sym typeface="Arial"/>
              </a:rPr>
              <a:t>Established in 2009 </a:t>
            </a:r>
            <a:endParaRPr sz="1400">
              <a:latin typeface="Arial"/>
              <a:ea typeface="Arial"/>
              <a:cs typeface="Arial"/>
              <a:sym typeface="Arial"/>
            </a:endParaRPr>
          </a:p>
          <a:p>
            <a:pPr indent="-241300" lvl="0" marL="342900" rtl="0" algn="l">
              <a:lnSpc>
                <a:spcPct val="90000"/>
              </a:lnSpc>
              <a:spcBef>
                <a:spcPts val="800"/>
              </a:spcBef>
              <a:spcAft>
                <a:spcPts val="0"/>
              </a:spcAft>
              <a:buClr>
                <a:schemeClr val="dk1"/>
              </a:buClr>
              <a:buSzPts val="2000"/>
              <a:buFont typeface="Noto Sans Symbols"/>
              <a:buChar char="▪"/>
            </a:pPr>
            <a:r>
              <a:rPr lang="en" sz="1600">
                <a:latin typeface="Arial"/>
                <a:ea typeface="Arial"/>
                <a:cs typeface="Arial"/>
                <a:sym typeface="Arial"/>
              </a:rPr>
              <a:t>One of more than 80 Local Immigration Partnerships across Canada </a:t>
            </a:r>
            <a:endParaRPr sz="1400">
              <a:latin typeface="Arial"/>
              <a:ea typeface="Arial"/>
              <a:cs typeface="Arial"/>
              <a:sym typeface="Arial"/>
            </a:endParaRPr>
          </a:p>
          <a:p>
            <a:pPr indent="-241300" lvl="0" marL="342900" rtl="0" algn="l">
              <a:lnSpc>
                <a:spcPct val="90000"/>
              </a:lnSpc>
              <a:spcBef>
                <a:spcPts val="800"/>
              </a:spcBef>
              <a:spcAft>
                <a:spcPts val="0"/>
              </a:spcAft>
              <a:buClr>
                <a:schemeClr val="dk1"/>
              </a:buClr>
              <a:buSzPts val="2000"/>
              <a:buFont typeface="Noto Sans Symbols"/>
              <a:buChar char="▪"/>
            </a:pPr>
            <a:r>
              <a:rPr lang="en" sz="1600">
                <a:latin typeface="Arial"/>
                <a:ea typeface="Arial"/>
                <a:cs typeface="Arial"/>
                <a:sym typeface="Arial"/>
              </a:rPr>
              <a:t>Collaborator and convener </a:t>
            </a:r>
            <a:endParaRPr sz="1400">
              <a:latin typeface="Arial"/>
              <a:ea typeface="Arial"/>
              <a:cs typeface="Arial"/>
              <a:sym typeface="Arial"/>
            </a:endParaRPr>
          </a:p>
          <a:p>
            <a:pPr indent="-241300" lvl="0" marL="342900" rtl="0" algn="l">
              <a:lnSpc>
                <a:spcPct val="90000"/>
              </a:lnSpc>
              <a:spcBef>
                <a:spcPts val="800"/>
              </a:spcBef>
              <a:spcAft>
                <a:spcPts val="0"/>
              </a:spcAft>
              <a:buClr>
                <a:schemeClr val="dk1"/>
              </a:buClr>
              <a:buSzPts val="2000"/>
              <a:buFont typeface="Noto Sans Symbols"/>
              <a:buChar char="▪"/>
            </a:pPr>
            <a:r>
              <a:rPr lang="en" sz="1600">
                <a:latin typeface="Arial"/>
                <a:ea typeface="Arial"/>
                <a:cs typeface="Arial"/>
                <a:sym typeface="Arial"/>
              </a:rPr>
              <a:t>Funded by IRCC, embedded in Economic Development in City of Hamilton</a:t>
            </a:r>
            <a:endParaRPr sz="1400">
              <a:latin typeface="Arial"/>
              <a:ea typeface="Arial"/>
              <a:cs typeface="Arial"/>
              <a:sym typeface="Arial"/>
            </a:endParaRPr>
          </a:p>
          <a:p>
            <a:pPr indent="-241300" lvl="0" marL="342900" rtl="0" algn="l">
              <a:lnSpc>
                <a:spcPct val="90000"/>
              </a:lnSpc>
              <a:spcBef>
                <a:spcPts val="800"/>
              </a:spcBef>
              <a:spcAft>
                <a:spcPts val="0"/>
              </a:spcAft>
              <a:buClr>
                <a:schemeClr val="dk1"/>
              </a:buClr>
              <a:buSzPts val="2000"/>
              <a:buFont typeface="Noto Sans Symbols"/>
              <a:buChar char="▪"/>
            </a:pPr>
            <a:r>
              <a:rPr lang="en" sz="1600">
                <a:latin typeface="Arial"/>
                <a:ea typeface="Arial"/>
                <a:cs typeface="Arial"/>
                <a:sym typeface="Arial"/>
              </a:rPr>
              <a:t>Membership includes a diversity of sectors and organizations</a:t>
            </a:r>
            <a:endParaRPr sz="1400">
              <a:latin typeface="Arial"/>
              <a:ea typeface="Arial"/>
              <a:cs typeface="Arial"/>
              <a:sym typeface="Arial"/>
            </a:endParaRPr>
          </a:p>
          <a:p>
            <a:pPr indent="-203200" lvl="0" marL="495300" rtl="0" algn="l">
              <a:lnSpc>
                <a:spcPct val="70000"/>
              </a:lnSpc>
              <a:spcBef>
                <a:spcPts val="800"/>
              </a:spcBef>
              <a:spcAft>
                <a:spcPts val="0"/>
              </a:spcAft>
              <a:buClr>
                <a:schemeClr val="dk1"/>
              </a:buClr>
              <a:buSzPts val="2200"/>
              <a:buNone/>
            </a:pPr>
            <a:r>
              <a:t/>
            </a:r>
            <a:endParaRPr sz="1600">
              <a:latin typeface="Arial"/>
              <a:ea typeface="Arial"/>
              <a:cs typeface="Arial"/>
              <a:sym typeface="Arial"/>
            </a:endParaRPr>
          </a:p>
          <a:p>
            <a:pPr indent="-203200" lvl="0" marL="495300" rtl="0" algn="l">
              <a:lnSpc>
                <a:spcPct val="70000"/>
              </a:lnSpc>
              <a:spcBef>
                <a:spcPts val="800"/>
              </a:spcBef>
              <a:spcAft>
                <a:spcPts val="0"/>
              </a:spcAft>
              <a:buClr>
                <a:schemeClr val="dk1"/>
              </a:buClr>
              <a:buSzPts val="2200"/>
              <a:buNone/>
            </a:pPr>
            <a:r>
              <a:t/>
            </a:r>
            <a:endParaRPr sz="1600">
              <a:latin typeface="Arial"/>
              <a:ea typeface="Arial"/>
              <a:cs typeface="Arial"/>
              <a:sym typeface="Arial"/>
            </a:endParaRPr>
          </a:p>
        </p:txBody>
      </p:sp>
      <p:pic>
        <p:nvPicPr>
          <p:cNvPr id="317" name="Google Shape;317;p40"/>
          <p:cNvPicPr preferRelativeResize="0"/>
          <p:nvPr/>
        </p:nvPicPr>
        <p:blipFill rotWithShape="1">
          <a:blip r:embed="rId4">
            <a:alphaModFix/>
          </a:blip>
          <a:srcRect b="0" l="0" r="0" t="0"/>
          <a:stretch/>
        </p:blipFill>
        <p:spPr>
          <a:xfrm>
            <a:off x="3546014" y="1282984"/>
            <a:ext cx="5343010" cy="3157132"/>
          </a:xfrm>
          <a:prstGeom prst="rect">
            <a:avLst/>
          </a:prstGeom>
          <a:noFill/>
          <a:ln>
            <a:noFill/>
          </a:ln>
        </p:spPr>
      </p:pic>
      <p:pic>
        <p:nvPicPr>
          <p:cNvPr id="318" name="Google Shape;318;p40"/>
          <p:cNvPicPr preferRelativeResize="0"/>
          <p:nvPr/>
        </p:nvPicPr>
        <p:blipFill rotWithShape="1">
          <a:blip r:embed="rId3">
            <a:alphaModFix/>
          </a:blip>
          <a:srcRect b="0" l="0" r="0" t="0"/>
          <a:stretch/>
        </p:blipFill>
        <p:spPr>
          <a:xfrm rot="-5400000">
            <a:off x="4432412" y="431912"/>
            <a:ext cx="279176" cy="9144000"/>
          </a:xfrm>
          <a:prstGeom prst="rect">
            <a:avLst/>
          </a:prstGeom>
          <a:noFill/>
          <a:ln>
            <a:noFill/>
          </a:ln>
        </p:spPr>
      </p:pic>
      <p:pic>
        <p:nvPicPr>
          <p:cNvPr descr="A colorful circle with black text&#10;&#10;Description automatically generated" id="319" name="Google Shape;319;p40"/>
          <p:cNvPicPr preferRelativeResize="0"/>
          <p:nvPr/>
        </p:nvPicPr>
        <p:blipFill rotWithShape="1">
          <a:blip r:embed="rId5">
            <a:alphaModFix/>
          </a:blip>
          <a:srcRect b="0" l="0" r="0" t="0"/>
          <a:stretch/>
        </p:blipFill>
        <p:spPr>
          <a:xfrm>
            <a:off x="-47574" y="4707639"/>
            <a:ext cx="1053414" cy="592546"/>
          </a:xfrm>
          <a:prstGeom prst="rect">
            <a:avLst/>
          </a:prstGeom>
          <a:noFill/>
          <a:ln>
            <a:noFill/>
          </a:ln>
          <a:effectLst>
            <a:outerShdw blurRad="50800" rotWithShape="0" algn="r" dir="10800000" dist="38100">
              <a:srgbClr val="000000">
                <a:alpha val="40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6" name="Shape 926"/>
        <p:cNvGrpSpPr/>
        <p:nvPr/>
      </p:nvGrpSpPr>
      <p:grpSpPr>
        <a:xfrm>
          <a:off x="0" y="0"/>
          <a:ext cx="0" cy="0"/>
          <a:chOff x="0" y="0"/>
          <a:chExt cx="0" cy="0"/>
        </a:xfrm>
      </p:grpSpPr>
      <p:sp>
        <p:nvSpPr>
          <p:cNvPr id="927" name="Google Shape;927;p58"/>
          <p:cNvSpPr txBox="1"/>
          <p:nvPr/>
        </p:nvSpPr>
        <p:spPr>
          <a:xfrm>
            <a:off x="583378" y="1631369"/>
            <a:ext cx="4714623" cy="4271581"/>
          </a:xfrm>
          <a:prstGeom prst="rect">
            <a:avLst/>
          </a:prstGeom>
          <a:noFill/>
          <a:ln>
            <a:noFill/>
          </a:ln>
        </p:spPr>
        <p:txBody>
          <a:bodyPr anchorCtr="0" anchor="t" bIns="45700" lIns="91425" spcFirstLastPara="1" rIns="91425" wrap="square" tIns="45700">
            <a:normAutofit/>
          </a:bodyPr>
          <a:lstStyle/>
          <a:p>
            <a:pPr indent="-285750" lvl="0" marL="400050" marR="0" rtl="0" algn="l">
              <a:lnSpc>
                <a:spcPct val="100000"/>
              </a:lnSpc>
              <a:spcBef>
                <a:spcPts val="0"/>
              </a:spcBef>
              <a:spcAft>
                <a:spcPts val="0"/>
              </a:spcAft>
              <a:buClr>
                <a:srgbClr val="000000"/>
              </a:buClr>
              <a:buSzPts val="1800"/>
              <a:buFont typeface="Arial"/>
              <a:buChar char="•"/>
            </a:pPr>
            <a:r>
              <a:rPr b="0" i="0" lang="en" sz="1400" u="none" cap="none" strike="noStrike">
                <a:solidFill>
                  <a:srgbClr val="000000"/>
                </a:solidFill>
                <a:latin typeface="Arial"/>
                <a:ea typeface="Arial"/>
                <a:cs typeface="Arial"/>
                <a:sym typeface="Arial"/>
              </a:rPr>
              <a:t>Contracts can be entered into via verbal agreement</a:t>
            </a:r>
            <a:endParaRPr/>
          </a:p>
          <a:p>
            <a:pPr indent="0" lvl="0" marL="11430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285750" lvl="0" marL="400050" marR="0" rtl="0" algn="l">
              <a:lnSpc>
                <a:spcPct val="100000"/>
              </a:lnSpc>
              <a:spcBef>
                <a:spcPts val="0"/>
              </a:spcBef>
              <a:spcAft>
                <a:spcPts val="0"/>
              </a:spcAft>
              <a:buClr>
                <a:srgbClr val="000000"/>
              </a:buClr>
              <a:buSzPts val="1800"/>
              <a:buFont typeface="Arial"/>
              <a:buChar char="•"/>
            </a:pPr>
            <a:r>
              <a:rPr b="0" i="0" lang="en" sz="1400" u="none" cap="none" strike="noStrike">
                <a:solidFill>
                  <a:srgbClr val="000000"/>
                </a:solidFill>
                <a:latin typeface="Arial"/>
                <a:ea typeface="Arial"/>
                <a:cs typeface="Arial"/>
                <a:sym typeface="Arial"/>
              </a:rPr>
              <a:t>Make sure you keep a copy of your contract </a:t>
            </a:r>
            <a:endParaRPr/>
          </a:p>
          <a:p>
            <a:pPr indent="-171450" lvl="0" marL="400050" marR="0" rtl="0" algn="l">
              <a:lnSpc>
                <a:spcPct val="100000"/>
              </a:lnSpc>
              <a:spcBef>
                <a:spcPts val="0"/>
              </a:spcBef>
              <a:spcAft>
                <a:spcPts val="0"/>
              </a:spcAft>
              <a:buClr>
                <a:srgbClr val="000000"/>
              </a:buClr>
              <a:buSzPts val="1800"/>
              <a:buFont typeface="Arial"/>
              <a:buNone/>
            </a:pPr>
            <a:r>
              <a:t/>
            </a:r>
            <a:endParaRPr b="0" i="0" sz="1400" u="none" cap="none" strike="noStrike">
              <a:solidFill>
                <a:srgbClr val="000000"/>
              </a:solidFill>
              <a:latin typeface="Arial"/>
              <a:ea typeface="Arial"/>
              <a:cs typeface="Arial"/>
              <a:sym typeface="Arial"/>
            </a:endParaRPr>
          </a:p>
          <a:p>
            <a:pPr indent="-285750" lvl="0" marL="400050" marR="0" rtl="0" algn="l">
              <a:lnSpc>
                <a:spcPct val="100000"/>
              </a:lnSpc>
              <a:spcBef>
                <a:spcPts val="0"/>
              </a:spcBef>
              <a:spcAft>
                <a:spcPts val="0"/>
              </a:spcAft>
              <a:buClr>
                <a:srgbClr val="000000"/>
              </a:buClr>
              <a:buSzPts val="1800"/>
              <a:buFont typeface="Arial"/>
              <a:buChar char="•"/>
            </a:pPr>
            <a:r>
              <a:rPr b="0" i="0" lang="en" sz="1400" u="none" cap="none" strike="noStrike">
                <a:solidFill>
                  <a:srgbClr val="000000"/>
                </a:solidFill>
                <a:latin typeface="Arial"/>
                <a:ea typeface="Arial"/>
                <a:cs typeface="Arial"/>
                <a:sym typeface="Arial"/>
              </a:rPr>
              <a:t>You have the right to review the contract in its full scope free of duress </a:t>
            </a:r>
            <a:endParaRPr/>
          </a:p>
          <a:p>
            <a:pPr indent="0" lvl="0" marL="11430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285750" lvl="0" marL="400050" marR="0" rtl="0" algn="l">
              <a:lnSpc>
                <a:spcPct val="100000"/>
              </a:lnSpc>
              <a:spcBef>
                <a:spcPts val="0"/>
              </a:spcBef>
              <a:spcAft>
                <a:spcPts val="0"/>
              </a:spcAft>
              <a:buClr>
                <a:srgbClr val="000000"/>
              </a:buClr>
              <a:buSzPts val="1800"/>
              <a:buFont typeface="Arial"/>
              <a:buChar char="•"/>
            </a:pPr>
            <a:r>
              <a:rPr b="0" i="0" lang="en" sz="1400" u="none" cap="none" strike="noStrike">
                <a:solidFill>
                  <a:srgbClr val="000000"/>
                </a:solidFill>
                <a:latin typeface="Arial"/>
                <a:ea typeface="Arial"/>
                <a:cs typeface="Arial"/>
                <a:sym typeface="Arial"/>
              </a:rPr>
              <a:t>Contracts cannot sign away your ESA rights </a:t>
            </a:r>
            <a:endParaRPr/>
          </a:p>
          <a:p>
            <a:pPr indent="0" lvl="0" marL="0" marR="0" rtl="0" algn="l">
              <a:lnSpc>
                <a:spcPct val="100000"/>
              </a:lnSpc>
              <a:spcBef>
                <a:spcPts val="480"/>
              </a:spcBef>
              <a:spcAft>
                <a:spcPts val="0"/>
              </a:spcAft>
              <a:buNone/>
            </a:pPr>
            <a:r>
              <a:t/>
            </a:r>
            <a:endParaRPr b="0" i="0" sz="1400" u="none" cap="none" strike="noStrike">
              <a:solidFill>
                <a:srgbClr val="000000"/>
              </a:solidFill>
              <a:latin typeface="Arial"/>
              <a:ea typeface="Arial"/>
              <a:cs typeface="Arial"/>
              <a:sym typeface="Arial"/>
            </a:endParaRPr>
          </a:p>
          <a:p>
            <a:pPr indent="-134618" lvl="1" marL="576263" marR="0" rtl="0" algn="l">
              <a:lnSpc>
                <a:spcPct val="100000"/>
              </a:lnSpc>
              <a:spcBef>
                <a:spcPts val="44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8" name="Google Shape;928;p58"/>
          <p:cNvSpPr txBox="1"/>
          <p:nvPr>
            <p:ph type="title"/>
          </p:nvPr>
        </p:nvSpPr>
        <p:spPr>
          <a:xfrm>
            <a:off x="457200" y="411163"/>
            <a:ext cx="8229600" cy="379412"/>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a:t>Employment Contracts</a:t>
            </a:r>
            <a:endParaRPr/>
          </a:p>
        </p:txBody>
      </p:sp>
      <p:pic>
        <p:nvPicPr>
          <p:cNvPr descr="Contract with solid fill" id="929" name="Google Shape;929;p58"/>
          <p:cNvPicPr preferRelativeResize="0"/>
          <p:nvPr/>
        </p:nvPicPr>
        <p:blipFill rotWithShape="1">
          <a:blip r:embed="rId3">
            <a:alphaModFix/>
          </a:blip>
          <a:srcRect b="0" l="0" r="0" t="0"/>
          <a:stretch/>
        </p:blipFill>
        <p:spPr>
          <a:xfrm>
            <a:off x="5298001" y="1012247"/>
            <a:ext cx="3119005" cy="311900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3" name="Shape 933"/>
        <p:cNvGrpSpPr/>
        <p:nvPr/>
      </p:nvGrpSpPr>
      <p:grpSpPr>
        <a:xfrm>
          <a:off x="0" y="0"/>
          <a:ext cx="0" cy="0"/>
          <a:chOff x="0" y="0"/>
          <a:chExt cx="0" cy="0"/>
        </a:xfrm>
      </p:grpSpPr>
      <p:sp>
        <p:nvSpPr>
          <p:cNvPr id="934" name="Google Shape;934;p59"/>
          <p:cNvSpPr txBox="1"/>
          <p:nvPr>
            <p:ph type="title"/>
          </p:nvPr>
        </p:nvSpPr>
        <p:spPr>
          <a:xfrm>
            <a:off x="457200" y="411475"/>
            <a:ext cx="8229600" cy="3798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a:t>Employer Reprisal </a:t>
            </a:r>
            <a:endParaRPr/>
          </a:p>
        </p:txBody>
      </p:sp>
      <p:sp>
        <p:nvSpPr>
          <p:cNvPr id="935" name="Google Shape;935;p59"/>
          <p:cNvSpPr txBox="1"/>
          <p:nvPr/>
        </p:nvSpPr>
        <p:spPr>
          <a:xfrm>
            <a:off x="311699" y="1152474"/>
            <a:ext cx="5146177" cy="3991025"/>
          </a:xfrm>
          <a:prstGeom prst="rect">
            <a:avLst/>
          </a:prstGeom>
          <a:noFill/>
          <a:ln>
            <a:noFill/>
          </a:ln>
        </p:spPr>
        <p:txBody>
          <a:bodyPr anchorCtr="0" anchor="t" bIns="45700" lIns="91425" spcFirstLastPara="1" rIns="91425" wrap="square" tIns="45700">
            <a:noAutofit/>
          </a:bodyPr>
          <a:lstStyle/>
          <a:p>
            <a:pPr indent="-342900" lvl="0" marL="355600" marR="0" rtl="0" algn="l">
              <a:lnSpc>
                <a:spcPct val="100000"/>
              </a:lnSpc>
              <a:spcBef>
                <a:spcPts val="0"/>
              </a:spcBef>
              <a:spcAft>
                <a:spcPts val="0"/>
              </a:spcAft>
              <a:buClr>
                <a:srgbClr val="000000"/>
              </a:buClr>
              <a:buSzPts val="2200"/>
              <a:buFont typeface="Arial"/>
              <a:buChar char="•"/>
            </a:pPr>
            <a:r>
              <a:rPr b="0" i="0" lang="en" sz="1600" u="none" cap="none" strike="noStrike">
                <a:solidFill>
                  <a:schemeClr val="lt1"/>
                </a:solidFill>
                <a:latin typeface="Arial"/>
                <a:ea typeface="Arial"/>
                <a:cs typeface="Arial"/>
                <a:sym typeface="Arial"/>
              </a:rPr>
              <a:t>Your boss CANNOT harass, intimidate or fire you for asking them to follow the law </a:t>
            </a:r>
            <a:endParaRPr/>
          </a:p>
          <a:p>
            <a:pPr indent="-190500" lvl="0" marL="495300" marR="0" rtl="0" algn="l">
              <a:lnSpc>
                <a:spcPct val="100000"/>
              </a:lnSpc>
              <a:spcBef>
                <a:spcPts val="480"/>
              </a:spcBef>
              <a:spcAft>
                <a:spcPts val="0"/>
              </a:spcAft>
              <a:buClr>
                <a:srgbClr val="000000"/>
              </a:buClr>
              <a:buSzPts val="2400"/>
              <a:buFont typeface="Arial"/>
              <a:buNone/>
            </a:pPr>
            <a:r>
              <a:t/>
            </a:r>
            <a:endParaRPr b="0" i="0" sz="1600" u="none" cap="none" strike="noStrike">
              <a:solidFill>
                <a:schemeClr val="lt1"/>
              </a:solidFill>
              <a:latin typeface="Arial"/>
              <a:ea typeface="Arial"/>
              <a:cs typeface="Arial"/>
              <a:sym typeface="Arial"/>
            </a:endParaRPr>
          </a:p>
          <a:p>
            <a:pPr indent="-342900" lvl="0" marL="355600" marR="0" rtl="0" algn="l">
              <a:lnSpc>
                <a:spcPct val="100000"/>
              </a:lnSpc>
              <a:spcBef>
                <a:spcPts val="480"/>
              </a:spcBef>
              <a:spcAft>
                <a:spcPts val="0"/>
              </a:spcAft>
              <a:buClr>
                <a:srgbClr val="000000"/>
              </a:buClr>
              <a:buSzPts val="2200"/>
              <a:buFont typeface="Arial"/>
              <a:buChar char="•"/>
            </a:pPr>
            <a:r>
              <a:rPr b="0" i="0" lang="en" sz="1600" u="none" cap="none" strike="noStrike">
                <a:solidFill>
                  <a:schemeClr val="lt1"/>
                </a:solidFill>
                <a:latin typeface="Arial"/>
                <a:ea typeface="Arial"/>
                <a:cs typeface="Arial"/>
                <a:sym typeface="Arial"/>
              </a:rPr>
              <a:t>Employees who have experienced reprisal can file a claim with the Ministry of Labour</a:t>
            </a:r>
            <a:endParaRPr b="0" i="0" sz="1600" u="none" cap="none" strike="noStrike">
              <a:solidFill>
                <a:schemeClr val="lt1"/>
              </a:solidFill>
              <a:latin typeface="Arial"/>
              <a:ea typeface="Arial"/>
              <a:cs typeface="Arial"/>
              <a:sym typeface="Arial"/>
            </a:endParaRPr>
          </a:p>
          <a:p>
            <a:pPr indent="-190500" lvl="0" marL="495300" marR="0" rtl="0" algn="l">
              <a:lnSpc>
                <a:spcPct val="100000"/>
              </a:lnSpc>
              <a:spcBef>
                <a:spcPts val="480"/>
              </a:spcBef>
              <a:spcAft>
                <a:spcPts val="0"/>
              </a:spcAft>
              <a:buClr>
                <a:srgbClr val="000000"/>
              </a:buClr>
              <a:buSzPts val="2400"/>
              <a:buFont typeface="Arial"/>
              <a:buNone/>
            </a:pPr>
            <a:r>
              <a:t/>
            </a:r>
            <a:endParaRPr b="0" i="0" sz="1600" u="none" cap="none" strike="noStrike">
              <a:solidFill>
                <a:schemeClr val="lt1"/>
              </a:solidFill>
              <a:latin typeface="Arial"/>
              <a:ea typeface="Arial"/>
              <a:cs typeface="Arial"/>
              <a:sym typeface="Arial"/>
            </a:endParaRPr>
          </a:p>
          <a:p>
            <a:pPr indent="-342900" lvl="0" marL="355600" marR="0" rtl="0" algn="l">
              <a:lnSpc>
                <a:spcPct val="100000"/>
              </a:lnSpc>
              <a:spcBef>
                <a:spcPts val="480"/>
              </a:spcBef>
              <a:spcAft>
                <a:spcPts val="0"/>
              </a:spcAft>
              <a:buClr>
                <a:srgbClr val="000000"/>
              </a:buClr>
              <a:buSzPts val="2200"/>
              <a:buFont typeface="Arial"/>
              <a:buChar char="•"/>
            </a:pPr>
            <a:r>
              <a:rPr b="0" i="0" lang="en" sz="1600" u="none" cap="none" strike="noStrike">
                <a:solidFill>
                  <a:schemeClr val="lt1"/>
                </a:solidFill>
                <a:latin typeface="Arial"/>
                <a:ea typeface="Arial"/>
                <a:cs typeface="Arial"/>
                <a:sym typeface="Arial"/>
              </a:rPr>
              <a:t>The employer has to prove that the reprisal did not happen </a:t>
            </a:r>
            <a:endParaRPr/>
          </a:p>
          <a:p>
            <a:pPr indent="-203200" lvl="0" marL="355600" marR="0" rtl="0" algn="l">
              <a:lnSpc>
                <a:spcPct val="100000"/>
              </a:lnSpc>
              <a:spcBef>
                <a:spcPts val="480"/>
              </a:spcBef>
              <a:spcAft>
                <a:spcPts val="0"/>
              </a:spcAft>
              <a:buClr>
                <a:srgbClr val="000000"/>
              </a:buClr>
              <a:buSzPts val="2200"/>
              <a:buFont typeface="Arial"/>
              <a:buNone/>
            </a:pPr>
            <a:r>
              <a:t/>
            </a:r>
            <a:endParaRPr b="0" i="0" sz="1600" u="none" cap="none" strike="noStrike">
              <a:solidFill>
                <a:schemeClr val="lt1"/>
              </a:solidFill>
              <a:latin typeface="Arial"/>
              <a:ea typeface="Arial"/>
              <a:cs typeface="Arial"/>
              <a:sym typeface="Arial"/>
            </a:endParaRPr>
          </a:p>
          <a:p>
            <a:pPr indent="-342900" lvl="0" marL="355600" marR="0" rtl="0" algn="l">
              <a:lnSpc>
                <a:spcPct val="100000"/>
              </a:lnSpc>
              <a:spcBef>
                <a:spcPts val="480"/>
              </a:spcBef>
              <a:spcAft>
                <a:spcPts val="0"/>
              </a:spcAft>
              <a:buClr>
                <a:srgbClr val="000000"/>
              </a:buClr>
              <a:buSzPts val="2200"/>
              <a:buFont typeface="Arial"/>
              <a:buChar char="•"/>
            </a:pPr>
            <a:r>
              <a:rPr b="0" i="0" lang="en" sz="1600" u="none" cap="none" strike="noStrike">
                <a:solidFill>
                  <a:schemeClr val="lt1"/>
                </a:solidFill>
                <a:latin typeface="Arial"/>
                <a:ea typeface="Arial"/>
                <a:cs typeface="Arial"/>
                <a:sym typeface="Arial"/>
              </a:rPr>
              <a:t>Employees whose employer has broken the law can sue their employer in civil court (e.g. Small Claims Court)</a:t>
            </a:r>
            <a:r>
              <a:rPr b="1" i="0" lang="en" sz="1600" u="none" cap="none" strike="noStrike">
                <a:solidFill>
                  <a:schemeClr val="lt1"/>
                </a:solidFill>
                <a:latin typeface="Arial"/>
                <a:ea typeface="Arial"/>
                <a:cs typeface="Arial"/>
                <a:sym typeface="Arial"/>
              </a:rPr>
              <a:t> OR </a:t>
            </a:r>
            <a:r>
              <a:rPr b="0" i="0" lang="en" sz="1600" u="none" cap="none" strike="noStrike">
                <a:solidFill>
                  <a:schemeClr val="lt1"/>
                </a:solidFill>
                <a:latin typeface="Arial"/>
                <a:ea typeface="Arial"/>
                <a:cs typeface="Arial"/>
                <a:sym typeface="Arial"/>
              </a:rPr>
              <a:t>they could complain to the Ministry of Labour.</a:t>
            </a:r>
            <a:endParaRPr b="0" i="0" sz="1600" u="none" cap="none" strike="noStrike">
              <a:solidFill>
                <a:schemeClr val="lt1"/>
              </a:solidFill>
              <a:latin typeface="Arial"/>
              <a:ea typeface="Arial"/>
              <a:cs typeface="Arial"/>
              <a:sym typeface="Arial"/>
            </a:endParaRPr>
          </a:p>
          <a:p>
            <a:pPr indent="-203200" lvl="0" marL="355600" marR="0" rtl="0" algn="l">
              <a:lnSpc>
                <a:spcPct val="100000"/>
              </a:lnSpc>
              <a:spcBef>
                <a:spcPts val="480"/>
              </a:spcBef>
              <a:spcAft>
                <a:spcPts val="0"/>
              </a:spcAft>
              <a:buClr>
                <a:srgbClr val="000000"/>
              </a:buClr>
              <a:buSzPts val="2200"/>
              <a:buFont typeface="Arial"/>
              <a:buNone/>
            </a:pPr>
            <a:r>
              <a:t/>
            </a:r>
            <a:endParaRPr b="0" i="0" sz="1600" u="none" cap="none" strike="noStrike">
              <a:solidFill>
                <a:schemeClr val="lt1"/>
              </a:solidFill>
              <a:latin typeface="Arial"/>
              <a:ea typeface="Arial"/>
              <a:cs typeface="Arial"/>
              <a:sym typeface="Arial"/>
            </a:endParaRPr>
          </a:p>
          <a:p>
            <a:pPr indent="-121920" lvl="0" marL="274320" marR="0" rtl="0" algn="l">
              <a:lnSpc>
                <a:spcPct val="100000"/>
              </a:lnSpc>
              <a:spcBef>
                <a:spcPts val="480"/>
              </a:spcBef>
              <a:spcAft>
                <a:spcPts val="0"/>
              </a:spcAft>
              <a:buNone/>
            </a:pPr>
            <a:r>
              <a:t/>
            </a:r>
            <a:endParaRPr b="0" i="0" sz="2200" u="none" cap="none" strike="noStrike">
              <a:solidFill>
                <a:srgbClr val="000000"/>
              </a:solidFill>
              <a:latin typeface="Arial"/>
              <a:ea typeface="Arial"/>
              <a:cs typeface="Arial"/>
              <a:sym typeface="Arial"/>
            </a:endParaRPr>
          </a:p>
        </p:txBody>
      </p:sp>
      <p:grpSp>
        <p:nvGrpSpPr>
          <p:cNvPr id="936" name="Google Shape;936;p59"/>
          <p:cNvGrpSpPr/>
          <p:nvPr/>
        </p:nvGrpSpPr>
        <p:grpSpPr>
          <a:xfrm>
            <a:off x="5634576" y="1530927"/>
            <a:ext cx="3394364" cy="2239074"/>
            <a:chOff x="4774175" y="2851275"/>
            <a:chExt cx="263175" cy="263125"/>
          </a:xfrm>
        </p:grpSpPr>
        <p:sp>
          <p:nvSpPr>
            <p:cNvPr id="937" name="Google Shape;937;p59"/>
            <p:cNvSpPr/>
            <p:nvPr/>
          </p:nvSpPr>
          <p:spPr>
            <a:xfrm>
              <a:off x="4879550" y="2941725"/>
              <a:ext cx="61950" cy="169125"/>
            </a:xfrm>
            <a:custGeom>
              <a:rect b="b" l="l" r="r" t="t"/>
              <a:pathLst>
                <a:path extrusionOk="0" h="6765" w="2478">
                  <a:moveTo>
                    <a:pt x="1" y="1"/>
                  </a:moveTo>
                  <a:lnTo>
                    <a:pt x="1" y="6764"/>
                  </a:lnTo>
                  <a:lnTo>
                    <a:pt x="2477" y="6764"/>
                  </a:lnTo>
                  <a:lnTo>
                    <a:pt x="2477" y="1"/>
                  </a:lnTo>
                  <a:close/>
                </a:path>
              </a:pathLst>
            </a:custGeom>
            <a:solidFill>
              <a:srgbClr val="D788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8" name="Google Shape;938;p59"/>
            <p:cNvSpPr/>
            <p:nvPr/>
          </p:nvSpPr>
          <p:spPr>
            <a:xfrm>
              <a:off x="4879550" y="2941125"/>
              <a:ext cx="62550" cy="168525"/>
            </a:xfrm>
            <a:custGeom>
              <a:rect b="b" l="l" r="r" t="t"/>
              <a:pathLst>
                <a:path extrusionOk="0" h="6741" w="2502">
                  <a:moveTo>
                    <a:pt x="1" y="1"/>
                  </a:moveTo>
                  <a:lnTo>
                    <a:pt x="1" y="25"/>
                  </a:lnTo>
                  <a:lnTo>
                    <a:pt x="1" y="1073"/>
                  </a:lnTo>
                  <a:lnTo>
                    <a:pt x="1525" y="1239"/>
                  </a:lnTo>
                  <a:cubicBezTo>
                    <a:pt x="1739" y="1263"/>
                    <a:pt x="1882" y="1454"/>
                    <a:pt x="1882" y="1620"/>
                  </a:cubicBezTo>
                  <a:lnTo>
                    <a:pt x="1882" y="6740"/>
                  </a:lnTo>
                  <a:lnTo>
                    <a:pt x="2501" y="6740"/>
                  </a:lnTo>
                  <a:lnTo>
                    <a:pt x="2501" y="1"/>
                  </a:lnTo>
                  <a:close/>
                </a:path>
              </a:pathLst>
            </a:custGeom>
            <a:solidFill>
              <a:srgbClr val="CA6E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9" name="Google Shape;939;p59"/>
            <p:cNvSpPr/>
            <p:nvPr/>
          </p:nvSpPr>
          <p:spPr>
            <a:xfrm>
              <a:off x="4864675" y="2891725"/>
              <a:ext cx="91700" cy="69075"/>
            </a:xfrm>
            <a:custGeom>
              <a:rect b="b" l="l" r="r" t="t"/>
              <a:pathLst>
                <a:path extrusionOk="0" h="2763" w="3668">
                  <a:moveTo>
                    <a:pt x="0" y="0"/>
                  </a:moveTo>
                  <a:lnTo>
                    <a:pt x="0" y="1667"/>
                  </a:lnTo>
                  <a:cubicBezTo>
                    <a:pt x="0" y="2263"/>
                    <a:pt x="477" y="2763"/>
                    <a:pt x="1120" y="2763"/>
                  </a:cubicBezTo>
                  <a:lnTo>
                    <a:pt x="2739" y="2763"/>
                  </a:lnTo>
                  <a:cubicBezTo>
                    <a:pt x="3263" y="2763"/>
                    <a:pt x="3668" y="2358"/>
                    <a:pt x="3668" y="1858"/>
                  </a:cubicBezTo>
                  <a:lnTo>
                    <a:pt x="3668" y="0"/>
                  </a:lnTo>
                  <a:close/>
                </a:path>
              </a:pathLst>
            </a:custGeom>
            <a:solidFill>
              <a:srgbClr val="D788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0" name="Google Shape;940;p59"/>
            <p:cNvSpPr/>
            <p:nvPr/>
          </p:nvSpPr>
          <p:spPr>
            <a:xfrm>
              <a:off x="4898400" y="2907200"/>
              <a:ext cx="43700" cy="50700"/>
            </a:xfrm>
            <a:custGeom>
              <a:rect b="b" l="l" r="r" t="t"/>
              <a:pathLst>
                <a:path extrusionOk="0" h="2028" w="1748">
                  <a:moveTo>
                    <a:pt x="1747" y="1"/>
                  </a:moveTo>
                  <a:cubicBezTo>
                    <a:pt x="1747" y="1"/>
                    <a:pt x="509" y="120"/>
                    <a:pt x="247" y="929"/>
                  </a:cubicBezTo>
                  <a:cubicBezTo>
                    <a:pt x="0" y="1638"/>
                    <a:pt x="372" y="2028"/>
                    <a:pt x="877" y="2028"/>
                  </a:cubicBezTo>
                  <a:cubicBezTo>
                    <a:pt x="1154" y="2028"/>
                    <a:pt x="1470" y="1911"/>
                    <a:pt x="1747" y="1668"/>
                  </a:cubicBezTo>
                  <a:lnTo>
                    <a:pt x="1747" y="1"/>
                  </a:lnTo>
                  <a:close/>
                </a:path>
              </a:pathLst>
            </a:custGeom>
            <a:solidFill>
              <a:srgbClr val="CA6E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p59"/>
            <p:cNvSpPr/>
            <p:nvPr/>
          </p:nvSpPr>
          <p:spPr>
            <a:xfrm>
              <a:off x="4887900" y="2859575"/>
              <a:ext cx="22050" cy="50625"/>
            </a:xfrm>
            <a:custGeom>
              <a:rect b="b" l="l" r="r" t="t"/>
              <a:pathLst>
                <a:path extrusionOk="0" h="2025" w="882">
                  <a:moveTo>
                    <a:pt x="453" y="0"/>
                  </a:moveTo>
                  <a:cubicBezTo>
                    <a:pt x="191" y="0"/>
                    <a:pt x="0" y="215"/>
                    <a:pt x="0" y="453"/>
                  </a:cubicBezTo>
                  <a:lnTo>
                    <a:pt x="0" y="1596"/>
                  </a:lnTo>
                  <a:cubicBezTo>
                    <a:pt x="0" y="1834"/>
                    <a:pt x="214" y="2025"/>
                    <a:pt x="453" y="2025"/>
                  </a:cubicBezTo>
                  <a:cubicBezTo>
                    <a:pt x="715" y="2025"/>
                    <a:pt x="881" y="1834"/>
                    <a:pt x="881" y="1596"/>
                  </a:cubicBezTo>
                  <a:lnTo>
                    <a:pt x="881" y="453"/>
                  </a:lnTo>
                  <a:cubicBezTo>
                    <a:pt x="881" y="191"/>
                    <a:pt x="691" y="0"/>
                    <a:pt x="453" y="0"/>
                  </a:cubicBezTo>
                  <a:close/>
                </a:path>
              </a:pathLst>
            </a:custGeom>
            <a:solidFill>
              <a:srgbClr val="D788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 name="Google Shape;942;p59"/>
            <p:cNvSpPr/>
            <p:nvPr/>
          </p:nvSpPr>
          <p:spPr>
            <a:xfrm>
              <a:off x="4893250" y="2858975"/>
              <a:ext cx="17875" cy="52425"/>
            </a:xfrm>
            <a:custGeom>
              <a:rect b="b" l="l" r="r" t="t"/>
              <a:pathLst>
                <a:path extrusionOk="0" h="2097" w="715">
                  <a:moveTo>
                    <a:pt x="239" y="1"/>
                  </a:moveTo>
                  <a:cubicBezTo>
                    <a:pt x="143" y="1"/>
                    <a:pt x="48" y="24"/>
                    <a:pt x="0" y="96"/>
                  </a:cubicBezTo>
                  <a:cubicBezTo>
                    <a:pt x="120" y="191"/>
                    <a:pt x="215" y="334"/>
                    <a:pt x="215" y="477"/>
                  </a:cubicBezTo>
                  <a:lnTo>
                    <a:pt x="215" y="1620"/>
                  </a:lnTo>
                  <a:cubicBezTo>
                    <a:pt x="215" y="1763"/>
                    <a:pt x="120" y="1906"/>
                    <a:pt x="0" y="2001"/>
                  </a:cubicBezTo>
                  <a:cubicBezTo>
                    <a:pt x="48" y="2049"/>
                    <a:pt x="143" y="2096"/>
                    <a:pt x="239" y="2096"/>
                  </a:cubicBezTo>
                  <a:cubicBezTo>
                    <a:pt x="501" y="2096"/>
                    <a:pt x="667" y="1882"/>
                    <a:pt x="667" y="1644"/>
                  </a:cubicBezTo>
                  <a:lnTo>
                    <a:pt x="667" y="501"/>
                  </a:lnTo>
                  <a:cubicBezTo>
                    <a:pt x="715" y="215"/>
                    <a:pt x="501" y="1"/>
                    <a:pt x="239" y="1"/>
                  </a:cubicBezTo>
                  <a:close/>
                </a:path>
              </a:pathLst>
            </a:custGeom>
            <a:solidFill>
              <a:srgbClr val="CA6E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3" name="Google Shape;943;p59"/>
            <p:cNvSpPr/>
            <p:nvPr/>
          </p:nvSpPr>
          <p:spPr>
            <a:xfrm>
              <a:off x="4911100" y="2855400"/>
              <a:ext cx="22075" cy="55400"/>
            </a:xfrm>
            <a:custGeom>
              <a:rect b="b" l="l" r="r" t="t"/>
              <a:pathLst>
                <a:path extrusionOk="0" h="2216" w="883">
                  <a:moveTo>
                    <a:pt x="453" y="1"/>
                  </a:moveTo>
                  <a:cubicBezTo>
                    <a:pt x="168" y="1"/>
                    <a:pt x="1" y="191"/>
                    <a:pt x="1" y="429"/>
                  </a:cubicBezTo>
                  <a:lnTo>
                    <a:pt x="1" y="1787"/>
                  </a:lnTo>
                  <a:cubicBezTo>
                    <a:pt x="1" y="2025"/>
                    <a:pt x="215" y="2215"/>
                    <a:pt x="453" y="2215"/>
                  </a:cubicBezTo>
                  <a:cubicBezTo>
                    <a:pt x="715" y="2215"/>
                    <a:pt x="882" y="2025"/>
                    <a:pt x="882" y="1787"/>
                  </a:cubicBezTo>
                  <a:lnTo>
                    <a:pt x="882" y="429"/>
                  </a:lnTo>
                  <a:cubicBezTo>
                    <a:pt x="882" y="167"/>
                    <a:pt x="668" y="1"/>
                    <a:pt x="453" y="1"/>
                  </a:cubicBezTo>
                  <a:close/>
                </a:path>
              </a:pathLst>
            </a:custGeom>
            <a:solidFill>
              <a:srgbClr val="D788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 name="Google Shape;944;p59"/>
            <p:cNvSpPr/>
            <p:nvPr/>
          </p:nvSpPr>
          <p:spPr>
            <a:xfrm>
              <a:off x="4915275" y="2854800"/>
              <a:ext cx="17900" cy="55400"/>
            </a:xfrm>
            <a:custGeom>
              <a:rect b="b" l="l" r="r" t="t"/>
              <a:pathLst>
                <a:path extrusionOk="0" h="2216" w="716">
                  <a:moveTo>
                    <a:pt x="286" y="1"/>
                  </a:moveTo>
                  <a:cubicBezTo>
                    <a:pt x="191" y="1"/>
                    <a:pt x="96" y="25"/>
                    <a:pt x="1" y="72"/>
                  </a:cubicBezTo>
                  <a:cubicBezTo>
                    <a:pt x="120" y="168"/>
                    <a:pt x="191" y="287"/>
                    <a:pt x="191" y="429"/>
                  </a:cubicBezTo>
                  <a:lnTo>
                    <a:pt x="191" y="1787"/>
                  </a:lnTo>
                  <a:cubicBezTo>
                    <a:pt x="191" y="1930"/>
                    <a:pt x="96" y="2073"/>
                    <a:pt x="1" y="2144"/>
                  </a:cubicBezTo>
                  <a:cubicBezTo>
                    <a:pt x="96" y="2192"/>
                    <a:pt x="191" y="2216"/>
                    <a:pt x="286" y="2216"/>
                  </a:cubicBezTo>
                  <a:cubicBezTo>
                    <a:pt x="548" y="2216"/>
                    <a:pt x="715" y="2025"/>
                    <a:pt x="715" y="1787"/>
                  </a:cubicBezTo>
                  <a:lnTo>
                    <a:pt x="715" y="429"/>
                  </a:lnTo>
                  <a:cubicBezTo>
                    <a:pt x="715" y="191"/>
                    <a:pt x="548" y="1"/>
                    <a:pt x="286" y="1"/>
                  </a:cubicBezTo>
                  <a:close/>
                </a:path>
              </a:pathLst>
            </a:custGeom>
            <a:solidFill>
              <a:srgbClr val="CA6E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 name="Google Shape;945;p59"/>
            <p:cNvSpPr/>
            <p:nvPr/>
          </p:nvSpPr>
          <p:spPr>
            <a:xfrm>
              <a:off x="4933150" y="2855400"/>
              <a:ext cx="23225" cy="55400"/>
            </a:xfrm>
            <a:custGeom>
              <a:rect b="b" l="l" r="r" t="t"/>
              <a:pathLst>
                <a:path extrusionOk="0" h="2216" w="929">
                  <a:moveTo>
                    <a:pt x="476" y="1"/>
                  </a:moveTo>
                  <a:cubicBezTo>
                    <a:pt x="214" y="1"/>
                    <a:pt x="48" y="191"/>
                    <a:pt x="48" y="429"/>
                  </a:cubicBezTo>
                  <a:lnTo>
                    <a:pt x="48" y="1787"/>
                  </a:lnTo>
                  <a:cubicBezTo>
                    <a:pt x="0" y="2025"/>
                    <a:pt x="214" y="2215"/>
                    <a:pt x="476" y="2215"/>
                  </a:cubicBezTo>
                  <a:cubicBezTo>
                    <a:pt x="762" y="2215"/>
                    <a:pt x="929" y="2025"/>
                    <a:pt x="929" y="1787"/>
                  </a:cubicBezTo>
                  <a:lnTo>
                    <a:pt x="929" y="429"/>
                  </a:lnTo>
                  <a:cubicBezTo>
                    <a:pt x="929" y="167"/>
                    <a:pt x="714" y="1"/>
                    <a:pt x="476" y="1"/>
                  </a:cubicBezTo>
                  <a:close/>
                </a:path>
              </a:pathLst>
            </a:custGeom>
            <a:solidFill>
              <a:srgbClr val="D788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p59"/>
            <p:cNvSpPr/>
            <p:nvPr/>
          </p:nvSpPr>
          <p:spPr>
            <a:xfrm>
              <a:off x="4939100" y="2854800"/>
              <a:ext cx="17275" cy="55400"/>
            </a:xfrm>
            <a:custGeom>
              <a:rect b="b" l="l" r="r" t="t"/>
              <a:pathLst>
                <a:path extrusionOk="0" h="2216" w="691">
                  <a:moveTo>
                    <a:pt x="238" y="1"/>
                  </a:moveTo>
                  <a:cubicBezTo>
                    <a:pt x="167" y="1"/>
                    <a:pt x="72" y="25"/>
                    <a:pt x="0" y="48"/>
                  </a:cubicBezTo>
                  <a:cubicBezTo>
                    <a:pt x="119" y="144"/>
                    <a:pt x="215" y="287"/>
                    <a:pt x="215" y="429"/>
                  </a:cubicBezTo>
                  <a:lnTo>
                    <a:pt x="215" y="1787"/>
                  </a:lnTo>
                  <a:cubicBezTo>
                    <a:pt x="215" y="1930"/>
                    <a:pt x="119" y="2073"/>
                    <a:pt x="0" y="2168"/>
                  </a:cubicBezTo>
                  <a:cubicBezTo>
                    <a:pt x="72" y="2216"/>
                    <a:pt x="167" y="2216"/>
                    <a:pt x="238" y="2216"/>
                  </a:cubicBezTo>
                  <a:cubicBezTo>
                    <a:pt x="524" y="2216"/>
                    <a:pt x="691" y="2025"/>
                    <a:pt x="691" y="1787"/>
                  </a:cubicBezTo>
                  <a:lnTo>
                    <a:pt x="691" y="429"/>
                  </a:lnTo>
                  <a:cubicBezTo>
                    <a:pt x="691" y="191"/>
                    <a:pt x="476" y="1"/>
                    <a:pt x="238" y="1"/>
                  </a:cubicBezTo>
                  <a:close/>
                </a:path>
              </a:pathLst>
            </a:custGeom>
            <a:solidFill>
              <a:srgbClr val="CA6E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7" name="Google Shape;947;p59"/>
            <p:cNvSpPr/>
            <p:nvPr/>
          </p:nvSpPr>
          <p:spPr>
            <a:xfrm>
              <a:off x="4864675" y="2865525"/>
              <a:ext cx="22650" cy="50625"/>
            </a:xfrm>
            <a:custGeom>
              <a:rect b="b" l="l" r="r" t="t"/>
              <a:pathLst>
                <a:path extrusionOk="0" h="2025" w="906">
                  <a:moveTo>
                    <a:pt x="453" y="0"/>
                  </a:moveTo>
                  <a:cubicBezTo>
                    <a:pt x="191" y="0"/>
                    <a:pt x="0" y="215"/>
                    <a:pt x="0" y="453"/>
                  </a:cubicBezTo>
                  <a:lnTo>
                    <a:pt x="0" y="1596"/>
                  </a:lnTo>
                  <a:cubicBezTo>
                    <a:pt x="0" y="1810"/>
                    <a:pt x="215" y="2025"/>
                    <a:pt x="453" y="2025"/>
                  </a:cubicBezTo>
                  <a:cubicBezTo>
                    <a:pt x="715" y="2025"/>
                    <a:pt x="905" y="1834"/>
                    <a:pt x="905" y="1596"/>
                  </a:cubicBezTo>
                  <a:lnTo>
                    <a:pt x="905" y="453"/>
                  </a:lnTo>
                  <a:cubicBezTo>
                    <a:pt x="905" y="191"/>
                    <a:pt x="691" y="0"/>
                    <a:pt x="453" y="0"/>
                  </a:cubicBezTo>
                  <a:close/>
                </a:path>
              </a:pathLst>
            </a:custGeom>
            <a:solidFill>
              <a:srgbClr val="D788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8" name="Google Shape;948;p59"/>
            <p:cNvSpPr/>
            <p:nvPr/>
          </p:nvSpPr>
          <p:spPr>
            <a:xfrm>
              <a:off x="4867050" y="2864925"/>
              <a:ext cx="20875" cy="51225"/>
            </a:xfrm>
            <a:custGeom>
              <a:rect b="b" l="l" r="r" t="t"/>
              <a:pathLst>
                <a:path extrusionOk="0" h="2049" w="835">
                  <a:moveTo>
                    <a:pt x="358" y="1"/>
                  </a:moveTo>
                  <a:cubicBezTo>
                    <a:pt x="310" y="1"/>
                    <a:pt x="239" y="1"/>
                    <a:pt x="191" y="24"/>
                  </a:cubicBezTo>
                  <a:cubicBezTo>
                    <a:pt x="263" y="120"/>
                    <a:pt x="310" y="239"/>
                    <a:pt x="310" y="358"/>
                  </a:cubicBezTo>
                  <a:lnTo>
                    <a:pt x="310" y="1501"/>
                  </a:lnTo>
                  <a:cubicBezTo>
                    <a:pt x="310" y="1668"/>
                    <a:pt x="191" y="1858"/>
                    <a:pt x="1" y="1906"/>
                  </a:cubicBezTo>
                  <a:cubicBezTo>
                    <a:pt x="96" y="2001"/>
                    <a:pt x="215" y="2049"/>
                    <a:pt x="334" y="2049"/>
                  </a:cubicBezTo>
                  <a:cubicBezTo>
                    <a:pt x="596" y="2049"/>
                    <a:pt x="787" y="1858"/>
                    <a:pt x="787" y="1620"/>
                  </a:cubicBezTo>
                  <a:lnTo>
                    <a:pt x="787" y="477"/>
                  </a:lnTo>
                  <a:cubicBezTo>
                    <a:pt x="834" y="215"/>
                    <a:pt x="620" y="1"/>
                    <a:pt x="358" y="1"/>
                  </a:cubicBezTo>
                  <a:close/>
                </a:path>
              </a:pathLst>
            </a:custGeom>
            <a:solidFill>
              <a:srgbClr val="CA6E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9" name="Google Shape;949;p59"/>
            <p:cNvSpPr/>
            <p:nvPr/>
          </p:nvSpPr>
          <p:spPr>
            <a:xfrm>
              <a:off x="4911800" y="2873775"/>
              <a:ext cx="64825" cy="89000"/>
            </a:xfrm>
            <a:custGeom>
              <a:rect b="b" l="l" r="r" t="t"/>
              <a:pathLst>
                <a:path extrusionOk="0" h="3560" w="2593">
                  <a:moveTo>
                    <a:pt x="1163" y="1"/>
                  </a:moveTo>
                  <a:cubicBezTo>
                    <a:pt x="1073" y="1"/>
                    <a:pt x="969" y="117"/>
                    <a:pt x="925" y="313"/>
                  </a:cubicBezTo>
                  <a:cubicBezTo>
                    <a:pt x="854" y="504"/>
                    <a:pt x="973" y="980"/>
                    <a:pt x="1354" y="1171"/>
                  </a:cubicBezTo>
                  <a:lnTo>
                    <a:pt x="1568" y="1266"/>
                  </a:lnTo>
                  <a:cubicBezTo>
                    <a:pt x="1616" y="1266"/>
                    <a:pt x="1616" y="1290"/>
                    <a:pt x="1616" y="1314"/>
                  </a:cubicBezTo>
                  <a:cubicBezTo>
                    <a:pt x="1568" y="1433"/>
                    <a:pt x="1330" y="1528"/>
                    <a:pt x="1211" y="1528"/>
                  </a:cubicBezTo>
                  <a:cubicBezTo>
                    <a:pt x="830" y="1528"/>
                    <a:pt x="568" y="1695"/>
                    <a:pt x="330" y="2028"/>
                  </a:cubicBezTo>
                  <a:cubicBezTo>
                    <a:pt x="330" y="2028"/>
                    <a:pt x="116" y="2385"/>
                    <a:pt x="68" y="2647"/>
                  </a:cubicBezTo>
                  <a:cubicBezTo>
                    <a:pt x="0" y="3055"/>
                    <a:pt x="83" y="3484"/>
                    <a:pt x="132" y="3484"/>
                  </a:cubicBezTo>
                  <a:cubicBezTo>
                    <a:pt x="135" y="3484"/>
                    <a:pt x="137" y="3483"/>
                    <a:pt x="140" y="3481"/>
                  </a:cubicBezTo>
                  <a:cubicBezTo>
                    <a:pt x="399" y="3517"/>
                    <a:pt x="632" y="3559"/>
                    <a:pt x="851" y="3559"/>
                  </a:cubicBezTo>
                  <a:cubicBezTo>
                    <a:pt x="1216" y="3559"/>
                    <a:pt x="1545" y="3442"/>
                    <a:pt x="1902" y="2981"/>
                  </a:cubicBezTo>
                  <a:lnTo>
                    <a:pt x="2307" y="2433"/>
                  </a:lnTo>
                  <a:cubicBezTo>
                    <a:pt x="2497" y="2195"/>
                    <a:pt x="2592" y="1933"/>
                    <a:pt x="2592" y="1647"/>
                  </a:cubicBezTo>
                  <a:lnTo>
                    <a:pt x="2592" y="837"/>
                  </a:lnTo>
                  <a:cubicBezTo>
                    <a:pt x="2592" y="718"/>
                    <a:pt x="2521" y="623"/>
                    <a:pt x="2426" y="575"/>
                  </a:cubicBezTo>
                  <a:cubicBezTo>
                    <a:pt x="2164" y="456"/>
                    <a:pt x="1187" y="4"/>
                    <a:pt x="1187" y="4"/>
                  </a:cubicBezTo>
                  <a:cubicBezTo>
                    <a:pt x="1179" y="2"/>
                    <a:pt x="1171" y="1"/>
                    <a:pt x="1163" y="1"/>
                  </a:cubicBezTo>
                  <a:close/>
                </a:path>
              </a:pathLst>
            </a:custGeom>
            <a:solidFill>
              <a:srgbClr val="D788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0" name="Google Shape;950;p59"/>
            <p:cNvSpPr/>
            <p:nvPr/>
          </p:nvSpPr>
          <p:spPr>
            <a:xfrm>
              <a:off x="4923625" y="2873725"/>
              <a:ext cx="52400" cy="89325"/>
            </a:xfrm>
            <a:custGeom>
              <a:rect b="b" l="l" r="r" t="t"/>
              <a:pathLst>
                <a:path extrusionOk="0" h="3573" w="2096">
                  <a:moveTo>
                    <a:pt x="657" y="0"/>
                  </a:moveTo>
                  <a:cubicBezTo>
                    <a:pt x="597" y="0"/>
                    <a:pt x="536" y="56"/>
                    <a:pt x="476" y="196"/>
                  </a:cubicBezTo>
                  <a:cubicBezTo>
                    <a:pt x="762" y="339"/>
                    <a:pt x="1167" y="506"/>
                    <a:pt x="1334" y="577"/>
                  </a:cubicBezTo>
                  <a:cubicBezTo>
                    <a:pt x="1429" y="625"/>
                    <a:pt x="1476" y="720"/>
                    <a:pt x="1476" y="839"/>
                  </a:cubicBezTo>
                  <a:lnTo>
                    <a:pt x="1476" y="1649"/>
                  </a:lnTo>
                  <a:cubicBezTo>
                    <a:pt x="1476" y="1935"/>
                    <a:pt x="1405" y="2221"/>
                    <a:pt x="1215" y="2459"/>
                  </a:cubicBezTo>
                  <a:lnTo>
                    <a:pt x="810" y="2983"/>
                  </a:lnTo>
                  <a:cubicBezTo>
                    <a:pt x="548" y="3340"/>
                    <a:pt x="262" y="3483"/>
                    <a:pt x="0" y="3554"/>
                  </a:cubicBezTo>
                  <a:cubicBezTo>
                    <a:pt x="109" y="3565"/>
                    <a:pt x="215" y="3573"/>
                    <a:pt x="320" y="3573"/>
                  </a:cubicBezTo>
                  <a:cubicBezTo>
                    <a:pt x="697" y="3573"/>
                    <a:pt x="1051" y="3467"/>
                    <a:pt x="1405" y="2983"/>
                  </a:cubicBezTo>
                  <a:lnTo>
                    <a:pt x="1810" y="2459"/>
                  </a:lnTo>
                  <a:cubicBezTo>
                    <a:pt x="2000" y="2221"/>
                    <a:pt x="2072" y="1935"/>
                    <a:pt x="2072" y="1649"/>
                  </a:cubicBezTo>
                  <a:lnTo>
                    <a:pt x="2072" y="839"/>
                  </a:lnTo>
                  <a:cubicBezTo>
                    <a:pt x="2096" y="720"/>
                    <a:pt x="2024" y="601"/>
                    <a:pt x="1929" y="577"/>
                  </a:cubicBezTo>
                  <a:cubicBezTo>
                    <a:pt x="1667" y="435"/>
                    <a:pt x="691" y="6"/>
                    <a:pt x="691" y="6"/>
                  </a:cubicBezTo>
                  <a:cubicBezTo>
                    <a:pt x="679" y="2"/>
                    <a:pt x="668" y="0"/>
                    <a:pt x="657" y="0"/>
                  </a:cubicBezTo>
                  <a:close/>
                </a:path>
              </a:pathLst>
            </a:custGeom>
            <a:solidFill>
              <a:srgbClr val="CA6E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1" name="Google Shape;951;p59"/>
            <p:cNvSpPr/>
            <p:nvPr/>
          </p:nvSpPr>
          <p:spPr>
            <a:xfrm>
              <a:off x="4937900" y="3037575"/>
              <a:ext cx="61350" cy="73275"/>
            </a:xfrm>
            <a:custGeom>
              <a:rect b="b" l="l" r="r" t="t"/>
              <a:pathLst>
                <a:path extrusionOk="0" h="2931" w="2454">
                  <a:moveTo>
                    <a:pt x="1" y="1"/>
                  </a:moveTo>
                  <a:lnTo>
                    <a:pt x="1" y="2930"/>
                  </a:lnTo>
                  <a:lnTo>
                    <a:pt x="2453" y="2930"/>
                  </a:lnTo>
                  <a:lnTo>
                    <a:pt x="2453" y="1"/>
                  </a:lnTo>
                  <a:close/>
                </a:path>
              </a:pathLst>
            </a:custGeom>
            <a:solidFill>
              <a:srgbClr val="FED2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2" name="Google Shape;952;p59"/>
            <p:cNvSpPr/>
            <p:nvPr/>
          </p:nvSpPr>
          <p:spPr>
            <a:xfrm>
              <a:off x="4937900" y="3037575"/>
              <a:ext cx="62550" cy="73275"/>
            </a:xfrm>
            <a:custGeom>
              <a:rect b="b" l="l" r="r" t="t"/>
              <a:pathLst>
                <a:path extrusionOk="0" h="2931" w="2502">
                  <a:moveTo>
                    <a:pt x="1" y="1"/>
                  </a:moveTo>
                  <a:lnTo>
                    <a:pt x="1" y="1787"/>
                  </a:lnTo>
                  <a:lnTo>
                    <a:pt x="1525" y="1977"/>
                  </a:lnTo>
                  <a:cubicBezTo>
                    <a:pt x="1715" y="2001"/>
                    <a:pt x="1882" y="2168"/>
                    <a:pt x="1882" y="2358"/>
                  </a:cubicBezTo>
                  <a:lnTo>
                    <a:pt x="1882" y="2930"/>
                  </a:lnTo>
                  <a:lnTo>
                    <a:pt x="2501" y="2930"/>
                  </a:lnTo>
                  <a:lnTo>
                    <a:pt x="2501" y="1"/>
                  </a:lnTo>
                  <a:close/>
                </a:path>
              </a:pathLst>
            </a:custGeom>
            <a:solidFill>
              <a:srgbClr val="FFBD8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3" name="Google Shape;953;p59"/>
            <p:cNvSpPr/>
            <p:nvPr/>
          </p:nvSpPr>
          <p:spPr>
            <a:xfrm>
              <a:off x="4923025" y="3007825"/>
              <a:ext cx="91100" cy="69075"/>
            </a:xfrm>
            <a:custGeom>
              <a:rect b="b" l="l" r="r" t="t"/>
              <a:pathLst>
                <a:path extrusionOk="0" h="2763" w="3644">
                  <a:moveTo>
                    <a:pt x="0" y="0"/>
                  </a:moveTo>
                  <a:lnTo>
                    <a:pt x="0" y="1667"/>
                  </a:lnTo>
                  <a:cubicBezTo>
                    <a:pt x="0" y="2262"/>
                    <a:pt x="476" y="2763"/>
                    <a:pt x="1096" y="2763"/>
                  </a:cubicBezTo>
                  <a:lnTo>
                    <a:pt x="2739" y="2763"/>
                  </a:lnTo>
                  <a:cubicBezTo>
                    <a:pt x="3239" y="2763"/>
                    <a:pt x="3644" y="2358"/>
                    <a:pt x="3644" y="1834"/>
                  </a:cubicBezTo>
                  <a:lnTo>
                    <a:pt x="3644" y="0"/>
                  </a:lnTo>
                  <a:close/>
                </a:path>
              </a:pathLst>
            </a:custGeom>
            <a:solidFill>
              <a:srgbClr val="FED2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4" name="Google Shape;954;p59"/>
            <p:cNvSpPr/>
            <p:nvPr/>
          </p:nvSpPr>
          <p:spPr>
            <a:xfrm>
              <a:off x="4956525" y="3023300"/>
              <a:ext cx="43925" cy="50700"/>
            </a:xfrm>
            <a:custGeom>
              <a:rect b="b" l="l" r="r" t="t"/>
              <a:pathLst>
                <a:path extrusionOk="0" h="2028" w="1757">
                  <a:moveTo>
                    <a:pt x="1756" y="0"/>
                  </a:moveTo>
                  <a:cubicBezTo>
                    <a:pt x="1756" y="0"/>
                    <a:pt x="494" y="119"/>
                    <a:pt x="232" y="929"/>
                  </a:cubicBezTo>
                  <a:cubicBezTo>
                    <a:pt x="1" y="1638"/>
                    <a:pt x="368" y="2027"/>
                    <a:pt x="875" y="2027"/>
                  </a:cubicBezTo>
                  <a:cubicBezTo>
                    <a:pt x="1151" y="2027"/>
                    <a:pt x="1470" y="1911"/>
                    <a:pt x="1756" y="1667"/>
                  </a:cubicBezTo>
                  <a:lnTo>
                    <a:pt x="1756" y="0"/>
                  </a:lnTo>
                  <a:close/>
                </a:path>
              </a:pathLst>
            </a:custGeom>
            <a:solidFill>
              <a:srgbClr val="FFBD8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 name="Google Shape;955;p59"/>
            <p:cNvSpPr/>
            <p:nvPr/>
          </p:nvSpPr>
          <p:spPr>
            <a:xfrm>
              <a:off x="4946225" y="2975675"/>
              <a:ext cx="22075" cy="50625"/>
            </a:xfrm>
            <a:custGeom>
              <a:rect b="b" l="l" r="r" t="t"/>
              <a:pathLst>
                <a:path extrusionOk="0" h="2025" w="883">
                  <a:moveTo>
                    <a:pt x="430" y="0"/>
                  </a:moveTo>
                  <a:cubicBezTo>
                    <a:pt x="168" y="0"/>
                    <a:pt x="1" y="214"/>
                    <a:pt x="1" y="453"/>
                  </a:cubicBezTo>
                  <a:lnTo>
                    <a:pt x="1" y="1572"/>
                  </a:lnTo>
                  <a:cubicBezTo>
                    <a:pt x="1" y="1834"/>
                    <a:pt x="168" y="2024"/>
                    <a:pt x="430" y="2024"/>
                  </a:cubicBezTo>
                  <a:cubicBezTo>
                    <a:pt x="715" y="2024"/>
                    <a:pt x="882" y="1834"/>
                    <a:pt x="882" y="1572"/>
                  </a:cubicBezTo>
                  <a:lnTo>
                    <a:pt x="882" y="453"/>
                  </a:lnTo>
                  <a:cubicBezTo>
                    <a:pt x="882" y="191"/>
                    <a:pt x="668" y="0"/>
                    <a:pt x="430" y="0"/>
                  </a:cubicBezTo>
                  <a:close/>
                </a:path>
              </a:pathLst>
            </a:custGeom>
            <a:solidFill>
              <a:srgbClr val="FED2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6" name="Google Shape;956;p59"/>
            <p:cNvSpPr/>
            <p:nvPr/>
          </p:nvSpPr>
          <p:spPr>
            <a:xfrm>
              <a:off x="4951000" y="2975075"/>
              <a:ext cx="17300" cy="52400"/>
            </a:xfrm>
            <a:custGeom>
              <a:rect b="b" l="l" r="r" t="t"/>
              <a:pathLst>
                <a:path extrusionOk="0" h="2096" w="692">
                  <a:moveTo>
                    <a:pt x="239" y="0"/>
                  </a:moveTo>
                  <a:cubicBezTo>
                    <a:pt x="167" y="0"/>
                    <a:pt x="72" y="24"/>
                    <a:pt x="0" y="96"/>
                  </a:cubicBezTo>
                  <a:cubicBezTo>
                    <a:pt x="120" y="191"/>
                    <a:pt x="215" y="334"/>
                    <a:pt x="215" y="477"/>
                  </a:cubicBezTo>
                  <a:lnTo>
                    <a:pt x="215" y="1620"/>
                  </a:lnTo>
                  <a:cubicBezTo>
                    <a:pt x="215" y="1763"/>
                    <a:pt x="120" y="1905"/>
                    <a:pt x="0" y="2001"/>
                  </a:cubicBezTo>
                  <a:cubicBezTo>
                    <a:pt x="72" y="2048"/>
                    <a:pt x="167" y="2096"/>
                    <a:pt x="239" y="2096"/>
                  </a:cubicBezTo>
                  <a:cubicBezTo>
                    <a:pt x="524" y="2096"/>
                    <a:pt x="691" y="1882"/>
                    <a:pt x="691" y="1644"/>
                  </a:cubicBezTo>
                  <a:lnTo>
                    <a:pt x="691" y="500"/>
                  </a:lnTo>
                  <a:cubicBezTo>
                    <a:pt x="691" y="215"/>
                    <a:pt x="524" y="0"/>
                    <a:pt x="239" y="0"/>
                  </a:cubicBezTo>
                  <a:close/>
                </a:path>
              </a:pathLst>
            </a:custGeom>
            <a:solidFill>
              <a:srgbClr val="FFBD8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7" name="Google Shape;957;p59"/>
            <p:cNvSpPr/>
            <p:nvPr/>
          </p:nvSpPr>
          <p:spPr>
            <a:xfrm>
              <a:off x="4968275" y="2971500"/>
              <a:ext cx="23225" cy="55975"/>
            </a:xfrm>
            <a:custGeom>
              <a:rect b="b" l="l" r="r" t="t"/>
              <a:pathLst>
                <a:path extrusionOk="0" h="2239" w="929">
                  <a:moveTo>
                    <a:pt x="476" y="0"/>
                  </a:moveTo>
                  <a:cubicBezTo>
                    <a:pt x="214" y="0"/>
                    <a:pt x="24" y="215"/>
                    <a:pt x="24" y="453"/>
                  </a:cubicBezTo>
                  <a:lnTo>
                    <a:pt x="24" y="1787"/>
                  </a:lnTo>
                  <a:cubicBezTo>
                    <a:pt x="0" y="2025"/>
                    <a:pt x="214" y="2239"/>
                    <a:pt x="476" y="2239"/>
                  </a:cubicBezTo>
                  <a:cubicBezTo>
                    <a:pt x="738" y="2239"/>
                    <a:pt x="929" y="2025"/>
                    <a:pt x="929" y="1787"/>
                  </a:cubicBezTo>
                  <a:lnTo>
                    <a:pt x="929" y="453"/>
                  </a:lnTo>
                  <a:cubicBezTo>
                    <a:pt x="929" y="167"/>
                    <a:pt x="715" y="0"/>
                    <a:pt x="476" y="0"/>
                  </a:cubicBezTo>
                  <a:close/>
                </a:path>
              </a:pathLst>
            </a:custGeom>
            <a:solidFill>
              <a:srgbClr val="FED2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8" name="Google Shape;958;p59"/>
            <p:cNvSpPr/>
            <p:nvPr/>
          </p:nvSpPr>
          <p:spPr>
            <a:xfrm>
              <a:off x="4973625" y="2970300"/>
              <a:ext cx="17875" cy="56000"/>
            </a:xfrm>
            <a:custGeom>
              <a:rect b="b" l="l" r="r" t="t"/>
              <a:pathLst>
                <a:path extrusionOk="0" h="2240" w="715">
                  <a:moveTo>
                    <a:pt x="262" y="1"/>
                  </a:moveTo>
                  <a:cubicBezTo>
                    <a:pt x="167" y="1"/>
                    <a:pt x="96" y="48"/>
                    <a:pt x="0" y="96"/>
                  </a:cubicBezTo>
                  <a:cubicBezTo>
                    <a:pt x="119" y="191"/>
                    <a:pt x="167" y="310"/>
                    <a:pt x="167" y="453"/>
                  </a:cubicBezTo>
                  <a:lnTo>
                    <a:pt x="167" y="1787"/>
                  </a:lnTo>
                  <a:cubicBezTo>
                    <a:pt x="167" y="1954"/>
                    <a:pt x="96" y="2096"/>
                    <a:pt x="0" y="2144"/>
                  </a:cubicBezTo>
                  <a:cubicBezTo>
                    <a:pt x="96" y="2216"/>
                    <a:pt x="167" y="2239"/>
                    <a:pt x="262" y="2239"/>
                  </a:cubicBezTo>
                  <a:cubicBezTo>
                    <a:pt x="524" y="2239"/>
                    <a:pt x="715" y="2049"/>
                    <a:pt x="715" y="1787"/>
                  </a:cubicBezTo>
                  <a:lnTo>
                    <a:pt x="715" y="501"/>
                  </a:lnTo>
                  <a:cubicBezTo>
                    <a:pt x="715" y="215"/>
                    <a:pt x="501" y="1"/>
                    <a:pt x="262" y="1"/>
                  </a:cubicBezTo>
                  <a:close/>
                </a:path>
              </a:pathLst>
            </a:custGeom>
            <a:solidFill>
              <a:srgbClr val="FFBD8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 name="Google Shape;959;p59"/>
            <p:cNvSpPr/>
            <p:nvPr/>
          </p:nvSpPr>
          <p:spPr>
            <a:xfrm>
              <a:off x="4991475" y="2971500"/>
              <a:ext cx="22650" cy="55975"/>
            </a:xfrm>
            <a:custGeom>
              <a:rect b="b" l="l" r="r" t="t"/>
              <a:pathLst>
                <a:path extrusionOk="0" h="2239" w="906">
                  <a:moveTo>
                    <a:pt x="477" y="0"/>
                  </a:moveTo>
                  <a:cubicBezTo>
                    <a:pt x="239" y="0"/>
                    <a:pt x="25" y="215"/>
                    <a:pt x="25" y="453"/>
                  </a:cubicBezTo>
                  <a:lnTo>
                    <a:pt x="25" y="1787"/>
                  </a:lnTo>
                  <a:cubicBezTo>
                    <a:pt x="1" y="2025"/>
                    <a:pt x="215" y="2239"/>
                    <a:pt x="477" y="2239"/>
                  </a:cubicBezTo>
                  <a:cubicBezTo>
                    <a:pt x="739" y="2239"/>
                    <a:pt x="906" y="2025"/>
                    <a:pt x="906" y="1787"/>
                  </a:cubicBezTo>
                  <a:lnTo>
                    <a:pt x="906" y="453"/>
                  </a:lnTo>
                  <a:cubicBezTo>
                    <a:pt x="906" y="167"/>
                    <a:pt x="715" y="0"/>
                    <a:pt x="477" y="0"/>
                  </a:cubicBezTo>
                  <a:close/>
                </a:path>
              </a:pathLst>
            </a:custGeom>
            <a:solidFill>
              <a:srgbClr val="FED2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0" name="Google Shape;960;p59"/>
            <p:cNvSpPr/>
            <p:nvPr/>
          </p:nvSpPr>
          <p:spPr>
            <a:xfrm>
              <a:off x="4923025" y="2981625"/>
              <a:ext cx="22050" cy="50625"/>
            </a:xfrm>
            <a:custGeom>
              <a:rect b="b" l="l" r="r" t="t"/>
              <a:pathLst>
                <a:path extrusionOk="0" h="2025" w="882">
                  <a:moveTo>
                    <a:pt x="453" y="0"/>
                  </a:moveTo>
                  <a:cubicBezTo>
                    <a:pt x="167" y="0"/>
                    <a:pt x="0" y="215"/>
                    <a:pt x="0" y="453"/>
                  </a:cubicBezTo>
                  <a:lnTo>
                    <a:pt x="0" y="1596"/>
                  </a:lnTo>
                  <a:cubicBezTo>
                    <a:pt x="0" y="1834"/>
                    <a:pt x="215" y="2025"/>
                    <a:pt x="453" y="2025"/>
                  </a:cubicBezTo>
                  <a:cubicBezTo>
                    <a:pt x="715" y="2025"/>
                    <a:pt x="881" y="1834"/>
                    <a:pt x="881" y="1596"/>
                  </a:cubicBezTo>
                  <a:lnTo>
                    <a:pt x="881" y="453"/>
                  </a:lnTo>
                  <a:cubicBezTo>
                    <a:pt x="881" y="191"/>
                    <a:pt x="667" y="0"/>
                    <a:pt x="453" y="0"/>
                  </a:cubicBezTo>
                  <a:close/>
                </a:path>
              </a:pathLst>
            </a:custGeom>
            <a:solidFill>
              <a:srgbClr val="FED2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1" name="Google Shape;961;p59"/>
            <p:cNvSpPr/>
            <p:nvPr/>
          </p:nvSpPr>
          <p:spPr>
            <a:xfrm>
              <a:off x="4924800" y="2981025"/>
              <a:ext cx="21450" cy="51225"/>
            </a:xfrm>
            <a:custGeom>
              <a:rect b="b" l="l" r="r" t="t"/>
              <a:pathLst>
                <a:path extrusionOk="0" h="2049" w="858">
                  <a:moveTo>
                    <a:pt x="382" y="0"/>
                  </a:moveTo>
                  <a:cubicBezTo>
                    <a:pt x="310" y="0"/>
                    <a:pt x="263" y="0"/>
                    <a:pt x="191" y="24"/>
                  </a:cubicBezTo>
                  <a:cubicBezTo>
                    <a:pt x="286" y="120"/>
                    <a:pt x="310" y="239"/>
                    <a:pt x="310" y="358"/>
                  </a:cubicBezTo>
                  <a:lnTo>
                    <a:pt x="310" y="1501"/>
                  </a:lnTo>
                  <a:cubicBezTo>
                    <a:pt x="310" y="1667"/>
                    <a:pt x="191" y="1858"/>
                    <a:pt x="1" y="1906"/>
                  </a:cubicBezTo>
                  <a:cubicBezTo>
                    <a:pt x="96" y="2001"/>
                    <a:pt x="215" y="2049"/>
                    <a:pt x="334" y="2049"/>
                  </a:cubicBezTo>
                  <a:cubicBezTo>
                    <a:pt x="596" y="2049"/>
                    <a:pt x="787" y="1858"/>
                    <a:pt x="787" y="1620"/>
                  </a:cubicBezTo>
                  <a:lnTo>
                    <a:pt x="787" y="477"/>
                  </a:lnTo>
                  <a:cubicBezTo>
                    <a:pt x="858" y="215"/>
                    <a:pt x="644" y="0"/>
                    <a:pt x="382" y="0"/>
                  </a:cubicBezTo>
                  <a:close/>
                </a:path>
              </a:pathLst>
            </a:custGeom>
            <a:solidFill>
              <a:srgbClr val="FFBD8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2" name="Google Shape;962;p59"/>
            <p:cNvSpPr/>
            <p:nvPr/>
          </p:nvSpPr>
          <p:spPr>
            <a:xfrm>
              <a:off x="4969550" y="2989875"/>
              <a:ext cx="64825" cy="88975"/>
            </a:xfrm>
            <a:custGeom>
              <a:rect b="b" l="l" r="r" t="t"/>
              <a:pathLst>
                <a:path extrusionOk="0" h="3559" w="2593">
                  <a:moveTo>
                    <a:pt x="1168" y="1"/>
                  </a:moveTo>
                  <a:cubicBezTo>
                    <a:pt x="1096" y="1"/>
                    <a:pt x="991" y="117"/>
                    <a:pt x="925" y="313"/>
                  </a:cubicBezTo>
                  <a:cubicBezTo>
                    <a:pt x="878" y="504"/>
                    <a:pt x="997" y="980"/>
                    <a:pt x="1378" y="1171"/>
                  </a:cubicBezTo>
                  <a:lnTo>
                    <a:pt x="1592" y="1266"/>
                  </a:lnTo>
                  <a:cubicBezTo>
                    <a:pt x="1616" y="1266"/>
                    <a:pt x="1616" y="1290"/>
                    <a:pt x="1616" y="1313"/>
                  </a:cubicBezTo>
                  <a:cubicBezTo>
                    <a:pt x="1592" y="1433"/>
                    <a:pt x="1354" y="1528"/>
                    <a:pt x="1235" y="1528"/>
                  </a:cubicBezTo>
                  <a:cubicBezTo>
                    <a:pt x="854" y="1528"/>
                    <a:pt x="568" y="1695"/>
                    <a:pt x="330" y="2028"/>
                  </a:cubicBezTo>
                  <a:cubicBezTo>
                    <a:pt x="330" y="2028"/>
                    <a:pt x="140" y="2385"/>
                    <a:pt x="68" y="2647"/>
                  </a:cubicBezTo>
                  <a:cubicBezTo>
                    <a:pt x="0" y="3055"/>
                    <a:pt x="83" y="3484"/>
                    <a:pt x="91" y="3484"/>
                  </a:cubicBezTo>
                  <a:cubicBezTo>
                    <a:pt x="92" y="3484"/>
                    <a:pt x="92" y="3483"/>
                    <a:pt x="92" y="3481"/>
                  </a:cubicBezTo>
                  <a:cubicBezTo>
                    <a:pt x="351" y="3516"/>
                    <a:pt x="584" y="3559"/>
                    <a:pt x="803" y="3559"/>
                  </a:cubicBezTo>
                  <a:cubicBezTo>
                    <a:pt x="1168" y="3559"/>
                    <a:pt x="1497" y="3441"/>
                    <a:pt x="1854" y="2980"/>
                  </a:cubicBezTo>
                  <a:lnTo>
                    <a:pt x="2331" y="2433"/>
                  </a:lnTo>
                  <a:cubicBezTo>
                    <a:pt x="2497" y="2195"/>
                    <a:pt x="2592" y="1933"/>
                    <a:pt x="2592" y="1647"/>
                  </a:cubicBezTo>
                  <a:lnTo>
                    <a:pt x="2592" y="837"/>
                  </a:lnTo>
                  <a:cubicBezTo>
                    <a:pt x="2592" y="718"/>
                    <a:pt x="2545" y="623"/>
                    <a:pt x="2450" y="575"/>
                  </a:cubicBezTo>
                  <a:cubicBezTo>
                    <a:pt x="2188" y="456"/>
                    <a:pt x="1187" y="4"/>
                    <a:pt x="1187" y="4"/>
                  </a:cubicBezTo>
                  <a:cubicBezTo>
                    <a:pt x="1181" y="2"/>
                    <a:pt x="1175" y="1"/>
                    <a:pt x="1168" y="1"/>
                  </a:cubicBezTo>
                  <a:close/>
                </a:path>
              </a:pathLst>
            </a:custGeom>
            <a:solidFill>
              <a:srgbClr val="FED2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3" name="Google Shape;963;p59"/>
            <p:cNvSpPr/>
            <p:nvPr/>
          </p:nvSpPr>
          <p:spPr>
            <a:xfrm>
              <a:off x="4980775" y="2989800"/>
              <a:ext cx="53000" cy="89350"/>
            </a:xfrm>
            <a:custGeom>
              <a:rect b="b" l="l" r="r" t="t"/>
              <a:pathLst>
                <a:path extrusionOk="0" h="3574" w="2120">
                  <a:moveTo>
                    <a:pt x="657" y="1"/>
                  </a:moveTo>
                  <a:cubicBezTo>
                    <a:pt x="597" y="1"/>
                    <a:pt x="537" y="57"/>
                    <a:pt x="476" y="197"/>
                  </a:cubicBezTo>
                  <a:cubicBezTo>
                    <a:pt x="786" y="340"/>
                    <a:pt x="1167" y="507"/>
                    <a:pt x="1334" y="578"/>
                  </a:cubicBezTo>
                  <a:cubicBezTo>
                    <a:pt x="1429" y="626"/>
                    <a:pt x="1501" y="721"/>
                    <a:pt x="1501" y="840"/>
                  </a:cubicBezTo>
                  <a:lnTo>
                    <a:pt x="1501" y="1650"/>
                  </a:lnTo>
                  <a:cubicBezTo>
                    <a:pt x="1501" y="1936"/>
                    <a:pt x="1405" y="2198"/>
                    <a:pt x="1215" y="2460"/>
                  </a:cubicBezTo>
                  <a:lnTo>
                    <a:pt x="810" y="2983"/>
                  </a:lnTo>
                  <a:cubicBezTo>
                    <a:pt x="548" y="3341"/>
                    <a:pt x="262" y="3484"/>
                    <a:pt x="0" y="3555"/>
                  </a:cubicBezTo>
                  <a:cubicBezTo>
                    <a:pt x="109" y="3565"/>
                    <a:pt x="215" y="3573"/>
                    <a:pt x="320" y="3573"/>
                  </a:cubicBezTo>
                  <a:cubicBezTo>
                    <a:pt x="697" y="3573"/>
                    <a:pt x="1051" y="3468"/>
                    <a:pt x="1405" y="2983"/>
                  </a:cubicBezTo>
                  <a:lnTo>
                    <a:pt x="1810" y="2460"/>
                  </a:lnTo>
                  <a:cubicBezTo>
                    <a:pt x="2001" y="2198"/>
                    <a:pt x="2096" y="1936"/>
                    <a:pt x="2096" y="1650"/>
                  </a:cubicBezTo>
                  <a:lnTo>
                    <a:pt x="2096" y="840"/>
                  </a:lnTo>
                  <a:cubicBezTo>
                    <a:pt x="2120" y="721"/>
                    <a:pt x="2072" y="602"/>
                    <a:pt x="1929" y="578"/>
                  </a:cubicBezTo>
                  <a:cubicBezTo>
                    <a:pt x="1667" y="412"/>
                    <a:pt x="691" y="7"/>
                    <a:pt x="691" y="7"/>
                  </a:cubicBezTo>
                  <a:cubicBezTo>
                    <a:pt x="680" y="3"/>
                    <a:pt x="668" y="1"/>
                    <a:pt x="657" y="1"/>
                  </a:cubicBezTo>
                  <a:close/>
                </a:path>
              </a:pathLst>
            </a:custGeom>
            <a:solidFill>
              <a:srgbClr val="FFBD8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4" name="Google Shape;964;p59"/>
            <p:cNvSpPr/>
            <p:nvPr/>
          </p:nvSpPr>
          <p:spPr>
            <a:xfrm>
              <a:off x="4792625" y="3022100"/>
              <a:ext cx="61950" cy="88750"/>
            </a:xfrm>
            <a:custGeom>
              <a:rect b="b" l="l" r="r" t="t"/>
              <a:pathLst>
                <a:path extrusionOk="0" h="3550" w="2478">
                  <a:moveTo>
                    <a:pt x="1" y="1"/>
                  </a:moveTo>
                  <a:lnTo>
                    <a:pt x="1" y="3549"/>
                  </a:lnTo>
                  <a:lnTo>
                    <a:pt x="2478" y="3549"/>
                  </a:lnTo>
                  <a:lnTo>
                    <a:pt x="2478" y="1"/>
                  </a:lnTo>
                  <a:close/>
                </a:path>
              </a:pathLst>
            </a:custGeom>
            <a:solidFill>
              <a:srgbClr val="FFCE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5" name="Google Shape;965;p59"/>
            <p:cNvSpPr/>
            <p:nvPr/>
          </p:nvSpPr>
          <p:spPr>
            <a:xfrm>
              <a:off x="4792625" y="3022100"/>
              <a:ext cx="62550" cy="88750"/>
            </a:xfrm>
            <a:custGeom>
              <a:rect b="b" l="l" r="r" t="t"/>
              <a:pathLst>
                <a:path extrusionOk="0" h="3550" w="2502">
                  <a:moveTo>
                    <a:pt x="1" y="1"/>
                  </a:moveTo>
                  <a:lnTo>
                    <a:pt x="1" y="1787"/>
                  </a:lnTo>
                  <a:lnTo>
                    <a:pt x="1525" y="1953"/>
                  </a:lnTo>
                  <a:cubicBezTo>
                    <a:pt x="1739" y="2001"/>
                    <a:pt x="1882" y="2168"/>
                    <a:pt x="1882" y="2358"/>
                  </a:cubicBezTo>
                  <a:lnTo>
                    <a:pt x="1882" y="3549"/>
                  </a:lnTo>
                  <a:lnTo>
                    <a:pt x="2501" y="3549"/>
                  </a:lnTo>
                  <a:lnTo>
                    <a:pt x="2501" y="1"/>
                  </a:lnTo>
                  <a:close/>
                </a:path>
              </a:pathLst>
            </a:custGeom>
            <a:solidFill>
              <a:srgbClr val="FFB09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6" name="Google Shape;966;p59"/>
            <p:cNvSpPr/>
            <p:nvPr/>
          </p:nvSpPr>
          <p:spPr>
            <a:xfrm>
              <a:off x="4777750" y="2992325"/>
              <a:ext cx="91700" cy="69100"/>
            </a:xfrm>
            <a:custGeom>
              <a:rect b="b" l="l" r="r" t="t"/>
              <a:pathLst>
                <a:path extrusionOk="0" h="2764" w="3668">
                  <a:moveTo>
                    <a:pt x="0" y="1"/>
                  </a:moveTo>
                  <a:lnTo>
                    <a:pt x="0" y="1668"/>
                  </a:lnTo>
                  <a:cubicBezTo>
                    <a:pt x="0" y="2263"/>
                    <a:pt x="477" y="2763"/>
                    <a:pt x="1096" y="2763"/>
                  </a:cubicBezTo>
                  <a:lnTo>
                    <a:pt x="2739" y="2763"/>
                  </a:lnTo>
                  <a:cubicBezTo>
                    <a:pt x="3239" y="2763"/>
                    <a:pt x="3668" y="2359"/>
                    <a:pt x="3668" y="1835"/>
                  </a:cubicBezTo>
                  <a:lnTo>
                    <a:pt x="3668" y="1"/>
                  </a:lnTo>
                  <a:close/>
                </a:path>
              </a:pathLst>
            </a:custGeom>
            <a:solidFill>
              <a:srgbClr val="FFCE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7" name="Google Shape;967;p59"/>
            <p:cNvSpPr/>
            <p:nvPr/>
          </p:nvSpPr>
          <p:spPr>
            <a:xfrm>
              <a:off x="4811275" y="3007225"/>
              <a:ext cx="43900" cy="50700"/>
            </a:xfrm>
            <a:custGeom>
              <a:rect b="b" l="l" r="r" t="t"/>
              <a:pathLst>
                <a:path extrusionOk="0" h="2028" w="1756">
                  <a:moveTo>
                    <a:pt x="1755" y="0"/>
                  </a:moveTo>
                  <a:cubicBezTo>
                    <a:pt x="1755" y="0"/>
                    <a:pt x="493" y="119"/>
                    <a:pt x="231" y="929"/>
                  </a:cubicBezTo>
                  <a:cubicBezTo>
                    <a:pt x="0" y="1638"/>
                    <a:pt x="367" y="2027"/>
                    <a:pt x="874" y="2027"/>
                  </a:cubicBezTo>
                  <a:cubicBezTo>
                    <a:pt x="1151" y="2027"/>
                    <a:pt x="1469" y="1911"/>
                    <a:pt x="1755" y="1667"/>
                  </a:cubicBezTo>
                  <a:lnTo>
                    <a:pt x="1755" y="0"/>
                  </a:lnTo>
                  <a:close/>
                </a:path>
              </a:pathLst>
            </a:custGeom>
            <a:solidFill>
              <a:srgbClr val="FFB09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8" name="Google Shape;968;p59"/>
            <p:cNvSpPr/>
            <p:nvPr/>
          </p:nvSpPr>
          <p:spPr>
            <a:xfrm>
              <a:off x="4800975" y="2959600"/>
              <a:ext cx="22050" cy="50625"/>
            </a:xfrm>
            <a:custGeom>
              <a:rect b="b" l="l" r="r" t="t"/>
              <a:pathLst>
                <a:path extrusionOk="0" h="2025" w="882">
                  <a:moveTo>
                    <a:pt x="453" y="0"/>
                  </a:moveTo>
                  <a:cubicBezTo>
                    <a:pt x="167" y="0"/>
                    <a:pt x="0" y="191"/>
                    <a:pt x="0" y="429"/>
                  </a:cubicBezTo>
                  <a:lnTo>
                    <a:pt x="0" y="1572"/>
                  </a:lnTo>
                  <a:cubicBezTo>
                    <a:pt x="0" y="1810"/>
                    <a:pt x="167" y="2024"/>
                    <a:pt x="453" y="2024"/>
                  </a:cubicBezTo>
                  <a:cubicBezTo>
                    <a:pt x="715" y="2024"/>
                    <a:pt x="881" y="1810"/>
                    <a:pt x="881" y="1572"/>
                  </a:cubicBezTo>
                  <a:lnTo>
                    <a:pt x="881" y="429"/>
                  </a:lnTo>
                  <a:cubicBezTo>
                    <a:pt x="881" y="167"/>
                    <a:pt x="691" y="0"/>
                    <a:pt x="453" y="0"/>
                  </a:cubicBezTo>
                  <a:close/>
                </a:path>
              </a:pathLst>
            </a:custGeom>
            <a:solidFill>
              <a:srgbClr val="FFCE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9" name="Google Shape;969;p59"/>
            <p:cNvSpPr/>
            <p:nvPr/>
          </p:nvSpPr>
          <p:spPr>
            <a:xfrm>
              <a:off x="4806325" y="2959000"/>
              <a:ext cx="16700" cy="51825"/>
            </a:xfrm>
            <a:custGeom>
              <a:rect b="b" l="l" r="r" t="t"/>
              <a:pathLst>
                <a:path extrusionOk="0" h="2073" w="668">
                  <a:moveTo>
                    <a:pt x="239" y="0"/>
                  </a:moveTo>
                  <a:cubicBezTo>
                    <a:pt x="143" y="0"/>
                    <a:pt x="48" y="24"/>
                    <a:pt x="1" y="72"/>
                  </a:cubicBezTo>
                  <a:cubicBezTo>
                    <a:pt x="120" y="167"/>
                    <a:pt x="191" y="310"/>
                    <a:pt x="191" y="477"/>
                  </a:cubicBezTo>
                  <a:lnTo>
                    <a:pt x="191" y="1596"/>
                  </a:lnTo>
                  <a:cubicBezTo>
                    <a:pt x="191" y="1739"/>
                    <a:pt x="120" y="1906"/>
                    <a:pt x="1" y="1977"/>
                  </a:cubicBezTo>
                  <a:cubicBezTo>
                    <a:pt x="48" y="2048"/>
                    <a:pt x="143" y="2072"/>
                    <a:pt x="239" y="2072"/>
                  </a:cubicBezTo>
                  <a:cubicBezTo>
                    <a:pt x="501" y="2072"/>
                    <a:pt x="667" y="1858"/>
                    <a:pt x="667" y="1620"/>
                  </a:cubicBezTo>
                  <a:lnTo>
                    <a:pt x="667" y="500"/>
                  </a:lnTo>
                  <a:cubicBezTo>
                    <a:pt x="667" y="191"/>
                    <a:pt x="477" y="0"/>
                    <a:pt x="239" y="0"/>
                  </a:cubicBezTo>
                  <a:close/>
                </a:path>
              </a:pathLst>
            </a:custGeom>
            <a:solidFill>
              <a:srgbClr val="FFB09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0" name="Google Shape;970;p59"/>
            <p:cNvSpPr/>
            <p:nvPr/>
          </p:nvSpPr>
          <p:spPr>
            <a:xfrm>
              <a:off x="4823000" y="2955425"/>
              <a:ext cx="23250" cy="56000"/>
            </a:xfrm>
            <a:custGeom>
              <a:rect b="b" l="l" r="r" t="t"/>
              <a:pathLst>
                <a:path extrusionOk="0" h="2240" w="930">
                  <a:moveTo>
                    <a:pt x="477" y="0"/>
                  </a:moveTo>
                  <a:cubicBezTo>
                    <a:pt x="215" y="0"/>
                    <a:pt x="48" y="215"/>
                    <a:pt x="48" y="453"/>
                  </a:cubicBezTo>
                  <a:lnTo>
                    <a:pt x="48" y="1787"/>
                  </a:lnTo>
                  <a:cubicBezTo>
                    <a:pt x="0" y="2049"/>
                    <a:pt x="215" y="2239"/>
                    <a:pt x="477" y="2239"/>
                  </a:cubicBezTo>
                  <a:cubicBezTo>
                    <a:pt x="762" y="2239"/>
                    <a:pt x="929" y="2049"/>
                    <a:pt x="929" y="1787"/>
                  </a:cubicBezTo>
                  <a:lnTo>
                    <a:pt x="929" y="453"/>
                  </a:lnTo>
                  <a:cubicBezTo>
                    <a:pt x="929" y="191"/>
                    <a:pt x="715" y="0"/>
                    <a:pt x="477" y="0"/>
                  </a:cubicBezTo>
                  <a:close/>
                </a:path>
              </a:pathLst>
            </a:custGeom>
            <a:solidFill>
              <a:srgbClr val="FFCE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1" name="Google Shape;971;p59"/>
            <p:cNvSpPr/>
            <p:nvPr/>
          </p:nvSpPr>
          <p:spPr>
            <a:xfrm>
              <a:off x="4828350" y="2954825"/>
              <a:ext cx="17900" cy="56000"/>
            </a:xfrm>
            <a:custGeom>
              <a:rect b="b" l="l" r="r" t="t"/>
              <a:pathLst>
                <a:path extrusionOk="0" h="2240" w="716">
                  <a:moveTo>
                    <a:pt x="263" y="1"/>
                  </a:moveTo>
                  <a:cubicBezTo>
                    <a:pt x="191" y="1"/>
                    <a:pt x="96" y="48"/>
                    <a:pt x="1" y="96"/>
                  </a:cubicBezTo>
                  <a:cubicBezTo>
                    <a:pt x="120" y="191"/>
                    <a:pt x="191" y="310"/>
                    <a:pt x="191" y="453"/>
                  </a:cubicBezTo>
                  <a:lnTo>
                    <a:pt x="191" y="1787"/>
                  </a:lnTo>
                  <a:cubicBezTo>
                    <a:pt x="191" y="1953"/>
                    <a:pt x="96" y="2096"/>
                    <a:pt x="1" y="2144"/>
                  </a:cubicBezTo>
                  <a:cubicBezTo>
                    <a:pt x="96" y="2215"/>
                    <a:pt x="191" y="2239"/>
                    <a:pt x="263" y="2239"/>
                  </a:cubicBezTo>
                  <a:cubicBezTo>
                    <a:pt x="548" y="2239"/>
                    <a:pt x="715" y="2025"/>
                    <a:pt x="715" y="1787"/>
                  </a:cubicBezTo>
                  <a:lnTo>
                    <a:pt x="715" y="453"/>
                  </a:lnTo>
                  <a:cubicBezTo>
                    <a:pt x="715" y="191"/>
                    <a:pt x="501" y="1"/>
                    <a:pt x="263" y="1"/>
                  </a:cubicBezTo>
                  <a:close/>
                </a:path>
              </a:pathLst>
            </a:custGeom>
            <a:solidFill>
              <a:srgbClr val="FFB09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2" name="Google Shape;972;p59"/>
            <p:cNvSpPr/>
            <p:nvPr/>
          </p:nvSpPr>
          <p:spPr>
            <a:xfrm>
              <a:off x="4846225" y="2955425"/>
              <a:ext cx="23225" cy="56000"/>
            </a:xfrm>
            <a:custGeom>
              <a:rect b="b" l="l" r="r" t="t"/>
              <a:pathLst>
                <a:path extrusionOk="0" h="2240" w="929">
                  <a:moveTo>
                    <a:pt x="476" y="0"/>
                  </a:moveTo>
                  <a:cubicBezTo>
                    <a:pt x="214" y="0"/>
                    <a:pt x="24" y="215"/>
                    <a:pt x="24" y="453"/>
                  </a:cubicBezTo>
                  <a:lnTo>
                    <a:pt x="24" y="1787"/>
                  </a:lnTo>
                  <a:cubicBezTo>
                    <a:pt x="0" y="2049"/>
                    <a:pt x="214" y="2239"/>
                    <a:pt x="476" y="2239"/>
                  </a:cubicBezTo>
                  <a:cubicBezTo>
                    <a:pt x="738" y="2239"/>
                    <a:pt x="929" y="2049"/>
                    <a:pt x="929" y="1787"/>
                  </a:cubicBezTo>
                  <a:lnTo>
                    <a:pt x="929" y="453"/>
                  </a:lnTo>
                  <a:cubicBezTo>
                    <a:pt x="929" y="191"/>
                    <a:pt x="715" y="0"/>
                    <a:pt x="476" y="0"/>
                  </a:cubicBezTo>
                  <a:close/>
                </a:path>
              </a:pathLst>
            </a:custGeom>
            <a:solidFill>
              <a:srgbClr val="FFCE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3" name="Google Shape;973;p59"/>
            <p:cNvSpPr/>
            <p:nvPr/>
          </p:nvSpPr>
          <p:spPr>
            <a:xfrm>
              <a:off x="4852175" y="2954825"/>
              <a:ext cx="17275" cy="56000"/>
            </a:xfrm>
            <a:custGeom>
              <a:rect b="b" l="l" r="r" t="t"/>
              <a:pathLst>
                <a:path extrusionOk="0" h="2240" w="691">
                  <a:moveTo>
                    <a:pt x="238" y="1"/>
                  </a:moveTo>
                  <a:cubicBezTo>
                    <a:pt x="143" y="1"/>
                    <a:pt x="48" y="48"/>
                    <a:pt x="0" y="72"/>
                  </a:cubicBezTo>
                  <a:cubicBezTo>
                    <a:pt x="119" y="167"/>
                    <a:pt x="215" y="310"/>
                    <a:pt x="215" y="453"/>
                  </a:cubicBezTo>
                  <a:lnTo>
                    <a:pt x="215" y="1787"/>
                  </a:lnTo>
                  <a:cubicBezTo>
                    <a:pt x="215" y="1953"/>
                    <a:pt x="119" y="2096"/>
                    <a:pt x="0" y="2192"/>
                  </a:cubicBezTo>
                  <a:cubicBezTo>
                    <a:pt x="72" y="2239"/>
                    <a:pt x="143" y="2239"/>
                    <a:pt x="238" y="2239"/>
                  </a:cubicBezTo>
                  <a:cubicBezTo>
                    <a:pt x="500" y="2239"/>
                    <a:pt x="691" y="2025"/>
                    <a:pt x="691" y="1787"/>
                  </a:cubicBezTo>
                  <a:lnTo>
                    <a:pt x="691" y="453"/>
                  </a:lnTo>
                  <a:cubicBezTo>
                    <a:pt x="691" y="191"/>
                    <a:pt x="477" y="1"/>
                    <a:pt x="238" y="1"/>
                  </a:cubicBezTo>
                  <a:close/>
                </a:path>
              </a:pathLst>
            </a:custGeom>
            <a:solidFill>
              <a:srgbClr val="FFB09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4" name="Google Shape;974;p59"/>
            <p:cNvSpPr/>
            <p:nvPr/>
          </p:nvSpPr>
          <p:spPr>
            <a:xfrm>
              <a:off x="4777750" y="2965550"/>
              <a:ext cx="22650" cy="50625"/>
            </a:xfrm>
            <a:custGeom>
              <a:rect b="b" l="l" r="r" t="t"/>
              <a:pathLst>
                <a:path extrusionOk="0" h="2025" w="906">
                  <a:moveTo>
                    <a:pt x="453" y="0"/>
                  </a:moveTo>
                  <a:cubicBezTo>
                    <a:pt x="215" y="0"/>
                    <a:pt x="0" y="191"/>
                    <a:pt x="0" y="453"/>
                  </a:cubicBezTo>
                  <a:lnTo>
                    <a:pt x="0" y="1572"/>
                  </a:lnTo>
                  <a:cubicBezTo>
                    <a:pt x="0" y="1810"/>
                    <a:pt x="215" y="2025"/>
                    <a:pt x="453" y="2025"/>
                  </a:cubicBezTo>
                  <a:cubicBezTo>
                    <a:pt x="715" y="2025"/>
                    <a:pt x="905" y="1810"/>
                    <a:pt x="905" y="1572"/>
                  </a:cubicBezTo>
                  <a:lnTo>
                    <a:pt x="905" y="453"/>
                  </a:lnTo>
                  <a:cubicBezTo>
                    <a:pt x="905" y="167"/>
                    <a:pt x="691" y="0"/>
                    <a:pt x="453" y="0"/>
                  </a:cubicBezTo>
                  <a:close/>
                </a:path>
              </a:pathLst>
            </a:custGeom>
            <a:solidFill>
              <a:srgbClr val="FFCE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5" name="Google Shape;975;p59"/>
            <p:cNvSpPr/>
            <p:nvPr/>
          </p:nvSpPr>
          <p:spPr>
            <a:xfrm>
              <a:off x="4780125" y="2965550"/>
              <a:ext cx="20875" cy="51225"/>
            </a:xfrm>
            <a:custGeom>
              <a:rect b="b" l="l" r="r" t="t"/>
              <a:pathLst>
                <a:path extrusionOk="0" h="2049" w="835">
                  <a:moveTo>
                    <a:pt x="358" y="0"/>
                  </a:moveTo>
                  <a:cubicBezTo>
                    <a:pt x="286" y="0"/>
                    <a:pt x="239" y="0"/>
                    <a:pt x="167" y="24"/>
                  </a:cubicBezTo>
                  <a:cubicBezTo>
                    <a:pt x="263" y="119"/>
                    <a:pt x="286" y="238"/>
                    <a:pt x="286" y="358"/>
                  </a:cubicBezTo>
                  <a:lnTo>
                    <a:pt x="286" y="1477"/>
                  </a:lnTo>
                  <a:cubicBezTo>
                    <a:pt x="286" y="1667"/>
                    <a:pt x="167" y="1834"/>
                    <a:pt x="1" y="1905"/>
                  </a:cubicBezTo>
                  <a:cubicBezTo>
                    <a:pt x="72" y="2001"/>
                    <a:pt x="215" y="2048"/>
                    <a:pt x="334" y="2048"/>
                  </a:cubicBezTo>
                  <a:cubicBezTo>
                    <a:pt x="596" y="2048"/>
                    <a:pt x="763" y="1834"/>
                    <a:pt x="763" y="1596"/>
                  </a:cubicBezTo>
                  <a:lnTo>
                    <a:pt x="763" y="477"/>
                  </a:lnTo>
                  <a:cubicBezTo>
                    <a:pt x="834" y="191"/>
                    <a:pt x="620" y="0"/>
                    <a:pt x="358" y="0"/>
                  </a:cubicBezTo>
                  <a:close/>
                </a:path>
              </a:pathLst>
            </a:custGeom>
            <a:solidFill>
              <a:srgbClr val="FFB09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6" name="Google Shape;976;p59"/>
            <p:cNvSpPr/>
            <p:nvPr/>
          </p:nvSpPr>
          <p:spPr>
            <a:xfrm>
              <a:off x="4824225" y="2973625"/>
              <a:ext cx="64875" cy="88875"/>
            </a:xfrm>
            <a:custGeom>
              <a:rect b="b" l="l" r="r" t="t"/>
              <a:pathLst>
                <a:path extrusionOk="0" h="3555" w="2595">
                  <a:moveTo>
                    <a:pt x="1170" y="0"/>
                  </a:moveTo>
                  <a:cubicBezTo>
                    <a:pt x="1084" y="0"/>
                    <a:pt x="989" y="114"/>
                    <a:pt x="928" y="296"/>
                  </a:cubicBezTo>
                  <a:cubicBezTo>
                    <a:pt x="880" y="511"/>
                    <a:pt x="999" y="987"/>
                    <a:pt x="1380" y="1154"/>
                  </a:cubicBezTo>
                  <a:lnTo>
                    <a:pt x="1595" y="1249"/>
                  </a:lnTo>
                  <a:cubicBezTo>
                    <a:pt x="1618" y="1249"/>
                    <a:pt x="1618" y="1273"/>
                    <a:pt x="1618" y="1321"/>
                  </a:cubicBezTo>
                  <a:cubicBezTo>
                    <a:pt x="1595" y="1416"/>
                    <a:pt x="1356" y="1511"/>
                    <a:pt x="1237" y="1511"/>
                  </a:cubicBezTo>
                  <a:cubicBezTo>
                    <a:pt x="856" y="1511"/>
                    <a:pt x="571" y="1702"/>
                    <a:pt x="356" y="2011"/>
                  </a:cubicBezTo>
                  <a:cubicBezTo>
                    <a:pt x="356" y="2011"/>
                    <a:pt x="142" y="2392"/>
                    <a:pt x="70" y="2654"/>
                  </a:cubicBezTo>
                  <a:cubicBezTo>
                    <a:pt x="1" y="3049"/>
                    <a:pt x="112" y="3489"/>
                    <a:pt x="162" y="3489"/>
                  </a:cubicBezTo>
                  <a:cubicBezTo>
                    <a:pt x="163" y="3489"/>
                    <a:pt x="164" y="3488"/>
                    <a:pt x="166" y="3488"/>
                  </a:cubicBezTo>
                  <a:cubicBezTo>
                    <a:pt x="423" y="3514"/>
                    <a:pt x="654" y="3554"/>
                    <a:pt x="873" y="3554"/>
                  </a:cubicBezTo>
                  <a:cubicBezTo>
                    <a:pt x="1239" y="3554"/>
                    <a:pt x="1570" y="3441"/>
                    <a:pt x="1928" y="2964"/>
                  </a:cubicBezTo>
                  <a:lnTo>
                    <a:pt x="2333" y="2440"/>
                  </a:lnTo>
                  <a:cubicBezTo>
                    <a:pt x="2523" y="2202"/>
                    <a:pt x="2595" y="1940"/>
                    <a:pt x="2595" y="1630"/>
                  </a:cubicBezTo>
                  <a:lnTo>
                    <a:pt x="2595" y="820"/>
                  </a:lnTo>
                  <a:cubicBezTo>
                    <a:pt x="2595" y="725"/>
                    <a:pt x="2547" y="630"/>
                    <a:pt x="2452" y="558"/>
                  </a:cubicBezTo>
                  <a:cubicBezTo>
                    <a:pt x="2190" y="439"/>
                    <a:pt x="1214" y="11"/>
                    <a:pt x="1214" y="11"/>
                  </a:cubicBezTo>
                  <a:cubicBezTo>
                    <a:pt x="1199" y="4"/>
                    <a:pt x="1185" y="0"/>
                    <a:pt x="1170" y="0"/>
                  </a:cubicBezTo>
                  <a:close/>
                </a:path>
              </a:pathLst>
            </a:custGeom>
            <a:solidFill>
              <a:srgbClr val="FFCE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7" name="Google Shape;977;p59"/>
            <p:cNvSpPr/>
            <p:nvPr/>
          </p:nvSpPr>
          <p:spPr>
            <a:xfrm>
              <a:off x="4835500" y="2973525"/>
              <a:ext cx="53000" cy="89275"/>
            </a:xfrm>
            <a:custGeom>
              <a:rect b="b" l="l" r="r" t="t"/>
              <a:pathLst>
                <a:path extrusionOk="0" h="3571" w="2120">
                  <a:moveTo>
                    <a:pt x="656" y="0"/>
                  </a:moveTo>
                  <a:cubicBezTo>
                    <a:pt x="605" y="0"/>
                    <a:pt x="533" y="68"/>
                    <a:pt x="477" y="181"/>
                  </a:cubicBezTo>
                  <a:cubicBezTo>
                    <a:pt x="786" y="324"/>
                    <a:pt x="1167" y="515"/>
                    <a:pt x="1358" y="562"/>
                  </a:cubicBezTo>
                  <a:cubicBezTo>
                    <a:pt x="1429" y="634"/>
                    <a:pt x="1501" y="729"/>
                    <a:pt x="1501" y="848"/>
                  </a:cubicBezTo>
                  <a:lnTo>
                    <a:pt x="1501" y="1634"/>
                  </a:lnTo>
                  <a:cubicBezTo>
                    <a:pt x="1501" y="1944"/>
                    <a:pt x="1406" y="2206"/>
                    <a:pt x="1239" y="2444"/>
                  </a:cubicBezTo>
                  <a:lnTo>
                    <a:pt x="810" y="2992"/>
                  </a:lnTo>
                  <a:cubicBezTo>
                    <a:pt x="548" y="3349"/>
                    <a:pt x="286" y="3492"/>
                    <a:pt x="0" y="3539"/>
                  </a:cubicBezTo>
                  <a:cubicBezTo>
                    <a:pt x="133" y="3557"/>
                    <a:pt x="260" y="3571"/>
                    <a:pt x="383" y="3571"/>
                  </a:cubicBezTo>
                  <a:cubicBezTo>
                    <a:pt x="743" y="3571"/>
                    <a:pt x="1068" y="3454"/>
                    <a:pt x="1406" y="2992"/>
                  </a:cubicBezTo>
                  <a:lnTo>
                    <a:pt x="1834" y="2444"/>
                  </a:lnTo>
                  <a:cubicBezTo>
                    <a:pt x="2001" y="2206"/>
                    <a:pt x="2096" y="1944"/>
                    <a:pt x="2096" y="1634"/>
                  </a:cubicBezTo>
                  <a:lnTo>
                    <a:pt x="2096" y="848"/>
                  </a:lnTo>
                  <a:cubicBezTo>
                    <a:pt x="2120" y="729"/>
                    <a:pt x="2072" y="634"/>
                    <a:pt x="1953" y="562"/>
                  </a:cubicBezTo>
                  <a:cubicBezTo>
                    <a:pt x="1691" y="420"/>
                    <a:pt x="691" y="15"/>
                    <a:pt x="691" y="15"/>
                  </a:cubicBezTo>
                  <a:cubicBezTo>
                    <a:pt x="681" y="5"/>
                    <a:pt x="669" y="0"/>
                    <a:pt x="656" y="0"/>
                  </a:cubicBezTo>
                  <a:close/>
                </a:path>
              </a:pathLst>
            </a:custGeom>
            <a:solidFill>
              <a:srgbClr val="FFB09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8" name="Google Shape;978;p59"/>
            <p:cNvSpPr/>
            <p:nvPr/>
          </p:nvSpPr>
          <p:spPr>
            <a:xfrm>
              <a:off x="4774175" y="2851275"/>
              <a:ext cx="263175" cy="263125"/>
            </a:xfrm>
            <a:custGeom>
              <a:rect b="b" l="l" r="r" t="t"/>
              <a:pathLst>
                <a:path extrusionOk="0" h="10525" w="10527">
                  <a:moveTo>
                    <a:pt x="6851" y="310"/>
                  </a:moveTo>
                  <a:cubicBezTo>
                    <a:pt x="7010" y="310"/>
                    <a:pt x="7161" y="421"/>
                    <a:pt x="7145" y="594"/>
                  </a:cubicBezTo>
                  <a:lnTo>
                    <a:pt x="7145" y="952"/>
                  </a:lnTo>
                  <a:cubicBezTo>
                    <a:pt x="6907" y="880"/>
                    <a:pt x="6716" y="785"/>
                    <a:pt x="6716" y="761"/>
                  </a:cubicBezTo>
                  <a:cubicBezTo>
                    <a:pt x="6692" y="737"/>
                    <a:pt x="6663" y="725"/>
                    <a:pt x="6633" y="725"/>
                  </a:cubicBezTo>
                  <a:cubicBezTo>
                    <a:pt x="6603" y="725"/>
                    <a:pt x="6573" y="737"/>
                    <a:pt x="6550" y="761"/>
                  </a:cubicBezTo>
                  <a:lnTo>
                    <a:pt x="6550" y="594"/>
                  </a:lnTo>
                  <a:cubicBezTo>
                    <a:pt x="6550" y="523"/>
                    <a:pt x="6573" y="451"/>
                    <a:pt x="6621" y="404"/>
                  </a:cubicBezTo>
                  <a:cubicBezTo>
                    <a:pt x="6685" y="339"/>
                    <a:pt x="6769" y="310"/>
                    <a:pt x="6851" y="310"/>
                  </a:cubicBezTo>
                  <a:close/>
                  <a:moveTo>
                    <a:pt x="5005" y="448"/>
                  </a:moveTo>
                  <a:cubicBezTo>
                    <a:pt x="5142" y="448"/>
                    <a:pt x="5276" y="550"/>
                    <a:pt x="5287" y="761"/>
                  </a:cubicBezTo>
                  <a:lnTo>
                    <a:pt x="5287" y="1904"/>
                  </a:lnTo>
                  <a:cubicBezTo>
                    <a:pt x="5275" y="2107"/>
                    <a:pt x="5127" y="2208"/>
                    <a:pt x="4981" y="2208"/>
                  </a:cubicBezTo>
                  <a:cubicBezTo>
                    <a:pt x="4835" y="2208"/>
                    <a:pt x="4692" y="2107"/>
                    <a:pt x="4692" y="1904"/>
                  </a:cubicBezTo>
                  <a:lnTo>
                    <a:pt x="4692" y="761"/>
                  </a:lnTo>
                  <a:cubicBezTo>
                    <a:pt x="4716" y="556"/>
                    <a:pt x="4863" y="448"/>
                    <a:pt x="5005" y="448"/>
                  </a:cubicBezTo>
                  <a:close/>
                  <a:moveTo>
                    <a:pt x="5927" y="291"/>
                  </a:moveTo>
                  <a:cubicBezTo>
                    <a:pt x="6073" y="291"/>
                    <a:pt x="6216" y="392"/>
                    <a:pt x="6216" y="594"/>
                  </a:cubicBezTo>
                  <a:lnTo>
                    <a:pt x="6216" y="1952"/>
                  </a:lnTo>
                  <a:cubicBezTo>
                    <a:pt x="6216" y="2139"/>
                    <a:pt x="6072" y="2235"/>
                    <a:pt x="5925" y="2235"/>
                  </a:cubicBezTo>
                  <a:cubicBezTo>
                    <a:pt x="5774" y="2235"/>
                    <a:pt x="5621" y="2133"/>
                    <a:pt x="5621" y="1928"/>
                  </a:cubicBezTo>
                  <a:lnTo>
                    <a:pt x="5621" y="785"/>
                  </a:lnTo>
                  <a:lnTo>
                    <a:pt x="5621" y="761"/>
                  </a:lnTo>
                  <a:lnTo>
                    <a:pt x="5621" y="594"/>
                  </a:lnTo>
                  <a:cubicBezTo>
                    <a:pt x="5633" y="392"/>
                    <a:pt x="5782" y="291"/>
                    <a:pt x="5927" y="291"/>
                  </a:cubicBezTo>
                  <a:close/>
                  <a:moveTo>
                    <a:pt x="6550" y="1999"/>
                  </a:moveTo>
                  <a:cubicBezTo>
                    <a:pt x="6597" y="2071"/>
                    <a:pt x="6692" y="2118"/>
                    <a:pt x="6788" y="2166"/>
                  </a:cubicBezTo>
                  <a:lnTo>
                    <a:pt x="6907" y="2214"/>
                  </a:lnTo>
                  <a:cubicBezTo>
                    <a:pt x="6907" y="2214"/>
                    <a:pt x="6859" y="2214"/>
                    <a:pt x="6859" y="2238"/>
                  </a:cubicBezTo>
                  <a:cubicBezTo>
                    <a:pt x="6692" y="2238"/>
                    <a:pt x="6573" y="2166"/>
                    <a:pt x="6550" y="1999"/>
                  </a:cubicBezTo>
                  <a:close/>
                  <a:moveTo>
                    <a:pt x="6597" y="1047"/>
                  </a:moveTo>
                  <a:cubicBezTo>
                    <a:pt x="6788" y="1142"/>
                    <a:pt x="7550" y="1499"/>
                    <a:pt x="7836" y="1618"/>
                  </a:cubicBezTo>
                  <a:cubicBezTo>
                    <a:pt x="7859" y="1642"/>
                    <a:pt x="7883" y="1666"/>
                    <a:pt x="7883" y="1737"/>
                  </a:cubicBezTo>
                  <a:lnTo>
                    <a:pt x="7883" y="2547"/>
                  </a:lnTo>
                  <a:cubicBezTo>
                    <a:pt x="7883" y="2809"/>
                    <a:pt x="7788" y="3047"/>
                    <a:pt x="7645" y="3262"/>
                  </a:cubicBezTo>
                  <a:lnTo>
                    <a:pt x="7240" y="3785"/>
                  </a:lnTo>
                  <a:cubicBezTo>
                    <a:pt x="6926" y="4198"/>
                    <a:pt x="6647" y="4313"/>
                    <a:pt x="6315" y="4313"/>
                  </a:cubicBezTo>
                  <a:cubicBezTo>
                    <a:pt x="6168" y="4313"/>
                    <a:pt x="6010" y="4291"/>
                    <a:pt x="5835" y="4262"/>
                  </a:cubicBezTo>
                  <a:cubicBezTo>
                    <a:pt x="5764" y="4262"/>
                    <a:pt x="5597" y="4238"/>
                    <a:pt x="5597" y="4238"/>
                  </a:cubicBezTo>
                  <a:lnTo>
                    <a:pt x="4740" y="4238"/>
                  </a:lnTo>
                  <a:cubicBezTo>
                    <a:pt x="4192" y="4238"/>
                    <a:pt x="3787" y="3833"/>
                    <a:pt x="3787" y="3285"/>
                  </a:cubicBezTo>
                  <a:lnTo>
                    <a:pt x="3787" y="2666"/>
                  </a:lnTo>
                  <a:cubicBezTo>
                    <a:pt x="3869" y="2714"/>
                    <a:pt x="3964" y="2737"/>
                    <a:pt x="4060" y="2737"/>
                  </a:cubicBezTo>
                  <a:cubicBezTo>
                    <a:pt x="4296" y="2737"/>
                    <a:pt x="4543" y="2601"/>
                    <a:pt x="4644" y="2380"/>
                  </a:cubicBezTo>
                  <a:cubicBezTo>
                    <a:pt x="4753" y="2467"/>
                    <a:pt x="4886" y="2510"/>
                    <a:pt x="5020" y="2510"/>
                  </a:cubicBezTo>
                  <a:cubicBezTo>
                    <a:pt x="5179" y="2510"/>
                    <a:pt x="5337" y="2449"/>
                    <a:pt x="5454" y="2333"/>
                  </a:cubicBezTo>
                  <a:cubicBezTo>
                    <a:pt x="5573" y="2476"/>
                    <a:pt x="5740" y="2571"/>
                    <a:pt x="5930" y="2571"/>
                  </a:cubicBezTo>
                  <a:lnTo>
                    <a:pt x="5954" y="2571"/>
                  </a:lnTo>
                  <a:lnTo>
                    <a:pt x="5692" y="2833"/>
                  </a:lnTo>
                  <a:cubicBezTo>
                    <a:pt x="5621" y="2904"/>
                    <a:pt x="5645" y="3023"/>
                    <a:pt x="5716" y="3047"/>
                  </a:cubicBezTo>
                  <a:cubicBezTo>
                    <a:pt x="5734" y="3065"/>
                    <a:pt x="5763" y="3073"/>
                    <a:pt x="5794" y="3073"/>
                  </a:cubicBezTo>
                  <a:cubicBezTo>
                    <a:pt x="5844" y="3073"/>
                    <a:pt x="5901" y="3053"/>
                    <a:pt x="5930" y="3023"/>
                  </a:cubicBezTo>
                  <a:cubicBezTo>
                    <a:pt x="6169" y="2690"/>
                    <a:pt x="6407" y="2571"/>
                    <a:pt x="6692" y="2571"/>
                  </a:cubicBezTo>
                  <a:cubicBezTo>
                    <a:pt x="6835" y="2571"/>
                    <a:pt x="7169" y="2476"/>
                    <a:pt x="7240" y="2238"/>
                  </a:cubicBezTo>
                  <a:cubicBezTo>
                    <a:pt x="7264" y="2142"/>
                    <a:pt x="7193" y="2023"/>
                    <a:pt x="7121" y="1999"/>
                  </a:cubicBezTo>
                  <a:lnTo>
                    <a:pt x="6907" y="1904"/>
                  </a:lnTo>
                  <a:cubicBezTo>
                    <a:pt x="6573" y="1761"/>
                    <a:pt x="6526" y="1356"/>
                    <a:pt x="6550" y="1237"/>
                  </a:cubicBezTo>
                  <a:cubicBezTo>
                    <a:pt x="6573" y="1142"/>
                    <a:pt x="6597" y="1071"/>
                    <a:pt x="6597" y="1047"/>
                  </a:cubicBezTo>
                  <a:close/>
                  <a:moveTo>
                    <a:pt x="3328" y="4304"/>
                  </a:moveTo>
                  <a:cubicBezTo>
                    <a:pt x="3486" y="4304"/>
                    <a:pt x="3637" y="4416"/>
                    <a:pt x="3620" y="4595"/>
                  </a:cubicBezTo>
                  <a:lnTo>
                    <a:pt x="3620" y="4952"/>
                  </a:lnTo>
                  <a:cubicBezTo>
                    <a:pt x="3382" y="4857"/>
                    <a:pt x="3216" y="4762"/>
                    <a:pt x="3216" y="4738"/>
                  </a:cubicBezTo>
                  <a:cubicBezTo>
                    <a:pt x="3180" y="4726"/>
                    <a:pt x="3150" y="4720"/>
                    <a:pt x="3120" y="4720"/>
                  </a:cubicBezTo>
                  <a:cubicBezTo>
                    <a:pt x="3090" y="4720"/>
                    <a:pt x="3061" y="4726"/>
                    <a:pt x="3025" y="4738"/>
                  </a:cubicBezTo>
                  <a:lnTo>
                    <a:pt x="3025" y="4595"/>
                  </a:lnTo>
                  <a:cubicBezTo>
                    <a:pt x="3025" y="4500"/>
                    <a:pt x="3073" y="4452"/>
                    <a:pt x="3120" y="4381"/>
                  </a:cubicBezTo>
                  <a:cubicBezTo>
                    <a:pt x="3181" y="4328"/>
                    <a:pt x="3255" y="4304"/>
                    <a:pt x="3328" y="4304"/>
                  </a:cubicBezTo>
                  <a:close/>
                  <a:moveTo>
                    <a:pt x="9164" y="4955"/>
                  </a:moveTo>
                  <a:cubicBezTo>
                    <a:pt x="9317" y="4955"/>
                    <a:pt x="9471" y="5071"/>
                    <a:pt x="9455" y="5262"/>
                  </a:cubicBezTo>
                  <a:lnTo>
                    <a:pt x="9455" y="5572"/>
                  </a:lnTo>
                  <a:cubicBezTo>
                    <a:pt x="9217" y="5500"/>
                    <a:pt x="9050" y="5405"/>
                    <a:pt x="9050" y="5381"/>
                  </a:cubicBezTo>
                  <a:cubicBezTo>
                    <a:pt x="9014" y="5357"/>
                    <a:pt x="8985" y="5345"/>
                    <a:pt x="8955" y="5345"/>
                  </a:cubicBezTo>
                  <a:cubicBezTo>
                    <a:pt x="8925" y="5345"/>
                    <a:pt x="8895" y="5357"/>
                    <a:pt x="8860" y="5381"/>
                  </a:cubicBezTo>
                  <a:lnTo>
                    <a:pt x="8860" y="5262"/>
                  </a:lnTo>
                  <a:cubicBezTo>
                    <a:pt x="8860" y="5167"/>
                    <a:pt x="8907" y="5095"/>
                    <a:pt x="8955" y="5048"/>
                  </a:cubicBezTo>
                  <a:cubicBezTo>
                    <a:pt x="9010" y="4984"/>
                    <a:pt x="9087" y="4955"/>
                    <a:pt x="9164" y="4955"/>
                  </a:cubicBezTo>
                  <a:close/>
                  <a:moveTo>
                    <a:pt x="1519" y="4467"/>
                  </a:moveTo>
                  <a:cubicBezTo>
                    <a:pt x="1660" y="4467"/>
                    <a:pt x="1799" y="4562"/>
                    <a:pt x="1810" y="4762"/>
                  </a:cubicBezTo>
                  <a:lnTo>
                    <a:pt x="1810" y="5929"/>
                  </a:lnTo>
                  <a:cubicBezTo>
                    <a:pt x="1799" y="6119"/>
                    <a:pt x="1650" y="6215"/>
                    <a:pt x="1504" y="6215"/>
                  </a:cubicBezTo>
                  <a:cubicBezTo>
                    <a:pt x="1358" y="6215"/>
                    <a:pt x="1215" y="6119"/>
                    <a:pt x="1215" y="5929"/>
                  </a:cubicBezTo>
                  <a:lnTo>
                    <a:pt x="1215" y="4762"/>
                  </a:lnTo>
                  <a:cubicBezTo>
                    <a:pt x="1227" y="4568"/>
                    <a:pt x="1374" y="4467"/>
                    <a:pt x="1519" y="4467"/>
                  </a:cubicBezTo>
                  <a:close/>
                  <a:moveTo>
                    <a:pt x="2450" y="4274"/>
                  </a:moveTo>
                  <a:cubicBezTo>
                    <a:pt x="2596" y="4274"/>
                    <a:pt x="2739" y="4381"/>
                    <a:pt x="2739" y="4595"/>
                  </a:cubicBezTo>
                  <a:lnTo>
                    <a:pt x="2739" y="5929"/>
                  </a:lnTo>
                  <a:cubicBezTo>
                    <a:pt x="2727" y="6140"/>
                    <a:pt x="2582" y="6247"/>
                    <a:pt x="2439" y="6247"/>
                  </a:cubicBezTo>
                  <a:cubicBezTo>
                    <a:pt x="2291" y="6247"/>
                    <a:pt x="2144" y="6134"/>
                    <a:pt x="2144" y="5905"/>
                  </a:cubicBezTo>
                  <a:lnTo>
                    <a:pt x="2144" y="4762"/>
                  </a:lnTo>
                  <a:lnTo>
                    <a:pt x="2144" y="4738"/>
                  </a:lnTo>
                  <a:lnTo>
                    <a:pt x="2144" y="4595"/>
                  </a:lnTo>
                  <a:cubicBezTo>
                    <a:pt x="2156" y="4381"/>
                    <a:pt x="2305" y="4274"/>
                    <a:pt x="2450" y="4274"/>
                  </a:cubicBezTo>
                  <a:close/>
                  <a:moveTo>
                    <a:pt x="3049" y="6024"/>
                  </a:moveTo>
                  <a:lnTo>
                    <a:pt x="3049" y="6024"/>
                  </a:lnTo>
                  <a:cubicBezTo>
                    <a:pt x="3120" y="6095"/>
                    <a:pt x="3216" y="6143"/>
                    <a:pt x="3287" y="6167"/>
                  </a:cubicBezTo>
                  <a:lnTo>
                    <a:pt x="3406" y="6238"/>
                  </a:lnTo>
                  <a:cubicBezTo>
                    <a:pt x="3406" y="6238"/>
                    <a:pt x="3382" y="6238"/>
                    <a:pt x="3382" y="6262"/>
                  </a:cubicBezTo>
                  <a:cubicBezTo>
                    <a:pt x="3216" y="6262"/>
                    <a:pt x="3096" y="6143"/>
                    <a:pt x="3049" y="6024"/>
                  </a:cubicBezTo>
                  <a:close/>
                  <a:moveTo>
                    <a:pt x="602" y="4702"/>
                  </a:moveTo>
                  <a:cubicBezTo>
                    <a:pt x="745" y="4702"/>
                    <a:pt x="882" y="4809"/>
                    <a:pt x="882" y="5024"/>
                  </a:cubicBezTo>
                  <a:lnTo>
                    <a:pt x="882" y="6143"/>
                  </a:lnTo>
                  <a:cubicBezTo>
                    <a:pt x="870" y="6345"/>
                    <a:pt x="721" y="6447"/>
                    <a:pt x="575" y="6447"/>
                  </a:cubicBezTo>
                  <a:cubicBezTo>
                    <a:pt x="429" y="6447"/>
                    <a:pt x="286" y="6345"/>
                    <a:pt x="286" y="6143"/>
                  </a:cubicBezTo>
                  <a:lnTo>
                    <a:pt x="286" y="5024"/>
                  </a:lnTo>
                  <a:cubicBezTo>
                    <a:pt x="310" y="4809"/>
                    <a:pt x="459" y="4702"/>
                    <a:pt x="602" y="4702"/>
                  </a:cubicBezTo>
                  <a:close/>
                  <a:moveTo>
                    <a:pt x="7330" y="5134"/>
                  </a:moveTo>
                  <a:cubicBezTo>
                    <a:pt x="7471" y="5134"/>
                    <a:pt x="7609" y="5229"/>
                    <a:pt x="7621" y="5429"/>
                  </a:cubicBezTo>
                  <a:lnTo>
                    <a:pt x="7621" y="6548"/>
                  </a:lnTo>
                  <a:cubicBezTo>
                    <a:pt x="7609" y="6750"/>
                    <a:pt x="7460" y="6852"/>
                    <a:pt x="7315" y="6852"/>
                  </a:cubicBezTo>
                  <a:cubicBezTo>
                    <a:pt x="7169" y="6852"/>
                    <a:pt x="7026" y="6750"/>
                    <a:pt x="7026" y="6548"/>
                  </a:cubicBezTo>
                  <a:lnTo>
                    <a:pt x="7026" y="5429"/>
                  </a:lnTo>
                  <a:cubicBezTo>
                    <a:pt x="7038" y="5235"/>
                    <a:pt x="7185" y="5134"/>
                    <a:pt x="7330" y="5134"/>
                  </a:cubicBezTo>
                  <a:close/>
                  <a:moveTo>
                    <a:pt x="8261" y="4940"/>
                  </a:moveTo>
                  <a:cubicBezTo>
                    <a:pt x="8407" y="4940"/>
                    <a:pt x="8550" y="5048"/>
                    <a:pt x="8550" y="5262"/>
                  </a:cubicBezTo>
                  <a:lnTo>
                    <a:pt x="8550" y="6596"/>
                  </a:lnTo>
                  <a:cubicBezTo>
                    <a:pt x="8526" y="6798"/>
                    <a:pt x="8377" y="6899"/>
                    <a:pt x="8234" y="6899"/>
                  </a:cubicBezTo>
                  <a:cubicBezTo>
                    <a:pt x="8092" y="6899"/>
                    <a:pt x="7955" y="6798"/>
                    <a:pt x="7955" y="6596"/>
                  </a:cubicBezTo>
                  <a:lnTo>
                    <a:pt x="7955" y="6548"/>
                  </a:lnTo>
                  <a:lnTo>
                    <a:pt x="7955" y="6524"/>
                  </a:lnTo>
                  <a:lnTo>
                    <a:pt x="7955" y="5405"/>
                  </a:lnTo>
                  <a:lnTo>
                    <a:pt x="7955" y="5357"/>
                  </a:lnTo>
                  <a:lnTo>
                    <a:pt x="7955" y="5262"/>
                  </a:lnTo>
                  <a:cubicBezTo>
                    <a:pt x="7967" y="5048"/>
                    <a:pt x="8115" y="4940"/>
                    <a:pt x="8261" y="4940"/>
                  </a:cubicBezTo>
                  <a:close/>
                  <a:moveTo>
                    <a:pt x="8907" y="6691"/>
                  </a:moveTo>
                  <a:lnTo>
                    <a:pt x="8907" y="6691"/>
                  </a:lnTo>
                  <a:cubicBezTo>
                    <a:pt x="8931" y="6715"/>
                    <a:pt x="9002" y="6762"/>
                    <a:pt x="9098" y="6834"/>
                  </a:cubicBezTo>
                  <a:lnTo>
                    <a:pt x="9217" y="6881"/>
                  </a:lnTo>
                  <a:cubicBezTo>
                    <a:pt x="9217" y="6881"/>
                    <a:pt x="9193" y="6881"/>
                    <a:pt x="9193" y="6929"/>
                  </a:cubicBezTo>
                  <a:cubicBezTo>
                    <a:pt x="9050" y="6929"/>
                    <a:pt x="8931" y="6834"/>
                    <a:pt x="8907" y="6691"/>
                  </a:cubicBezTo>
                  <a:close/>
                  <a:moveTo>
                    <a:pt x="6404" y="5321"/>
                  </a:moveTo>
                  <a:cubicBezTo>
                    <a:pt x="6550" y="5321"/>
                    <a:pt x="6692" y="5429"/>
                    <a:pt x="6692" y="5643"/>
                  </a:cubicBezTo>
                  <a:lnTo>
                    <a:pt x="6692" y="6762"/>
                  </a:lnTo>
                  <a:cubicBezTo>
                    <a:pt x="6681" y="6977"/>
                    <a:pt x="6532" y="7084"/>
                    <a:pt x="6386" y="7084"/>
                  </a:cubicBezTo>
                  <a:cubicBezTo>
                    <a:pt x="6240" y="7084"/>
                    <a:pt x="6097" y="6977"/>
                    <a:pt x="6097" y="6762"/>
                  </a:cubicBezTo>
                  <a:lnTo>
                    <a:pt x="6097" y="5643"/>
                  </a:lnTo>
                  <a:cubicBezTo>
                    <a:pt x="6109" y="5429"/>
                    <a:pt x="6258" y="5321"/>
                    <a:pt x="6404" y="5321"/>
                  </a:cubicBezTo>
                  <a:close/>
                  <a:moveTo>
                    <a:pt x="3120" y="5048"/>
                  </a:moveTo>
                  <a:cubicBezTo>
                    <a:pt x="3287" y="5119"/>
                    <a:pt x="4073" y="5476"/>
                    <a:pt x="4335" y="5595"/>
                  </a:cubicBezTo>
                  <a:cubicBezTo>
                    <a:pt x="4359" y="5643"/>
                    <a:pt x="4406" y="5667"/>
                    <a:pt x="4406" y="5714"/>
                  </a:cubicBezTo>
                  <a:lnTo>
                    <a:pt x="4406" y="6524"/>
                  </a:lnTo>
                  <a:cubicBezTo>
                    <a:pt x="4406" y="6810"/>
                    <a:pt x="4311" y="7048"/>
                    <a:pt x="4168" y="7239"/>
                  </a:cubicBezTo>
                  <a:lnTo>
                    <a:pt x="3739" y="7786"/>
                  </a:lnTo>
                  <a:cubicBezTo>
                    <a:pt x="3441" y="8201"/>
                    <a:pt x="3154" y="8304"/>
                    <a:pt x="2822" y="8304"/>
                  </a:cubicBezTo>
                  <a:cubicBezTo>
                    <a:pt x="2677" y="8304"/>
                    <a:pt x="2524" y="8284"/>
                    <a:pt x="2358" y="8263"/>
                  </a:cubicBezTo>
                  <a:cubicBezTo>
                    <a:pt x="2287" y="8263"/>
                    <a:pt x="2191" y="8239"/>
                    <a:pt x="2144" y="8239"/>
                  </a:cubicBezTo>
                  <a:lnTo>
                    <a:pt x="1239" y="8239"/>
                  </a:lnTo>
                  <a:cubicBezTo>
                    <a:pt x="715" y="8239"/>
                    <a:pt x="286" y="7810"/>
                    <a:pt x="286" y="7286"/>
                  </a:cubicBezTo>
                  <a:lnTo>
                    <a:pt x="286" y="6643"/>
                  </a:lnTo>
                  <a:cubicBezTo>
                    <a:pt x="382" y="6702"/>
                    <a:pt x="487" y="6729"/>
                    <a:pt x="591" y="6729"/>
                  </a:cubicBezTo>
                  <a:cubicBezTo>
                    <a:pt x="822" y="6729"/>
                    <a:pt x="1045" y="6595"/>
                    <a:pt x="1144" y="6381"/>
                  </a:cubicBezTo>
                  <a:cubicBezTo>
                    <a:pt x="1248" y="6465"/>
                    <a:pt x="1375" y="6502"/>
                    <a:pt x="1503" y="6502"/>
                  </a:cubicBezTo>
                  <a:cubicBezTo>
                    <a:pt x="1668" y="6502"/>
                    <a:pt x="1833" y="6441"/>
                    <a:pt x="1953" y="6334"/>
                  </a:cubicBezTo>
                  <a:cubicBezTo>
                    <a:pt x="2072" y="6476"/>
                    <a:pt x="2263" y="6572"/>
                    <a:pt x="2453" y="6572"/>
                  </a:cubicBezTo>
                  <a:lnTo>
                    <a:pt x="2191" y="6834"/>
                  </a:lnTo>
                  <a:cubicBezTo>
                    <a:pt x="2108" y="6951"/>
                    <a:pt x="2201" y="7080"/>
                    <a:pt x="2305" y="7080"/>
                  </a:cubicBezTo>
                  <a:cubicBezTo>
                    <a:pt x="2348" y="7080"/>
                    <a:pt x="2394" y="7057"/>
                    <a:pt x="2430" y="7000"/>
                  </a:cubicBezTo>
                  <a:cubicBezTo>
                    <a:pt x="2668" y="6691"/>
                    <a:pt x="2906" y="6572"/>
                    <a:pt x="3216" y="6572"/>
                  </a:cubicBezTo>
                  <a:cubicBezTo>
                    <a:pt x="3358" y="6572"/>
                    <a:pt x="3692" y="6476"/>
                    <a:pt x="3739" y="6238"/>
                  </a:cubicBezTo>
                  <a:cubicBezTo>
                    <a:pt x="3763" y="6143"/>
                    <a:pt x="3716" y="6024"/>
                    <a:pt x="3620" y="6000"/>
                  </a:cubicBezTo>
                  <a:lnTo>
                    <a:pt x="3406" y="5905"/>
                  </a:lnTo>
                  <a:cubicBezTo>
                    <a:pt x="3096" y="5762"/>
                    <a:pt x="3025" y="5333"/>
                    <a:pt x="3049" y="5214"/>
                  </a:cubicBezTo>
                  <a:cubicBezTo>
                    <a:pt x="3096" y="5119"/>
                    <a:pt x="3120" y="5071"/>
                    <a:pt x="3120" y="5048"/>
                  </a:cubicBezTo>
                  <a:close/>
                  <a:moveTo>
                    <a:pt x="4406" y="4524"/>
                  </a:moveTo>
                  <a:cubicBezTo>
                    <a:pt x="4525" y="4571"/>
                    <a:pt x="4644" y="4595"/>
                    <a:pt x="4763" y="4595"/>
                  </a:cubicBezTo>
                  <a:lnTo>
                    <a:pt x="5621" y="4595"/>
                  </a:lnTo>
                  <a:cubicBezTo>
                    <a:pt x="5692" y="4595"/>
                    <a:pt x="5764" y="4619"/>
                    <a:pt x="5835" y="4619"/>
                  </a:cubicBezTo>
                  <a:cubicBezTo>
                    <a:pt x="6002" y="4667"/>
                    <a:pt x="6169" y="4667"/>
                    <a:pt x="6311" y="4667"/>
                  </a:cubicBezTo>
                  <a:cubicBezTo>
                    <a:pt x="6407" y="4667"/>
                    <a:pt x="6478" y="4667"/>
                    <a:pt x="6573" y="4619"/>
                  </a:cubicBezTo>
                  <a:lnTo>
                    <a:pt x="6573" y="5071"/>
                  </a:lnTo>
                  <a:cubicBezTo>
                    <a:pt x="6514" y="5054"/>
                    <a:pt x="6454" y="5046"/>
                    <a:pt x="6396" y="5046"/>
                  </a:cubicBezTo>
                  <a:cubicBezTo>
                    <a:pt x="6059" y="5046"/>
                    <a:pt x="5771" y="5322"/>
                    <a:pt x="5811" y="5667"/>
                  </a:cubicBezTo>
                  <a:lnTo>
                    <a:pt x="5811" y="7953"/>
                  </a:lnTo>
                  <a:cubicBezTo>
                    <a:pt x="5811" y="8405"/>
                    <a:pt x="6026" y="8786"/>
                    <a:pt x="6407" y="9025"/>
                  </a:cubicBezTo>
                  <a:lnTo>
                    <a:pt x="6407" y="10215"/>
                  </a:lnTo>
                  <a:lnTo>
                    <a:pt x="4406" y="10215"/>
                  </a:lnTo>
                  <a:lnTo>
                    <a:pt x="4406" y="7477"/>
                  </a:lnTo>
                  <a:lnTo>
                    <a:pt x="4430" y="7453"/>
                  </a:lnTo>
                  <a:cubicBezTo>
                    <a:pt x="4644" y="7191"/>
                    <a:pt x="4740" y="6881"/>
                    <a:pt x="4740" y="6548"/>
                  </a:cubicBezTo>
                  <a:lnTo>
                    <a:pt x="4740" y="5762"/>
                  </a:lnTo>
                  <a:cubicBezTo>
                    <a:pt x="4740" y="5572"/>
                    <a:pt x="4644" y="5429"/>
                    <a:pt x="4502" y="5357"/>
                  </a:cubicBezTo>
                  <a:cubicBezTo>
                    <a:pt x="4454" y="5357"/>
                    <a:pt x="4430" y="5333"/>
                    <a:pt x="4406" y="5310"/>
                  </a:cubicBezTo>
                  <a:lnTo>
                    <a:pt x="4406" y="4524"/>
                  </a:lnTo>
                  <a:close/>
                  <a:moveTo>
                    <a:pt x="6692" y="9144"/>
                  </a:moveTo>
                  <a:cubicBezTo>
                    <a:pt x="6812" y="9191"/>
                    <a:pt x="6931" y="9215"/>
                    <a:pt x="7050" y="9215"/>
                  </a:cubicBezTo>
                  <a:lnTo>
                    <a:pt x="7907" y="9215"/>
                  </a:lnTo>
                  <a:cubicBezTo>
                    <a:pt x="7978" y="9215"/>
                    <a:pt x="8074" y="9239"/>
                    <a:pt x="8121" y="9239"/>
                  </a:cubicBezTo>
                  <a:cubicBezTo>
                    <a:pt x="8302" y="9255"/>
                    <a:pt x="8471" y="9283"/>
                    <a:pt x="8637" y="9283"/>
                  </a:cubicBezTo>
                  <a:cubicBezTo>
                    <a:pt x="8712" y="9283"/>
                    <a:pt x="8786" y="9278"/>
                    <a:pt x="8860" y="9263"/>
                  </a:cubicBezTo>
                  <a:lnTo>
                    <a:pt x="8860" y="10215"/>
                  </a:lnTo>
                  <a:lnTo>
                    <a:pt x="6692" y="10215"/>
                  </a:lnTo>
                  <a:lnTo>
                    <a:pt x="6692" y="9144"/>
                  </a:lnTo>
                  <a:close/>
                  <a:moveTo>
                    <a:pt x="5983" y="0"/>
                  </a:moveTo>
                  <a:cubicBezTo>
                    <a:pt x="5765" y="0"/>
                    <a:pt x="5548" y="117"/>
                    <a:pt x="5454" y="332"/>
                  </a:cubicBezTo>
                  <a:cubicBezTo>
                    <a:pt x="5344" y="248"/>
                    <a:pt x="5214" y="208"/>
                    <a:pt x="5083" y="208"/>
                  </a:cubicBezTo>
                  <a:cubicBezTo>
                    <a:pt x="4846" y="208"/>
                    <a:pt x="4609" y="340"/>
                    <a:pt x="4502" y="570"/>
                  </a:cubicBezTo>
                  <a:cubicBezTo>
                    <a:pt x="4391" y="492"/>
                    <a:pt x="4266" y="457"/>
                    <a:pt x="4143" y="457"/>
                  </a:cubicBezTo>
                  <a:cubicBezTo>
                    <a:pt x="3816" y="457"/>
                    <a:pt x="3501" y="707"/>
                    <a:pt x="3501" y="1071"/>
                  </a:cubicBezTo>
                  <a:lnTo>
                    <a:pt x="3501" y="1261"/>
                  </a:lnTo>
                  <a:cubicBezTo>
                    <a:pt x="3501" y="1368"/>
                    <a:pt x="3579" y="1422"/>
                    <a:pt x="3656" y="1422"/>
                  </a:cubicBezTo>
                  <a:cubicBezTo>
                    <a:pt x="3733" y="1422"/>
                    <a:pt x="3811" y="1368"/>
                    <a:pt x="3811" y="1261"/>
                  </a:cubicBezTo>
                  <a:lnTo>
                    <a:pt x="3811" y="1071"/>
                  </a:lnTo>
                  <a:cubicBezTo>
                    <a:pt x="3823" y="868"/>
                    <a:pt x="3972" y="767"/>
                    <a:pt x="4117" y="767"/>
                  </a:cubicBezTo>
                  <a:cubicBezTo>
                    <a:pt x="4263" y="767"/>
                    <a:pt x="4406" y="868"/>
                    <a:pt x="4406" y="1071"/>
                  </a:cubicBezTo>
                  <a:lnTo>
                    <a:pt x="4406" y="2214"/>
                  </a:lnTo>
                  <a:cubicBezTo>
                    <a:pt x="4394" y="2416"/>
                    <a:pt x="4245" y="2517"/>
                    <a:pt x="4100" y="2517"/>
                  </a:cubicBezTo>
                  <a:cubicBezTo>
                    <a:pt x="3954" y="2517"/>
                    <a:pt x="3811" y="2416"/>
                    <a:pt x="3811" y="2214"/>
                  </a:cubicBezTo>
                  <a:lnTo>
                    <a:pt x="3811" y="1976"/>
                  </a:lnTo>
                  <a:cubicBezTo>
                    <a:pt x="3811" y="1868"/>
                    <a:pt x="3733" y="1815"/>
                    <a:pt x="3656" y="1815"/>
                  </a:cubicBezTo>
                  <a:cubicBezTo>
                    <a:pt x="3579" y="1815"/>
                    <a:pt x="3501" y="1868"/>
                    <a:pt x="3501" y="1976"/>
                  </a:cubicBezTo>
                  <a:lnTo>
                    <a:pt x="3501" y="3381"/>
                  </a:lnTo>
                  <a:cubicBezTo>
                    <a:pt x="3501" y="3809"/>
                    <a:pt x="3739" y="4214"/>
                    <a:pt x="4097" y="4452"/>
                  </a:cubicBezTo>
                  <a:lnTo>
                    <a:pt x="4097" y="5190"/>
                  </a:lnTo>
                  <a:cubicBezTo>
                    <a:pt x="4073" y="5167"/>
                    <a:pt x="4049" y="5167"/>
                    <a:pt x="3978" y="5119"/>
                  </a:cubicBezTo>
                  <a:lnTo>
                    <a:pt x="3978" y="4643"/>
                  </a:lnTo>
                  <a:cubicBezTo>
                    <a:pt x="3978" y="4285"/>
                    <a:pt x="3678" y="4050"/>
                    <a:pt x="3367" y="4050"/>
                  </a:cubicBezTo>
                  <a:cubicBezTo>
                    <a:pt x="3222" y="4050"/>
                    <a:pt x="3075" y="4101"/>
                    <a:pt x="2954" y="4214"/>
                  </a:cubicBezTo>
                  <a:lnTo>
                    <a:pt x="2906" y="4238"/>
                  </a:lnTo>
                  <a:cubicBezTo>
                    <a:pt x="2792" y="4093"/>
                    <a:pt x="2629" y="4025"/>
                    <a:pt x="2466" y="4025"/>
                  </a:cubicBezTo>
                  <a:cubicBezTo>
                    <a:pt x="2252" y="4025"/>
                    <a:pt x="2037" y="4141"/>
                    <a:pt x="1930" y="4357"/>
                  </a:cubicBezTo>
                  <a:cubicBezTo>
                    <a:pt x="1828" y="4273"/>
                    <a:pt x="1703" y="4233"/>
                    <a:pt x="1575" y="4233"/>
                  </a:cubicBezTo>
                  <a:cubicBezTo>
                    <a:pt x="1342" y="4233"/>
                    <a:pt x="1100" y="4364"/>
                    <a:pt x="977" y="4595"/>
                  </a:cubicBezTo>
                  <a:cubicBezTo>
                    <a:pt x="872" y="4510"/>
                    <a:pt x="750" y="4471"/>
                    <a:pt x="629" y="4471"/>
                  </a:cubicBezTo>
                  <a:cubicBezTo>
                    <a:pt x="312" y="4471"/>
                    <a:pt x="1" y="4733"/>
                    <a:pt x="1" y="5095"/>
                  </a:cubicBezTo>
                  <a:lnTo>
                    <a:pt x="1" y="7381"/>
                  </a:lnTo>
                  <a:cubicBezTo>
                    <a:pt x="1" y="7834"/>
                    <a:pt x="239" y="8215"/>
                    <a:pt x="596" y="8453"/>
                  </a:cubicBezTo>
                  <a:lnTo>
                    <a:pt x="596" y="9287"/>
                  </a:lnTo>
                  <a:cubicBezTo>
                    <a:pt x="596" y="9394"/>
                    <a:pt x="667" y="9447"/>
                    <a:pt x="739" y="9447"/>
                  </a:cubicBezTo>
                  <a:cubicBezTo>
                    <a:pt x="810" y="9447"/>
                    <a:pt x="882" y="9394"/>
                    <a:pt x="882" y="9287"/>
                  </a:cubicBezTo>
                  <a:lnTo>
                    <a:pt x="882" y="8524"/>
                  </a:lnTo>
                  <a:cubicBezTo>
                    <a:pt x="1001" y="8548"/>
                    <a:pt x="1120" y="8596"/>
                    <a:pt x="1239" y="8596"/>
                  </a:cubicBezTo>
                  <a:lnTo>
                    <a:pt x="2120" y="8596"/>
                  </a:lnTo>
                  <a:cubicBezTo>
                    <a:pt x="2168" y="8596"/>
                    <a:pt x="2263" y="8620"/>
                    <a:pt x="2311" y="8620"/>
                  </a:cubicBezTo>
                  <a:cubicBezTo>
                    <a:pt x="2501" y="8644"/>
                    <a:pt x="2644" y="8644"/>
                    <a:pt x="2787" y="8644"/>
                  </a:cubicBezTo>
                  <a:cubicBezTo>
                    <a:pt x="2882" y="8644"/>
                    <a:pt x="2977" y="8644"/>
                    <a:pt x="3073" y="8620"/>
                  </a:cubicBezTo>
                  <a:lnTo>
                    <a:pt x="3073" y="10215"/>
                  </a:lnTo>
                  <a:lnTo>
                    <a:pt x="882" y="10215"/>
                  </a:lnTo>
                  <a:lnTo>
                    <a:pt x="882" y="9953"/>
                  </a:lnTo>
                  <a:cubicBezTo>
                    <a:pt x="882" y="9846"/>
                    <a:pt x="810" y="9793"/>
                    <a:pt x="739" y="9793"/>
                  </a:cubicBezTo>
                  <a:cubicBezTo>
                    <a:pt x="667" y="9793"/>
                    <a:pt x="596" y="9846"/>
                    <a:pt x="596" y="9953"/>
                  </a:cubicBezTo>
                  <a:lnTo>
                    <a:pt x="596" y="10382"/>
                  </a:lnTo>
                  <a:cubicBezTo>
                    <a:pt x="596" y="10453"/>
                    <a:pt x="644" y="10525"/>
                    <a:pt x="739" y="10525"/>
                  </a:cubicBezTo>
                  <a:lnTo>
                    <a:pt x="3216" y="10525"/>
                  </a:lnTo>
                  <a:cubicBezTo>
                    <a:pt x="3311" y="10525"/>
                    <a:pt x="3358" y="10453"/>
                    <a:pt x="3358" y="10382"/>
                  </a:cubicBezTo>
                  <a:lnTo>
                    <a:pt x="3358" y="8524"/>
                  </a:lnTo>
                  <a:cubicBezTo>
                    <a:pt x="3573" y="8429"/>
                    <a:pt x="3787" y="8263"/>
                    <a:pt x="3978" y="8001"/>
                  </a:cubicBezTo>
                  <a:lnTo>
                    <a:pt x="4073" y="7882"/>
                  </a:lnTo>
                  <a:lnTo>
                    <a:pt x="4073" y="10382"/>
                  </a:lnTo>
                  <a:cubicBezTo>
                    <a:pt x="4073" y="10453"/>
                    <a:pt x="4144" y="10525"/>
                    <a:pt x="4216" y="10525"/>
                  </a:cubicBezTo>
                  <a:lnTo>
                    <a:pt x="9026" y="10525"/>
                  </a:lnTo>
                  <a:cubicBezTo>
                    <a:pt x="9098" y="10525"/>
                    <a:pt x="9169" y="10453"/>
                    <a:pt x="9169" y="10382"/>
                  </a:cubicBezTo>
                  <a:lnTo>
                    <a:pt x="9169" y="9144"/>
                  </a:lnTo>
                  <a:cubicBezTo>
                    <a:pt x="9336" y="9048"/>
                    <a:pt x="9526" y="8929"/>
                    <a:pt x="9669" y="8739"/>
                  </a:cubicBezTo>
                  <a:cubicBezTo>
                    <a:pt x="9741" y="8667"/>
                    <a:pt x="9741" y="8596"/>
                    <a:pt x="9645" y="8524"/>
                  </a:cubicBezTo>
                  <a:cubicBezTo>
                    <a:pt x="9613" y="8503"/>
                    <a:pt x="9581" y="8491"/>
                    <a:pt x="9549" y="8491"/>
                  </a:cubicBezTo>
                  <a:cubicBezTo>
                    <a:pt x="9510" y="8491"/>
                    <a:pt x="9470" y="8509"/>
                    <a:pt x="9431" y="8548"/>
                  </a:cubicBezTo>
                  <a:cubicBezTo>
                    <a:pt x="9136" y="8896"/>
                    <a:pt x="8866" y="8977"/>
                    <a:pt x="8528" y="8977"/>
                  </a:cubicBezTo>
                  <a:cubicBezTo>
                    <a:pt x="8403" y="8977"/>
                    <a:pt x="8269" y="8966"/>
                    <a:pt x="8121" y="8953"/>
                  </a:cubicBezTo>
                  <a:cubicBezTo>
                    <a:pt x="8074" y="8953"/>
                    <a:pt x="7883" y="8906"/>
                    <a:pt x="7883" y="8906"/>
                  </a:cubicBezTo>
                  <a:lnTo>
                    <a:pt x="7026" y="8906"/>
                  </a:lnTo>
                  <a:cubicBezTo>
                    <a:pt x="6478" y="8906"/>
                    <a:pt x="6073" y="8501"/>
                    <a:pt x="6073" y="7953"/>
                  </a:cubicBezTo>
                  <a:lnTo>
                    <a:pt x="6073" y="7334"/>
                  </a:lnTo>
                  <a:cubicBezTo>
                    <a:pt x="6158" y="7390"/>
                    <a:pt x="6255" y="7415"/>
                    <a:pt x="6353" y="7415"/>
                  </a:cubicBezTo>
                  <a:cubicBezTo>
                    <a:pt x="6588" y="7415"/>
                    <a:pt x="6830" y="7273"/>
                    <a:pt x="6931" y="7072"/>
                  </a:cubicBezTo>
                  <a:cubicBezTo>
                    <a:pt x="7035" y="7145"/>
                    <a:pt x="7162" y="7181"/>
                    <a:pt x="7290" y="7181"/>
                  </a:cubicBezTo>
                  <a:cubicBezTo>
                    <a:pt x="7454" y="7181"/>
                    <a:pt x="7620" y="7121"/>
                    <a:pt x="7740" y="7000"/>
                  </a:cubicBezTo>
                  <a:cubicBezTo>
                    <a:pt x="7859" y="7167"/>
                    <a:pt x="8026" y="7239"/>
                    <a:pt x="8240" y="7239"/>
                  </a:cubicBezTo>
                  <a:lnTo>
                    <a:pt x="7978" y="7524"/>
                  </a:lnTo>
                  <a:cubicBezTo>
                    <a:pt x="7907" y="7572"/>
                    <a:pt x="7955" y="7691"/>
                    <a:pt x="8002" y="7715"/>
                  </a:cubicBezTo>
                  <a:cubicBezTo>
                    <a:pt x="8032" y="7745"/>
                    <a:pt x="8070" y="7758"/>
                    <a:pt x="8107" y="7758"/>
                  </a:cubicBezTo>
                  <a:cubicBezTo>
                    <a:pt x="8157" y="7758"/>
                    <a:pt x="8203" y="7733"/>
                    <a:pt x="8217" y="7691"/>
                  </a:cubicBezTo>
                  <a:cubicBezTo>
                    <a:pt x="8455" y="7358"/>
                    <a:pt x="8693" y="7239"/>
                    <a:pt x="8979" y="7239"/>
                  </a:cubicBezTo>
                  <a:cubicBezTo>
                    <a:pt x="9145" y="7239"/>
                    <a:pt x="9455" y="7143"/>
                    <a:pt x="9526" y="6905"/>
                  </a:cubicBezTo>
                  <a:cubicBezTo>
                    <a:pt x="9550" y="6834"/>
                    <a:pt x="9503" y="6715"/>
                    <a:pt x="9407" y="6667"/>
                  </a:cubicBezTo>
                  <a:lnTo>
                    <a:pt x="9193" y="6596"/>
                  </a:lnTo>
                  <a:cubicBezTo>
                    <a:pt x="8860" y="6429"/>
                    <a:pt x="8812" y="6024"/>
                    <a:pt x="8836" y="5905"/>
                  </a:cubicBezTo>
                  <a:cubicBezTo>
                    <a:pt x="8860" y="5810"/>
                    <a:pt x="8907" y="5762"/>
                    <a:pt x="8907" y="5714"/>
                  </a:cubicBezTo>
                  <a:cubicBezTo>
                    <a:pt x="9074" y="5810"/>
                    <a:pt x="9860" y="6167"/>
                    <a:pt x="10122" y="6286"/>
                  </a:cubicBezTo>
                  <a:cubicBezTo>
                    <a:pt x="10146" y="6310"/>
                    <a:pt x="10169" y="6357"/>
                    <a:pt x="10169" y="6405"/>
                  </a:cubicBezTo>
                  <a:lnTo>
                    <a:pt x="10169" y="7215"/>
                  </a:lnTo>
                  <a:cubicBezTo>
                    <a:pt x="10169" y="7477"/>
                    <a:pt x="10098" y="7715"/>
                    <a:pt x="9931" y="7929"/>
                  </a:cubicBezTo>
                  <a:lnTo>
                    <a:pt x="9884" y="8024"/>
                  </a:lnTo>
                  <a:cubicBezTo>
                    <a:pt x="9812" y="8072"/>
                    <a:pt x="9860" y="8191"/>
                    <a:pt x="9907" y="8215"/>
                  </a:cubicBezTo>
                  <a:cubicBezTo>
                    <a:pt x="9937" y="8245"/>
                    <a:pt x="9976" y="8258"/>
                    <a:pt x="10012" y="8258"/>
                  </a:cubicBezTo>
                  <a:cubicBezTo>
                    <a:pt x="10062" y="8258"/>
                    <a:pt x="10108" y="8233"/>
                    <a:pt x="10122" y="8191"/>
                  </a:cubicBezTo>
                  <a:lnTo>
                    <a:pt x="10169" y="8096"/>
                  </a:lnTo>
                  <a:cubicBezTo>
                    <a:pt x="10384" y="7834"/>
                    <a:pt x="10479" y="7548"/>
                    <a:pt x="10479" y="7215"/>
                  </a:cubicBezTo>
                  <a:lnTo>
                    <a:pt x="10479" y="6405"/>
                  </a:lnTo>
                  <a:cubicBezTo>
                    <a:pt x="10527" y="6215"/>
                    <a:pt x="10455" y="6048"/>
                    <a:pt x="10288" y="5953"/>
                  </a:cubicBezTo>
                  <a:cubicBezTo>
                    <a:pt x="10169" y="5905"/>
                    <a:pt x="10003" y="5810"/>
                    <a:pt x="9788" y="5714"/>
                  </a:cubicBezTo>
                  <a:lnTo>
                    <a:pt x="9788" y="5262"/>
                  </a:lnTo>
                  <a:cubicBezTo>
                    <a:pt x="9788" y="4887"/>
                    <a:pt x="9476" y="4646"/>
                    <a:pt x="9156" y="4646"/>
                  </a:cubicBezTo>
                  <a:cubicBezTo>
                    <a:pt x="9009" y="4646"/>
                    <a:pt x="8861" y="4697"/>
                    <a:pt x="8740" y="4809"/>
                  </a:cubicBezTo>
                  <a:lnTo>
                    <a:pt x="8717" y="4833"/>
                  </a:lnTo>
                  <a:cubicBezTo>
                    <a:pt x="8603" y="4689"/>
                    <a:pt x="8436" y="4620"/>
                    <a:pt x="8269" y="4620"/>
                  </a:cubicBezTo>
                  <a:cubicBezTo>
                    <a:pt x="8051" y="4620"/>
                    <a:pt x="7835" y="4737"/>
                    <a:pt x="7740" y="4952"/>
                  </a:cubicBezTo>
                  <a:cubicBezTo>
                    <a:pt x="7633" y="4856"/>
                    <a:pt x="7497" y="4808"/>
                    <a:pt x="7360" y="4808"/>
                  </a:cubicBezTo>
                  <a:cubicBezTo>
                    <a:pt x="7193" y="4808"/>
                    <a:pt x="7025" y="4880"/>
                    <a:pt x="6907" y="5024"/>
                  </a:cubicBezTo>
                  <a:lnTo>
                    <a:pt x="6907" y="4500"/>
                  </a:lnTo>
                  <a:cubicBezTo>
                    <a:pt x="7121" y="4428"/>
                    <a:pt x="7312" y="4238"/>
                    <a:pt x="7526" y="3976"/>
                  </a:cubicBezTo>
                  <a:lnTo>
                    <a:pt x="7955" y="3428"/>
                  </a:lnTo>
                  <a:cubicBezTo>
                    <a:pt x="8145" y="3166"/>
                    <a:pt x="8240" y="2880"/>
                    <a:pt x="8240" y="2547"/>
                  </a:cubicBezTo>
                  <a:lnTo>
                    <a:pt x="8240" y="1737"/>
                  </a:lnTo>
                  <a:cubicBezTo>
                    <a:pt x="8240" y="1547"/>
                    <a:pt x="8145" y="1404"/>
                    <a:pt x="8002" y="1356"/>
                  </a:cubicBezTo>
                  <a:cubicBezTo>
                    <a:pt x="7883" y="1285"/>
                    <a:pt x="7716" y="1190"/>
                    <a:pt x="7502" y="1118"/>
                  </a:cubicBezTo>
                  <a:lnTo>
                    <a:pt x="7502" y="642"/>
                  </a:lnTo>
                  <a:cubicBezTo>
                    <a:pt x="7502" y="267"/>
                    <a:pt x="7189" y="26"/>
                    <a:pt x="6870" y="26"/>
                  </a:cubicBezTo>
                  <a:cubicBezTo>
                    <a:pt x="6723" y="26"/>
                    <a:pt x="6574" y="77"/>
                    <a:pt x="6454" y="189"/>
                  </a:cubicBezTo>
                  <a:lnTo>
                    <a:pt x="6430" y="213"/>
                  </a:lnTo>
                  <a:cubicBezTo>
                    <a:pt x="6317" y="69"/>
                    <a:pt x="6149" y="0"/>
                    <a:pt x="598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2" name="Shape 982"/>
        <p:cNvGrpSpPr/>
        <p:nvPr/>
      </p:nvGrpSpPr>
      <p:grpSpPr>
        <a:xfrm>
          <a:off x="0" y="0"/>
          <a:ext cx="0" cy="0"/>
          <a:chOff x="0" y="0"/>
          <a:chExt cx="0" cy="0"/>
        </a:xfrm>
      </p:grpSpPr>
      <p:sp>
        <p:nvSpPr>
          <p:cNvPr id="983" name="Google Shape;983;p60"/>
          <p:cNvSpPr txBox="1"/>
          <p:nvPr>
            <p:ph idx="1" type="body"/>
          </p:nvPr>
        </p:nvSpPr>
        <p:spPr>
          <a:xfrm>
            <a:off x="284260" y="1059761"/>
            <a:ext cx="5257827" cy="3574447"/>
          </a:xfrm>
          <a:prstGeom prst="rect">
            <a:avLst/>
          </a:prstGeom>
          <a:noFill/>
          <a:ln>
            <a:noFill/>
          </a:ln>
        </p:spPr>
        <p:txBody>
          <a:bodyPr anchorCtr="0" anchor="t" bIns="91425" lIns="91425" spcFirstLastPara="1" rIns="91425" wrap="square" tIns="91425">
            <a:noAutofit/>
          </a:bodyPr>
          <a:lstStyle/>
          <a:p>
            <a:pPr indent="-266700" lvl="0" marL="285750" rtl="0" algn="l">
              <a:lnSpc>
                <a:spcPct val="100000"/>
              </a:lnSpc>
              <a:spcBef>
                <a:spcPts val="0"/>
              </a:spcBef>
              <a:spcAft>
                <a:spcPts val="0"/>
              </a:spcAft>
              <a:buClr>
                <a:srgbClr val="000000"/>
              </a:buClr>
              <a:buSzPts val="900"/>
              <a:buFont typeface="Arial"/>
              <a:buChar char="•"/>
            </a:pPr>
            <a:r>
              <a:rPr i="0" lang="en" sz="1400" u="none" strike="noStrike">
                <a:solidFill>
                  <a:srgbClr val="000000"/>
                </a:solidFill>
                <a:latin typeface="Arial"/>
                <a:ea typeface="Arial"/>
                <a:cs typeface="Arial"/>
                <a:sym typeface="Arial"/>
              </a:rPr>
              <a:t>Keep records of your communication with your employer: texts, emails, phone calls, and letters.</a:t>
            </a:r>
            <a:endParaRPr/>
          </a:p>
          <a:p>
            <a:pPr indent="0" lvl="0" marL="457200" rtl="0" algn="l">
              <a:lnSpc>
                <a:spcPct val="100000"/>
              </a:lnSpc>
              <a:spcBef>
                <a:spcPts val="0"/>
              </a:spcBef>
              <a:spcAft>
                <a:spcPts val="0"/>
              </a:spcAft>
              <a:buSzPts val="1200"/>
              <a:buNone/>
            </a:pPr>
            <a:r>
              <a:t/>
            </a:r>
            <a:endParaRPr sz="1400">
              <a:solidFill>
                <a:srgbClr val="000000"/>
              </a:solidFill>
              <a:latin typeface="Arial"/>
              <a:ea typeface="Arial"/>
              <a:cs typeface="Arial"/>
              <a:sym typeface="Arial"/>
            </a:endParaRPr>
          </a:p>
          <a:p>
            <a:pPr indent="-266700" lvl="0" marL="285750" rtl="0" algn="l">
              <a:lnSpc>
                <a:spcPct val="100000"/>
              </a:lnSpc>
              <a:spcBef>
                <a:spcPts val="0"/>
              </a:spcBef>
              <a:spcAft>
                <a:spcPts val="0"/>
              </a:spcAft>
              <a:buClr>
                <a:srgbClr val="000000"/>
              </a:buClr>
              <a:buSzPts val="900"/>
              <a:buFont typeface="Arial"/>
              <a:buChar char="•"/>
            </a:pPr>
            <a:r>
              <a:rPr i="0" lang="en" sz="1400" u="none" strike="noStrike">
                <a:solidFill>
                  <a:srgbClr val="000000"/>
                </a:solidFill>
                <a:latin typeface="Arial"/>
                <a:ea typeface="Arial"/>
                <a:cs typeface="Arial"/>
                <a:sym typeface="Arial"/>
              </a:rPr>
              <a:t>Keep copies of every document you receive from your employer: contract, pay stubs, cheques, Record of Employment (ROE), termination letter, etc.</a:t>
            </a:r>
            <a:endParaRPr/>
          </a:p>
          <a:p>
            <a:pPr indent="0" lvl="0" marL="457200" rtl="0" algn="l">
              <a:lnSpc>
                <a:spcPct val="100000"/>
              </a:lnSpc>
              <a:spcBef>
                <a:spcPts val="0"/>
              </a:spcBef>
              <a:spcAft>
                <a:spcPts val="0"/>
              </a:spcAft>
              <a:buSzPts val="1200"/>
              <a:buNone/>
            </a:pPr>
            <a:r>
              <a:t/>
            </a:r>
            <a:endParaRPr sz="1400">
              <a:solidFill>
                <a:srgbClr val="000000"/>
              </a:solidFill>
              <a:latin typeface="Arial"/>
              <a:ea typeface="Arial"/>
              <a:cs typeface="Arial"/>
              <a:sym typeface="Arial"/>
            </a:endParaRPr>
          </a:p>
          <a:p>
            <a:pPr indent="-266700" lvl="0" marL="285750" rtl="0" algn="l">
              <a:lnSpc>
                <a:spcPct val="100000"/>
              </a:lnSpc>
              <a:spcBef>
                <a:spcPts val="0"/>
              </a:spcBef>
              <a:spcAft>
                <a:spcPts val="0"/>
              </a:spcAft>
              <a:buClr>
                <a:srgbClr val="000000"/>
              </a:buClr>
              <a:buSzPts val="900"/>
              <a:buFont typeface="Arial"/>
              <a:buChar char="•"/>
            </a:pPr>
            <a:r>
              <a:rPr i="0" lang="en" sz="1400" u="none" strike="noStrike">
                <a:solidFill>
                  <a:srgbClr val="000000"/>
                </a:solidFill>
                <a:latin typeface="Arial"/>
                <a:ea typeface="Arial"/>
                <a:cs typeface="Arial"/>
                <a:sym typeface="Arial"/>
              </a:rPr>
              <a:t>Write down any information about your boss and the company that you can find: name, title, work and home address, phone numbers, license plate number. </a:t>
            </a:r>
            <a:endParaRPr/>
          </a:p>
          <a:p>
            <a:pPr indent="0" lvl="0" marL="457200" rtl="0" algn="l">
              <a:lnSpc>
                <a:spcPct val="100000"/>
              </a:lnSpc>
              <a:spcBef>
                <a:spcPts val="0"/>
              </a:spcBef>
              <a:spcAft>
                <a:spcPts val="0"/>
              </a:spcAft>
              <a:buSzPts val="1200"/>
              <a:buNone/>
            </a:pPr>
            <a:r>
              <a:t/>
            </a:r>
            <a:endParaRPr sz="1400">
              <a:solidFill>
                <a:srgbClr val="000000"/>
              </a:solidFill>
              <a:latin typeface="Arial"/>
              <a:ea typeface="Arial"/>
              <a:cs typeface="Arial"/>
              <a:sym typeface="Arial"/>
            </a:endParaRPr>
          </a:p>
          <a:p>
            <a:pPr indent="-285750" lvl="0" marL="285750" rtl="0" algn="l">
              <a:lnSpc>
                <a:spcPct val="100000"/>
              </a:lnSpc>
              <a:spcBef>
                <a:spcPts val="0"/>
              </a:spcBef>
              <a:spcAft>
                <a:spcPts val="0"/>
              </a:spcAft>
              <a:buClr>
                <a:srgbClr val="000000"/>
              </a:buClr>
              <a:buSzPts val="1200"/>
              <a:buFont typeface="Arial"/>
              <a:buChar char="•"/>
            </a:pPr>
            <a:r>
              <a:rPr i="0" lang="en" sz="1400" u="none" strike="noStrike">
                <a:solidFill>
                  <a:srgbClr val="000000"/>
                </a:solidFill>
                <a:latin typeface="Arial"/>
                <a:ea typeface="Arial"/>
                <a:cs typeface="Arial"/>
                <a:sym typeface="Arial"/>
              </a:rPr>
              <a:t>Ask for time to read a contract before you sign it. If your boss pressures you to sign your contract without reading it, try to get a copy of the contract or take a photo of it. Keep copies of any contracts you receive. </a:t>
            </a:r>
            <a:endParaRPr sz="1400">
              <a:latin typeface="Arial"/>
              <a:ea typeface="Arial"/>
              <a:cs typeface="Arial"/>
              <a:sym typeface="Arial"/>
            </a:endParaRPr>
          </a:p>
        </p:txBody>
      </p:sp>
      <p:sp>
        <p:nvSpPr>
          <p:cNvPr id="984" name="Google Shape;984;p60"/>
          <p:cNvSpPr txBox="1"/>
          <p:nvPr/>
        </p:nvSpPr>
        <p:spPr>
          <a:xfrm>
            <a:off x="457200" y="509291"/>
            <a:ext cx="8229600" cy="3798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lt1"/>
              </a:buClr>
              <a:buSzPts val="2400"/>
              <a:buFont typeface="Fira Sans Condensed SemiBold"/>
              <a:buNone/>
            </a:pPr>
            <a:r>
              <a:rPr b="0" i="0" lang="en" sz="2500" u="none" cap="none" strike="noStrike">
                <a:solidFill>
                  <a:schemeClr val="lt1"/>
                </a:solidFill>
                <a:latin typeface="Fira Sans Condensed SemiBold"/>
                <a:ea typeface="Fira Sans Condensed SemiBold"/>
                <a:cs typeface="Fira Sans Condensed SemiBold"/>
                <a:sym typeface="Fira Sans Condensed SemiBold"/>
              </a:rPr>
              <a:t>Key Takeaways</a:t>
            </a:r>
            <a:endParaRPr/>
          </a:p>
        </p:txBody>
      </p:sp>
      <p:grpSp>
        <p:nvGrpSpPr>
          <p:cNvPr id="985" name="Google Shape;985;p60"/>
          <p:cNvGrpSpPr/>
          <p:nvPr/>
        </p:nvGrpSpPr>
        <p:grpSpPr>
          <a:xfrm>
            <a:off x="5572655" y="2001982"/>
            <a:ext cx="3273414" cy="1849582"/>
            <a:chOff x="4606709" y="2028067"/>
            <a:chExt cx="3896871" cy="2697764"/>
          </a:xfrm>
        </p:grpSpPr>
        <p:grpSp>
          <p:nvGrpSpPr>
            <p:cNvPr id="986" name="Google Shape;986;p60"/>
            <p:cNvGrpSpPr/>
            <p:nvPr/>
          </p:nvGrpSpPr>
          <p:grpSpPr>
            <a:xfrm>
              <a:off x="7191145" y="2028067"/>
              <a:ext cx="1031619" cy="2638708"/>
              <a:chOff x="1163650" y="2257086"/>
              <a:chExt cx="609200" cy="1558139"/>
            </a:xfrm>
          </p:grpSpPr>
          <p:sp>
            <p:nvSpPr>
              <p:cNvPr id="987" name="Google Shape;987;p60"/>
              <p:cNvSpPr/>
              <p:nvPr/>
            </p:nvSpPr>
            <p:spPr>
              <a:xfrm>
                <a:off x="1282700" y="3707950"/>
                <a:ext cx="173775" cy="106200"/>
              </a:xfrm>
              <a:custGeom>
                <a:rect b="b" l="l" r="r" t="t"/>
                <a:pathLst>
                  <a:path extrusionOk="0" h="4248" w="6951">
                    <a:moveTo>
                      <a:pt x="3604" y="1"/>
                    </a:moveTo>
                    <a:lnTo>
                      <a:pt x="3733" y="3046"/>
                    </a:lnTo>
                    <a:lnTo>
                      <a:pt x="1" y="4248"/>
                    </a:lnTo>
                    <a:lnTo>
                      <a:pt x="6950" y="4248"/>
                    </a:lnTo>
                    <a:lnTo>
                      <a:pt x="6907" y="86"/>
                    </a:lnTo>
                    <a:lnTo>
                      <a:pt x="360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8" name="Google Shape;988;p60"/>
              <p:cNvSpPr/>
              <p:nvPr/>
            </p:nvSpPr>
            <p:spPr>
              <a:xfrm>
                <a:off x="1287000" y="3812575"/>
                <a:ext cx="170550" cy="2650"/>
              </a:xfrm>
              <a:custGeom>
                <a:rect b="b" l="l" r="r" t="t"/>
                <a:pathLst>
                  <a:path extrusionOk="0" h="106" w="6822">
                    <a:moveTo>
                      <a:pt x="2244" y="1"/>
                    </a:moveTo>
                    <a:cubicBezTo>
                      <a:pt x="1492" y="1"/>
                      <a:pt x="744" y="5"/>
                      <a:pt x="0" y="20"/>
                    </a:cubicBezTo>
                    <a:lnTo>
                      <a:pt x="0" y="63"/>
                    </a:lnTo>
                    <a:cubicBezTo>
                      <a:pt x="1116" y="84"/>
                      <a:pt x="2242" y="84"/>
                      <a:pt x="3373" y="84"/>
                    </a:cubicBezTo>
                    <a:cubicBezTo>
                      <a:pt x="4505" y="84"/>
                      <a:pt x="5641" y="84"/>
                      <a:pt x="6778" y="105"/>
                    </a:cubicBezTo>
                    <a:cubicBezTo>
                      <a:pt x="6821" y="63"/>
                      <a:pt x="6821" y="20"/>
                      <a:pt x="6778" y="20"/>
                    </a:cubicBezTo>
                    <a:cubicBezTo>
                      <a:pt x="5262" y="20"/>
                      <a:pt x="3747" y="1"/>
                      <a:pt x="22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9" name="Google Shape;989;p60"/>
              <p:cNvSpPr/>
              <p:nvPr/>
            </p:nvSpPr>
            <p:spPr>
              <a:xfrm>
                <a:off x="1358850" y="3788300"/>
                <a:ext cx="8600" cy="14500"/>
              </a:xfrm>
              <a:custGeom>
                <a:rect b="b" l="l" r="r" t="t"/>
                <a:pathLst>
                  <a:path extrusionOk="0" h="580" w="344">
                    <a:moveTo>
                      <a:pt x="68" y="0"/>
                    </a:moveTo>
                    <a:cubicBezTo>
                      <a:pt x="33" y="0"/>
                      <a:pt x="0" y="37"/>
                      <a:pt x="0" y="90"/>
                    </a:cubicBezTo>
                    <a:cubicBezTo>
                      <a:pt x="0" y="176"/>
                      <a:pt x="43" y="261"/>
                      <a:pt x="129" y="390"/>
                    </a:cubicBezTo>
                    <a:cubicBezTo>
                      <a:pt x="129" y="433"/>
                      <a:pt x="172" y="562"/>
                      <a:pt x="258" y="562"/>
                    </a:cubicBezTo>
                    <a:cubicBezTo>
                      <a:pt x="270" y="574"/>
                      <a:pt x="283" y="579"/>
                      <a:pt x="294" y="579"/>
                    </a:cubicBezTo>
                    <a:cubicBezTo>
                      <a:pt x="322" y="579"/>
                      <a:pt x="344" y="549"/>
                      <a:pt x="344" y="519"/>
                    </a:cubicBezTo>
                    <a:cubicBezTo>
                      <a:pt x="344" y="433"/>
                      <a:pt x="258" y="390"/>
                      <a:pt x="258" y="304"/>
                    </a:cubicBezTo>
                    <a:cubicBezTo>
                      <a:pt x="172" y="218"/>
                      <a:pt x="172" y="133"/>
                      <a:pt x="129" y="47"/>
                    </a:cubicBezTo>
                    <a:cubicBezTo>
                      <a:pt x="113" y="14"/>
                      <a:pt x="90" y="0"/>
                      <a:pt x="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0" name="Google Shape;990;p60"/>
              <p:cNvSpPr/>
              <p:nvPr/>
            </p:nvSpPr>
            <p:spPr>
              <a:xfrm>
                <a:off x="1368500" y="3785800"/>
                <a:ext cx="9675" cy="14825"/>
              </a:xfrm>
              <a:custGeom>
                <a:rect b="b" l="l" r="r" t="t"/>
                <a:pathLst>
                  <a:path extrusionOk="0" h="593" w="387">
                    <a:moveTo>
                      <a:pt x="50" y="0"/>
                    </a:moveTo>
                    <a:cubicBezTo>
                      <a:pt x="22" y="0"/>
                      <a:pt x="1" y="31"/>
                      <a:pt x="1" y="61"/>
                    </a:cubicBezTo>
                    <a:cubicBezTo>
                      <a:pt x="43" y="147"/>
                      <a:pt x="86" y="233"/>
                      <a:pt x="129" y="318"/>
                    </a:cubicBezTo>
                    <a:cubicBezTo>
                      <a:pt x="172" y="404"/>
                      <a:pt x="215" y="490"/>
                      <a:pt x="258" y="576"/>
                    </a:cubicBezTo>
                    <a:cubicBezTo>
                      <a:pt x="269" y="587"/>
                      <a:pt x="284" y="593"/>
                      <a:pt x="299" y="593"/>
                    </a:cubicBezTo>
                    <a:cubicBezTo>
                      <a:pt x="341" y="593"/>
                      <a:pt x="387" y="553"/>
                      <a:pt x="387" y="490"/>
                    </a:cubicBezTo>
                    <a:cubicBezTo>
                      <a:pt x="344" y="404"/>
                      <a:pt x="258" y="318"/>
                      <a:pt x="215" y="233"/>
                    </a:cubicBezTo>
                    <a:cubicBezTo>
                      <a:pt x="172" y="147"/>
                      <a:pt x="129" y="61"/>
                      <a:pt x="86" y="18"/>
                    </a:cubicBezTo>
                    <a:cubicBezTo>
                      <a:pt x="74" y="6"/>
                      <a:pt x="61" y="0"/>
                      <a:pt x="5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p60"/>
              <p:cNvSpPr/>
              <p:nvPr/>
            </p:nvSpPr>
            <p:spPr>
              <a:xfrm>
                <a:off x="1373875" y="3783025"/>
                <a:ext cx="16100" cy="8600"/>
              </a:xfrm>
              <a:custGeom>
                <a:rect b="b" l="l" r="r" t="t"/>
                <a:pathLst>
                  <a:path extrusionOk="0" h="344" w="644">
                    <a:moveTo>
                      <a:pt x="43" y="0"/>
                    </a:moveTo>
                    <a:cubicBezTo>
                      <a:pt x="14" y="0"/>
                      <a:pt x="5" y="20"/>
                      <a:pt x="2" y="45"/>
                    </a:cubicBezTo>
                    <a:lnTo>
                      <a:pt x="2" y="45"/>
                    </a:lnTo>
                    <a:cubicBezTo>
                      <a:pt x="1" y="45"/>
                      <a:pt x="1" y="44"/>
                      <a:pt x="0" y="43"/>
                    </a:cubicBezTo>
                    <a:lnTo>
                      <a:pt x="0" y="86"/>
                    </a:lnTo>
                    <a:cubicBezTo>
                      <a:pt x="0" y="72"/>
                      <a:pt x="0" y="58"/>
                      <a:pt x="2" y="45"/>
                    </a:cubicBezTo>
                    <a:lnTo>
                      <a:pt x="2" y="45"/>
                    </a:lnTo>
                    <a:cubicBezTo>
                      <a:pt x="130" y="216"/>
                      <a:pt x="344" y="301"/>
                      <a:pt x="515" y="344"/>
                    </a:cubicBezTo>
                    <a:cubicBezTo>
                      <a:pt x="601" y="344"/>
                      <a:pt x="643" y="258"/>
                      <a:pt x="558" y="215"/>
                    </a:cubicBezTo>
                    <a:lnTo>
                      <a:pt x="43"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2" name="Google Shape;992;p60"/>
              <p:cNvSpPr/>
              <p:nvPr/>
            </p:nvSpPr>
            <p:spPr>
              <a:xfrm>
                <a:off x="1376000" y="3773375"/>
                <a:ext cx="17200" cy="3500"/>
              </a:xfrm>
              <a:custGeom>
                <a:rect b="b" l="l" r="r" t="t"/>
                <a:pathLst>
                  <a:path extrusionOk="0" h="140" w="688">
                    <a:moveTo>
                      <a:pt x="258" y="0"/>
                    </a:moveTo>
                    <a:cubicBezTo>
                      <a:pt x="129" y="0"/>
                      <a:pt x="87" y="0"/>
                      <a:pt x="1" y="43"/>
                    </a:cubicBezTo>
                    <a:lnTo>
                      <a:pt x="1" y="86"/>
                    </a:lnTo>
                    <a:cubicBezTo>
                      <a:pt x="44" y="129"/>
                      <a:pt x="87" y="140"/>
                      <a:pt x="129" y="140"/>
                    </a:cubicBezTo>
                    <a:cubicBezTo>
                      <a:pt x="172" y="140"/>
                      <a:pt x="215" y="129"/>
                      <a:pt x="258" y="129"/>
                    </a:cubicBezTo>
                    <a:lnTo>
                      <a:pt x="601" y="129"/>
                    </a:lnTo>
                    <a:cubicBezTo>
                      <a:pt x="687" y="129"/>
                      <a:pt x="687" y="0"/>
                      <a:pt x="60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3" name="Google Shape;993;p60"/>
              <p:cNvSpPr/>
              <p:nvPr/>
            </p:nvSpPr>
            <p:spPr>
              <a:xfrm>
                <a:off x="1374925" y="3758625"/>
                <a:ext cx="17200" cy="4050"/>
              </a:xfrm>
              <a:custGeom>
                <a:rect b="b" l="l" r="r" t="t"/>
                <a:pathLst>
                  <a:path extrusionOk="0" h="162" w="688">
                    <a:moveTo>
                      <a:pt x="457" y="1"/>
                    </a:moveTo>
                    <a:cubicBezTo>
                      <a:pt x="398" y="1"/>
                      <a:pt x="344" y="11"/>
                      <a:pt x="301" y="33"/>
                    </a:cubicBezTo>
                    <a:cubicBezTo>
                      <a:pt x="215" y="33"/>
                      <a:pt x="87" y="33"/>
                      <a:pt x="1" y="76"/>
                    </a:cubicBezTo>
                    <a:lnTo>
                      <a:pt x="1" y="118"/>
                    </a:lnTo>
                    <a:lnTo>
                      <a:pt x="1" y="161"/>
                    </a:lnTo>
                    <a:lnTo>
                      <a:pt x="344" y="161"/>
                    </a:lnTo>
                    <a:cubicBezTo>
                      <a:pt x="430" y="161"/>
                      <a:pt x="516" y="161"/>
                      <a:pt x="644" y="118"/>
                    </a:cubicBezTo>
                    <a:cubicBezTo>
                      <a:pt x="687" y="118"/>
                      <a:pt x="687" y="33"/>
                      <a:pt x="644" y="33"/>
                    </a:cubicBezTo>
                    <a:cubicBezTo>
                      <a:pt x="580" y="11"/>
                      <a:pt x="516" y="1"/>
                      <a:pt x="45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4" name="Google Shape;994;p60"/>
              <p:cNvSpPr/>
              <p:nvPr/>
            </p:nvSpPr>
            <p:spPr>
              <a:xfrm>
                <a:off x="1358850" y="3737400"/>
                <a:ext cx="23625" cy="20275"/>
              </a:xfrm>
              <a:custGeom>
                <a:rect b="b" l="l" r="r" t="t"/>
                <a:pathLst>
                  <a:path extrusionOk="0" h="811" w="945">
                    <a:moveTo>
                      <a:pt x="344" y="152"/>
                    </a:moveTo>
                    <a:lnTo>
                      <a:pt x="387" y="238"/>
                    </a:lnTo>
                    <a:cubicBezTo>
                      <a:pt x="429" y="281"/>
                      <a:pt x="515" y="367"/>
                      <a:pt x="558" y="410"/>
                    </a:cubicBezTo>
                    <a:cubicBezTo>
                      <a:pt x="581" y="479"/>
                      <a:pt x="617" y="548"/>
                      <a:pt x="651" y="611"/>
                    </a:cubicBezTo>
                    <a:lnTo>
                      <a:pt x="651" y="611"/>
                    </a:lnTo>
                    <a:cubicBezTo>
                      <a:pt x="604" y="590"/>
                      <a:pt x="557" y="567"/>
                      <a:pt x="515" y="539"/>
                    </a:cubicBezTo>
                    <a:cubicBezTo>
                      <a:pt x="387" y="496"/>
                      <a:pt x="301" y="367"/>
                      <a:pt x="215" y="281"/>
                    </a:cubicBezTo>
                    <a:cubicBezTo>
                      <a:pt x="172" y="238"/>
                      <a:pt x="172" y="195"/>
                      <a:pt x="344" y="152"/>
                    </a:cubicBezTo>
                    <a:close/>
                    <a:moveTo>
                      <a:pt x="239" y="1"/>
                    </a:moveTo>
                    <a:cubicBezTo>
                      <a:pt x="187" y="1"/>
                      <a:pt x="134" y="19"/>
                      <a:pt x="86" y="67"/>
                    </a:cubicBezTo>
                    <a:cubicBezTo>
                      <a:pt x="0" y="238"/>
                      <a:pt x="172" y="410"/>
                      <a:pt x="301" y="496"/>
                    </a:cubicBezTo>
                    <a:cubicBezTo>
                      <a:pt x="400" y="594"/>
                      <a:pt x="549" y="693"/>
                      <a:pt x="730" y="753"/>
                    </a:cubicBezTo>
                    <a:lnTo>
                      <a:pt x="730" y="753"/>
                    </a:lnTo>
                    <a:cubicBezTo>
                      <a:pt x="744" y="796"/>
                      <a:pt x="758" y="810"/>
                      <a:pt x="771" y="810"/>
                    </a:cubicBezTo>
                    <a:cubicBezTo>
                      <a:pt x="785" y="810"/>
                      <a:pt x="798" y="792"/>
                      <a:pt x="806" y="776"/>
                    </a:cubicBezTo>
                    <a:lnTo>
                      <a:pt x="806" y="776"/>
                    </a:lnTo>
                    <a:cubicBezTo>
                      <a:pt x="837" y="784"/>
                      <a:pt x="869" y="790"/>
                      <a:pt x="901" y="796"/>
                    </a:cubicBezTo>
                    <a:cubicBezTo>
                      <a:pt x="944" y="796"/>
                      <a:pt x="944" y="710"/>
                      <a:pt x="901" y="710"/>
                    </a:cubicBezTo>
                    <a:cubicBezTo>
                      <a:pt x="874" y="696"/>
                      <a:pt x="838" y="683"/>
                      <a:pt x="798" y="668"/>
                    </a:cubicBezTo>
                    <a:lnTo>
                      <a:pt x="798" y="668"/>
                    </a:lnTo>
                    <a:cubicBezTo>
                      <a:pt x="743" y="448"/>
                      <a:pt x="625" y="262"/>
                      <a:pt x="472" y="110"/>
                    </a:cubicBezTo>
                    <a:cubicBezTo>
                      <a:pt x="418" y="55"/>
                      <a:pt x="329" y="1"/>
                      <a:pt x="239" y="1"/>
                    </a:cubicBezTo>
                    <a:close/>
                  </a:path>
                </a:pathLst>
              </a:custGeom>
              <a:solidFill>
                <a:srgbClr val="1A30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5" name="Google Shape;995;p60"/>
              <p:cNvSpPr/>
              <p:nvPr/>
            </p:nvSpPr>
            <p:spPr>
              <a:xfrm>
                <a:off x="1373875" y="3731550"/>
                <a:ext cx="16100" cy="25125"/>
              </a:xfrm>
              <a:custGeom>
                <a:rect b="b" l="l" r="r" t="t"/>
                <a:pathLst>
                  <a:path extrusionOk="0" h="1005" w="644">
                    <a:moveTo>
                      <a:pt x="429" y="0"/>
                    </a:moveTo>
                    <a:cubicBezTo>
                      <a:pt x="257" y="0"/>
                      <a:pt x="129" y="258"/>
                      <a:pt x="86" y="386"/>
                    </a:cubicBezTo>
                    <a:cubicBezTo>
                      <a:pt x="0" y="558"/>
                      <a:pt x="43" y="773"/>
                      <a:pt x="129" y="944"/>
                    </a:cubicBezTo>
                    <a:cubicBezTo>
                      <a:pt x="129" y="958"/>
                      <a:pt x="138" y="963"/>
                      <a:pt x="151" y="963"/>
                    </a:cubicBezTo>
                    <a:cubicBezTo>
                      <a:pt x="176" y="963"/>
                      <a:pt x="214" y="944"/>
                      <a:pt x="214" y="944"/>
                    </a:cubicBezTo>
                    <a:cubicBezTo>
                      <a:pt x="214" y="815"/>
                      <a:pt x="214" y="687"/>
                      <a:pt x="214" y="558"/>
                    </a:cubicBezTo>
                    <a:cubicBezTo>
                      <a:pt x="214" y="472"/>
                      <a:pt x="257" y="215"/>
                      <a:pt x="386" y="172"/>
                    </a:cubicBezTo>
                    <a:cubicBezTo>
                      <a:pt x="398" y="166"/>
                      <a:pt x="408" y="163"/>
                      <a:pt x="417" y="163"/>
                    </a:cubicBezTo>
                    <a:cubicBezTo>
                      <a:pt x="471" y="163"/>
                      <a:pt x="466" y="264"/>
                      <a:pt x="429" y="301"/>
                    </a:cubicBezTo>
                    <a:cubicBezTo>
                      <a:pt x="429" y="386"/>
                      <a:pt x="429" y="472"/>
                      <a:pt x="386" y="558"/>
                    </a:cubicBezTo>
                    <a:cubicBezTo>
                      <a:pt x="343" y="687"/>
                      <a:pt x="300" y="815"/>
                      <a:pt x="214" y="944"/>
                    </a:cubicBezTo>
                    <a:cubicBezTo>
                      <a:pt x="214" y="974"/>
                      <a:pt x="236" y="1005"/>
                      <a:pt x="264" y="1005"/>
                    </a:cubicBezTo>
                    <a:cubicBezTo>
                      <a:pt x="275" y="1005"/>
                      <a:pt x="288" y="1000"/>
                      <a:pt x="300" y="987"/>
                    </a:cubicBezTo>
                    <a:cubicBezTo>
                      <a:pt x="429" y="815"/>
                      <a:pt x="558" y="601"/>
                      <a:pt x="601" y="344"/>
                    </a:cubicBezTo>
                    <a:cubicBezTo>
                      <a:pt x="601" y="215"/>
                      <a:pt x="643" y="0"/>
                      <a:pt x="429" y="0"/>
                    </a:cubicBezTo>
                    <a:close/>
                  </a:path>
                </a:pathLst>
              </a:custGeom>
              <a:solidFill>
                <a:srgbClr val="1A30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6" name="Google Shape;996;p60"/>
              <p:cNvSpPr/>
              <p:nvPr/>
            </p:nvSpPr>
            <p:spPr>
              <a:xfrm>
                <a:off x="1321300" y="3800025"/>
                <a:ext cx="7550" cy="14300"/>
              </a:xfrm>
              <a:custGeom>
                <a:rect b="b" l="l" r="r" t="t"/>
                <a:pathLst>
                  <a:path extrusionOk="0" h="572" w="302">
                    <a:moveTo>
                      <a:pt x="37" y="0"/>
                    </a:moveTo>
                    <a:cubicBezTo>
                      <a:pt x="16" y="0"/>
                      <a:pt x="1" y="13"/>
                      <a:pt x="1" y="50"/>
                    </a:cubicBezTo>
                    <a:cubicBezTo>
                      <a:pt x="1" y="86"/>
                      <a:pt x="9" y="99"/>
                      <a:pt x="21" y="99"/>
                    </a:cubicBezTo>
                    <a:cubicBezTo>
                      <a:pt x="37" y="99"/>
                      <a:pt x="62" y="75"/>
                      <a:pt x="87" y="50"/>
                    </a:cubicBezTo>
                    <a:lnTo>
                      <a:pt x="87" y="50"/>
                    </a:lnTo>
                    <a:cubicBezTo>
                      <a:pt x="44" y="93"/>
                      <a:pt x="44" y="136"/>
                      <a:pt x="87" y="136"/>
                    </a:cubicBezTo>
                    <a:lnTo>
                      <a:pt x="87" y="221"/>
                    </a:lnTo>
                    <a:lnTo>
                      <a:pt x="87" y="307"/>
                    </a:lnTo>
                    <a:cubicBezTo>
                      <a:pt x="87" y="393"/>
                      <a:pt x="173" y="436"/>
                      <a:pt x="173" y="522"/>
                    </a:cubicBezTo>
                    <a:cubicBezTo>
                      <a:pt x="191" y="558"/>
                      <a:pt x="216" y="571"/>
                      <a:pt x="240" y="571"/>
                    </a:cubicBezTo>
                    <a:cubicBezTo>
                      <a:pt x="273" y="571"/>
                      <a:pt x="301" y="546"/>
                      <a:pt x="301" y="522"/>
                    </a:cubicBezTo>
                    <a:cubicBezTo>
                      <a:pt x="258" y="436"/>
                      <a:pt x="258" y="350"/>
                      <a:pt x="215" y="264"/>
                    </a:cubicBezTo>
                    <a:cubicBezTo>
                      <a:pt x="173" y="178"/>
                      <a:pt x="173" y="136"/>
                      <a:pt x="130" y="50"/>
                    </a:cubicBezTo>
                    <a:cubicBezTo>
                      <a:pt x="105" y="25"/>
                      <a:pt x="66" y="0"/>
                      <a:pt x="3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7" name="Google Shape;997;p60"/>
              <p:cNvSpPr/>
              <p:nvPr/>
            </p:nvSpPr>
            <p:spPr>
              <a:xfrm>
                <a:off x="1418900" y="3781950"/>
                <a:ext cx="37575" cy="33000"/>
              </a:xfrm>
              <a:custGeom>
                <a:rect b="b" l="l" r="r" t="t"/>
                <a:pathLst>
                  <a:path extrusionOk="0" h="1320" w="1503">
                    <a:moveTo>
                      <a:pt x="1416" y="1"/>
                    </a:moveTo>
                    <a:cubicBezTo>
                      <a:pt x="1073" y="43"/>
                      <a:pt x="730" y="172"/>
                      <a:pt x="473" y="387"/>
                    </a:cubicBezTo>
                    <a:cubicBezTo>
                      <a:pt x="215" y="601"/>
                      <a:pt x="44" y="944"/>
                      <a:pt x="1" y="1288"/>
                    </a:cubicBezTo>
                    <a:cubicBezTo>
                      <a:pt x="1" y="1309"/>
                      <a:pt x="11" y="1320"/>
                      <a:pt x="28" y="1320"/>
                    </a:cubicBezTo>
                    <a:cubicBezTo>
                      <a:pt x="44" y="1320"/>
                      <a:pt x="65" y="1309"/>
                      <a:pt x="87" y="1288"/>
                    </a:cubicBezTo>
                    <a:lnTo>
                      <a:pt x="44" y="1288"/>
                    </a:lnTo>
                    <a:cubicBezTo>
                      <a:pt x="172" y="1030"/>
                      <a:pt x="344" y="773"/>
                      <a:pt x="516" y="558"/>
                    </a:cubicBezTo>
                    <a:cubicBezTo>
                      <a:pt x="773" y="301"/>
                      <a:pt x="1073" y="172"/>
                      <a:pt x="1416" y="129"/>
                    </a:cubicBezTo>
                    <a:cubicBezTo>
                      <a:pt x="1502" y="129"/>
                      <a:pt x="1502" y="1"/>
                      <a:pt x="14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8" name="Google Shape;998;p60"/>
              <p:cNvSpPr/>
              <p:nvPr/>
            </p:nvSpPr>
            <p:spPr>
              <a:xfrm>
                <a:off x="1440350" y="3709550"/>
                <a:ext cx="5400" cy="74300"/>
              </a:xfrm>
              <a:custGeom>
                <a:rect b="b" l="l" r="r" t="t"/>
                <a:pathLst>
                  <a:path extrusionOk="0" h="2972" w="216">
                    <a:moveTo>
                      <a:pt x="65" y="1"/>
                    </a:moveTo>
                    <a:cubicBezTo>
                      <a:pt x="33" y="1"/>
                      <a:pt x="1" y="22"/>
                      <a:pt x="1" y="65"/>
                    </a:cubicBezTo>
                    <a:cubicBezTo>
                      <a:pt x="1" y="1009"/>
                      <a:pt x="44" y="1996"/>
                      <a:pt x="129" y="2939"/>
                    </a:cubicBezTo>
                    <a:cubicBezTo>
                      <a:pt x="129" y="2961"/>
                      <a:pt x="140" y="2972"/>
                      <a:pt x="156" y="2972"/>
                    </a:cubicBezTo>
                    <a:cubicBezTo>
                      <a:pt x="172" y="2972"/>
                      <a:pt x="194" y="2961"/>
                      <a:pt x="215" y="2939"/>
                    </a:cubicBezTo>
                    <a:cubicBezTo>
                      <a:pt x="215" y="1996"/>
                      <a:pt x="215" y="1009"/>
                      <a:pt x="129" y="65"/>
                    </a:cubicBezTo>
                    <a:cubicBezTo>
                      <a:pt x="129" y="22"/>
                      <a:pt x="97" y="1"/>
                      <a:pt x="6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9" name="Google Shape;999;p60"/>
              <p:cNvSpPr/>
              <p:nvPr/>
            </p:nvSpPr>
            <p:spPr>
              <a:xfrm>
                <a:off x="1579775" y="3688650"/>
                <a:ext cx="193075" cy="122275"/>
              </a:xfrm>
              <a:custGeom>
                <a:rect b="b" l="l" r="r" t="t"/>
                <a:pathLst>
                  <a:path extrusionOk="0" h="4891" w="7723">
                    <a:moveTo>
                      <a:pt x="3175" y="0"/>
                    </a:moveTo>
                    <a:lnTo>
                      <a:pt x="1" y="901"/>
                    </a:lnTo>
                    <a:lnTo>
                      <a:pt x="987" y="4891"/>
                    </a:lnTo>
                    <a:lnTo>
                      <a:pt x="7722" y="3175"/>
                    </a:lnTo>
                    <a:lnTo>
                      <a:pt x="3819" y="2960"/>
                    </a:lnTo>
                    <a:lnTo>
                      <a:pt x="317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p60"/>
              <p:cNvSpPr/>
              <p:nvPr/>
            </p:nvSpPr>
            <p:spPr>
              <a:xfrm>
                <a:off x="1602300" y="3768000"/>
                <a:ext cx="166250" cy="44000"/>
              </a:xfrm>
              <a:custGeom>
                <a:rect b="b" l="l" r="r" t="t"/>
                <a:pathLst>
                  <a:path extrusionOk="0" h="1760" w="6650">
                    <a:moveTo>
                      <a:pt x="6650" y="1"/>
                    </a:moveTo>
                    <a:cubicBezTo>
                      <a:pt x="4462" y="559"/>
                      <a:pt x="2274" y="1159"/>
                      <a:pt x="86" y="1717"/>
                    </a:cubicBezTo>
                    <a:cubicBezTo>
                      <a:pt x="0" y="1717"/>
                      <a:pt x="0" y="1760"/>
                      <a:pt x="86" y="1760"/>
                    </a:cubicBezTo>
                    <a:cubicBezTo>
                      <a:pt x="2274" y="1159"/>
                      <a:pt x="4462" y="644"/>
                      <a:pt x="6650" y="44"/>
                    </a:cubicBezTo>
                    <a:lnTo>
                      <a:pt x="665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60"/>
              <p:cNvSpPr/>
              <p:nvPr/>
            </p:nvSpPr>
            <p:spPr>
              <a:xfrm>
                <a:off x="1688100" y="3762100"/>
                <a:ext cx="5375" cy="16075"/>
              </a:xfrm>
              <a:custGeom>
                <a:rect b="b" l="l" r="r" t="t"/>
                <a:pathLst>
                  <a:path extrusionOk="0" h="643" w="215">
                    <a:moveTo>
                      <a:pt x="151" y="1"/>
                    </a:moveTo>
                    <a:cubicBezTo>
                      <a:pt x="118" y="1"/>
                      <a:pt x="86" y="22"/>
                      <a:pt x="86" y="65"/>
                    </a:cubicBezTo>
                    <a:lnTo>
                      <a:pt x="86" y="108"/>
                    </a:lnTo>
                    <a:cubicBezTo>
                      <a:pt x="86" y="194"/>
                      <a:pt x="43" y="280"/>
                      <a:pt x="43" y="366"/>
                    </a:cubicBezTo>
                    <a:cubicBezTo>
                      <a:pt x="0" y="451"/>
                      <a:pt x="0" y="537"/>
                      <a:pt x="0" y="623"/>
                    </a:cubicBezTo>
                    <a:cubicBezTo>
                      <a:pt x="0" y="623"/>
                      <a:pt x="19" y="642"/>
                      <a:pt x="45" y="642"/>
                    </a:cubicBezTo>
                    <a:cubicBezTo>
                      <a:pt x="58" y="642"/>
                      <a:pt x="72" y="637"/>
                      <a:pt x="86" y="623"/>
                    </a:cubicBezTo>
                    <a:cubicBezTo>
                      <a:pt x="129" y="580"/>
                      <a:pt x="172" y="494"/>
                      <a:pt x="172" y="408"/>
                    </a:cubicBezTo>
                    <a:cubicBezTo>
                      <a:pt x="215" y="280"/>
                      <a:pt x="215" y="194"/>
                      <a:pt x="215" y="65"/>
                    </a:cubicBezTo>
                    <a:cubicBezTo>
                      <a:pt x="215" y="22"/>
                      <a:pt x="183" y="1"/>
                      <a:pt x="1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2" name="Google Shape;1002;p60"/>
              <p:cNvSpPr/>
              <p:nvPr/>
            </p:nvSpPr>
            <p:spPr>
              <a:xfrm>
                <a:off x="1676750" y="3762650"/>
                <a:ext cx="6000" cy="15750"/>
              </a:xfrm>
              <a:custGeom>
                <a:rect b="b" l="l" r="r" t="t"/>
                <a:pathLst>
                  <a:path extrusionOk="0" h="630" w="240">
                    <a:moveTo>
                      <a:pt x="154" y="0"/>
                    </a:moveTo>
                    <a:cubicBezTo>
                      <a:pt x="111" y="172"/>
                      <a:pt x="25" y="386"/>
                      <a:pt x="25" y="558"/>
                    </a:cubicBezTo>
                    <a:cubicBezTo>
                      <a:pt x="0" y="608"/>
                      <a:pt x="34" y="629"/>
                      <a:pt x="66" y="629"/>
                    </a:cubicBezTo>
                    <a:cubicBezTo>
                      <a:pt x="89" y="629"/>
                      <a:pt x="111" y="619"/>
                      <a:pt x="111" y="601"/>
                    </a:cubicBezTo>
                    <a:cubicBezTo>
                      <a:pt x="197" y="386"/>
                      <a:pt x="240" y="215"/>
                      <a:pt x="240" y="43"/>
                    </a:cubicBezTo>
                    <a:cubicBezTo>
                      <a:pt x="240" y="22"/>
                      <a:pt x="229" y="11"/>
                      <a:pt x="213" y="11"/>
                    </a:cubicBezTo>
                    <a:cubicBezTo>
                      <a:pt x="197" y="11"/>
                      <a:pt x="176" y="22"/>
                      <a:pt x="154" y="43"/>
                    </a:cubicBezTo>
                    <a:lnTo>
                      <a:pt x="154"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3" name="Google Shape;1003;p60"/>
              <p:cNvSpPr/>
              <p:nvPr/>
            </p:nvSpPr>
            <p:spPr>
              <a:xfrm>
                <a:off x="1663625" y="3761125"/>
                <a:ext cx="13775" cy="11500"/>
              </a:xfrm>
              <a:custGeom>
                <a:rect b="b" l="l" r="r" t="t"/>
                <a:pathLst>
                  <a:path extrusionOk="0" h="460" w="551">
                    <a:moveTo>
                      <a:pt x="535" y="1"/>
                    </a:moveTo>
                    <a:cubicBezTo>
                      <a:pt x="529" y="1"/>
                      <a:pt x="520" y="6"/>
                      <a:pt x="508" y="18"/>
                    </a:cubicBezTo>
                    <a:lnTo>
                      <a:pt x="293" y="190"/>
                    </a:lnTo>
                    <a:cubicBezTo>
                      <a:pt x="207" y="233"/>
                      <a:pt x="121" y="276"/>
                      <a:pt x="36" y="362"/>
                    </a:cubicBezTo>
                    <a:cubicBezTo>
                      <a:pt x="1" y="396"/>
                      <a:pt x="22" y="459"/>
                      <a:pt x="77" y="459"/>
                    </a:cubicBezTo>
                    <a:cubicBezTo>
                      <a:pt x="90" y="459"/>
                      <a:pt x="105" y="456"/>
                      <a:pt x="121" y="447"/>
                    </a:cubicBezTo>
                    <a:cubicBezTo>
                      <a:pt x="293" y="362"/>
                      <a:pt x="465" y="233"/>
                      <a:pt x="550" y="61"/>
                    </a:cubicBezTo>
                    <a:cubicBezTo>
                      <a:pt x="550" y="31"/>
                      <a:pt x="550" y="1"/>
                      <a:pt x="53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4" name="Google Shape;1004;p60"/>
              <p:cNvSpPr/>
              <p:nvPr/>
            </p:nvSpPr>
            <p:spPr>
              <a:xfrm>
                <a:off x="1656225" y="3753275"/>
                <a:ext cx="16875" cy="5325"/>
              </a:xfrm>
              <a:custGeom>
                <a:rect b="b" l="l" r="r" t="t"/>
                <a:pathLst>
                  <a:path extrusionOk="0" h="213" w="675">
                    <a:moveTo>
                      <a:pt x="546" y="0"/>
                    </a:moveTo>
                    <a:cubicBezTo>
                      <a:pt x="503" y="0"/>
                      <a:pt x="460" y="11"/>
                      <a:pt x="417" y="32"/>
                    </a:cubicBezTo>
                    <a:cubicBezTo>
                      <a:pt x="289" y="32"/>
                      <a:pt x="160" y="75"/>
                      <a:pt x="74" y="118"/>
                    </a:cubicBezTo>
                    <a:cubicBezTo>
                      <a:pt x="1" y="118"/>
                      <a:pt x="22" y="213"/>
                      <a:pt x="56" y="213"/>
                    </a:cubicBezTo>
                    <a:cubicBezTo>
                      <a:pt x="62" y="213"/>
                      <a:pt x="68" y="210"/>
                      <a:pt x="74" y="204"/>
                    </a:cubicBezTo>
                    <a:cubicBezTo>
                      <a:pt x="203" y="204"/>
                      <a:pt x="332" y="161"/>
                      <a:pt x="460" y="118"/>
                    </a:cubicBezTo>
                    <a:cubicBezTo>
                      <a:pt x="546" y="118"/>
                      <a:pt x="632" y="118"/>
                      <a:pt x="675" y="32"/>
                    </a:cubicBezTo>
                    <a:cubicBezTo>
                      <a:pt x="632" y="11"/>
                      <a:pt x="589" y="0"/>
                      <a:pt x="54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5" name="Google Shape;1005;p60"/>
              <p:cNvSpPr/>
              <p:nvPr/>
            </p:nvSpPr>
            <p:spPr>
              <a:xfrm>
                <a:off x="1652700" y="3740125"/>
                <a:ext cx="18275" cy="4325"/>
              </a:xfrm>
              <a:custGeom>
                <a:rect b="b" l="l" r="r" t="t"/>
                <a:pathLst>
                  <a:path extrusionOk="0" h="173" w="731">
                    <a:moveTo>
                      <a:pt x="430" y="1"/>
                    </a:moveTo>
                    <a:cubicBezTo>
                      <a:pt x="301" y="1"/>
                      <a:pt x="215" y="43"/>
                      <a:pt x="87" y="86"/>
                    </a:cubicBezTo>
                    <a:cubicBezTo>
                      <a:pt x="1" y="86"/>
                      <a:pt x="1" y="172"/>
                      <a:pt x="87" y="172"/>
                    </a:cubicBezTo>
                    <a:cubicBezTo>
                      <a:pt x="215" y="172"/>
                      <a:pt x="301" y="129"/>
                      <a:pt x="430" y="129"/>
                    </a:cubicBezTo>
                    <a:cubicBezTo>
                      <a:pt x="516" y="129"/>
                      <a:pt x="601" y="86"/>
                      <a:pt x="730" y="43"/>
                    </a:cubicBezTo>
                    <a:cubicBezTo>
                      <a:pt x="730" y="43"/>
                      <a:pt x="730" y="1"/>
                      <a:pt x="730" y="1"/>
                    </a:cubicBezTo>
                    <a:close/>
                  </a:path>
                </a:pathLst>
              </a:custGeom>
              <a:solidFill>
                <a:srgbClr val="1A30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6" name="Google Shape;1006;p60"/>
              <p:cNvSpPr/>
              <p:nvPr/>
            </p:nvSpPr>
            <p:spPr>
              <a:xfrm>
                <a:off x="1661275" y="3713050"/>
                <a:ext cx="20425" cy="23875"/>
              </a:xfrm>
              <a:custGeom>
                <a:rect b="b" l="l" r="r" t="t"/>
                <a:pathLst>
                  <a:path extrusionOk="0" h="955" w="817">
                    <a:moveTo>
                      <a:pt x="473" y="226"/>
                    </a:moveTo>
                    <a:cubicBezTo>
                      <a:pt x="602" y="226"/>
                      <a:pt x="644" y="268"/>
                      <a:pt x="559" y="311"/>
                    </a:cubicBezTo>
                    <a:cubicBezTo>
                      <a:pt x="477" y="447"/>
                      <a:pt x="378" y="583"/>
                      <a:pt x="262" y="698"/>
                    </a:cubicBezTo>
                    <a:lnTo>
                      <a:pt x="262" y="698"/>
                    </a:lnTo>
                    <a:cubicBezTo>
                      <a:pt x="272" y="640"/>
                      <a:pt x="282" y="583"/>
                      <a:pt x="301" y="526"/>
                    </a:cubicBezTo>
                    <a:cubicBezTo>
                      <a:pt x="344" y="483"/>
                      <a:pt x="387" y="397"/>
                      <a:pt x="430" y="311"/>
                    </a:cubicBezTo>
                    <a:lnTo>
                      <a:pt x="473" y="226"/>
                    </a:lnTo>
                    <a:close/>
                    <a:moveTo>
                      <a:pt x="566" y="1"/>
                    </a:moveTo>
                    <a:cubicBezTo>
                      <a:pt x="465" y="1"/>
                      <a:pt x="362" y="92"/>
                      <a:pt x="301" y="183"/>
                    </a:cubicBezTo>
                    <a:cubicBezTo>
                      <a:pt x="182" y="381"/>
                      <a:pt x="137" y="579"/>
                      <a:pt x="130" y="811"/>
                    </a:cubicBezTo>
                    <a:lnTo>
                      <a:pt x="130" y="811"/>
                    </a:lnTo>
                    <a:cubicBezTo>
                      <a:pt x="102" y="832"/>
                      <a:pt x="74" y="851"/>
                      <a:pt x="44" y="869"/>
                    </a:cubicBezTo>
                    <a:cubicBezTo>
                      <a:pt x="1" y="912"/>
                      <a:pt x="44" y="955"/>
                      <a:pt x="87" y="955"/>
                    </a:cubicBezTo>
                    <a:cubicBezTo>
                      <a:pt x="115" y="943"/>
                      <a:pt x="143" y="930"/>
                      <a:pt x="168" y="916"/>
                    </a:cubicBezTo>
                    <a:lnTo>
                      <a:pt x="168" y="916"/>
                    </a:lnTo>
                    <a:cubicBezTo>
                      <a:pt x="173" y="918"/>
                      <a:pt x="178" y="919"/>
                      <a:pt x="182" y="919"/>
                    </a:cubicBezTo>
                    <a:cubicBezTo>
                      <a:pt x="196" y="919"/>
                      <a:pt x="209" y="910"/>
                      <a:pt x="214" y="889"/>
                    </a:cubicBezTo>
                    <a:lnTo>
                      <a:pt x="214" y="889"/>
                    </a:lnTo>
                    <a:cubicBezTo>
                      <a:pt x="214" y="888"/>
                      <a:pt x="215" y="888"/>
                      <a:pt x="215" y="888"/>
                    </a:cubicBezTo>
                    <a:lnTo>
                      <a:pt x="215" y="888"/>
                    </a:lnTo>
                    <a:lnTo>
                      <a:pt x="215" y="912"/>
                    </a:lnTo>
                    <a:cubicBezTo>
                      <a:pt x="219" y="902"/>
                      <a:pt x="222" y="891"/>
                      <a:pt x="225" y="881"/>
                    </a:cubicBezTo>
                    <a:lnTo>
                      <a:pt x="225" y="881"/>
                    </a:lnTo>
                    <a:cubicBezTo>
                      <a:pt x="362" y="788"/>
                      <a:pt x="460" y="657"/>
                      <a:pt x="559" y="526"/>
                    </a:cubicBezTo>
                    <a:cubicBezTo>
                      <a:pt x="687" y="397"/>
                      <a:pt x="816" y="226"/>
                      <a:pt x="687" y="54"/>
                    </a:cubicBezTo>
                    <a:cubicBezTo>
                      <a:pt x="650" y="16"/>
                      <a:pt x="608" y="1"/>
                      <a:pt x="566" y="1"/>
                    </a:cubicBezTo>
                    <a:close/>
                  </a:path>
                </a:pathLst>
              </a:custGeom>
              <a:solidFill>
                <a:srgbClr val="1A30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7" name="Google Shape;1007;p60"/>
              <p:cNvSpPr/>
              <p:nvPr/>
            </p:nvSpPr>
            <p:spPr>
              <a:xfrm>
                <a:off x="1649500" y="3713200"/>
                <a:ext cx="18250" cy="23725"/>
              </a:xfrm>
              <a:custGeom>
                <a:rect b="b" l="l" r="r" t="t"/>
                <a:pathLst>
                  <a:path extrusionOk="0" h="949" w="730">
                    <a:moveTo>
                      <a:pt x="300" y="177"/>
                    </a:moveTo>
                    <a:cubicBezTo>
                      <a:pt x="472" y="220"/>
                      <a:pt x="515" y="434"/>
                      <a:pt x="558" y="520"/>
                    </a:cubicBezTo>
                    <a:cubicBezTo>
                      <a:pt x="558" y="649"/>
                      <a:pt x="601" y="734"/>
                      <a:pt x="601" y="863"/>
                    </a:cubicBezTo>
                    <a:cubicBezTo>
                      <a:pt x="515" y="777"/>
                      <a:pt x="429" y="649"/>
                      <a:pt x="343" y="520"/>
                    </a:cubicBezTo>
                    <a:cubicBezTo>
                      <a:pt x="300" y="477"/>
                      <a:pt x="86" y="177"/>
                      <a:pt x="300" y="177"/>
                    </a:cubicBezTo>
                    <a:close/>
                    <a:moveTo>
                      <a:pt x="210" y="0"/>
                    </a:moveTo>
                    <a:cubicBezTo>
                      <a:pt x="198" y="0"/>
                      <a:pt x="185" y="2"/>
                      <a:pt x="172" y="5"/>
                    </a:cubicBezTo>
                    <a:cubicBezTo>
                      <a:pt x="0" y="48"/>
                      <a:pt x="86" y="305"/>
                      <a:pt x="129" y="391"/>
                    </a:cubicBezTo>
                    <a:cubicBezTo>
                      <a:pt x="215" y="606"/>
                      <a:pt x="343" y="820"/>
                      <a:pt x="558" y="949"/>
                    </a:cubicBezTo>
                    <a:cubicBezTo>
                      <a:pt x="592" y="949"/>
                      <a:pt x="626" y="922"/>
                      <a:pt x="617" y="889"/>
                    </a:cubicBezTo>
                    <a:lnTo>
                      <a:pt x="617" y="889"/>
                    </a:lnTo>
                    <a:cubicBezTo>
                      <a:pt x="625" y="893"/>
                      <a:pt x="634" y="895"/>
                      <a:pt x="644" y="895"/>
                    </a:cubicBezTo>
                    <a:cubicBezTo>
                      <a:pt x="665" y="895"/>
                      <a:pt x="686" y="884"/>
                      <a:pt x="686" y="863"/>
                    </a:cubicBezTo>
                    <a:cubicBezTo>
                      <a:pt x="729" y="691"/>
                      <a:pt x="729" y="477"/>
                      <a:pt x="601" y="348"/>
                    </a:cubicBezTo>
                    <a:cubicBezTo>
                      <a:pt x="521" y="229"/>
                      <a:pt x="369" y="0"/>
                      <a:pt x="210" y="0"/>
                    </a:cubicBezTo>
                    <a:close/>
                  </a:path>
                </a:pathLst>
              </a:custGeom>
              <a:solidFill>
                <a:srgbClr val="1A30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8" name="Google Shape;1008;p60"/>
              <p:cNvSpPr/>
              <p:nvPr/>
            </p:nvSpPr>
            <p:spPr>
              <a:xfrm>
                <a:off x="1728850" y="3764625"/>
                <a:ext cx="3250" cy="15375"/>
              </a:xfrm>
              <a:custGeom>
                <a:rect b="b" l="l" r="r" t="t"/>
                <a:pathLst>
                  <a:path extrusionOk="0" h="615" w="130">
                    <a:moveTo>
                      <a:pt x="93" y="1"/>
                    </a:moveTo>
                    <a:cubicBezTo>
                      <a:pt x="64" y="1"/>
                      <a:pt x="25" y="25"/>
                      <a:pt x="1" y="50"/>
                    </a:cubicBezTo>
                    <a:cubicBezTo>
                      <a:pt x="1" y="136"/>
                      <a:pt x="1" y="179"/>
                      <a:pt x="1" y="265"/>
                    </a:cubicBezTo>
                    <a:lnTo>
                      <a:pt x="1" y="565"/>
                    </a:lnTo>
                    <a:cubicBezTo>
                      <a:pt x="1" y="601"/>
                      <a:pt x="24" y="614"/>
                      <a:pt x="50" y="614"/>
                    </a:cubicBezTo>
                    <a:cubicBezTo>
                      <a:pt x="86" y="614"/>
                      <a:pt x="129" y="590"/>
                      <a:pt x="129" y="565"/>
                    </a:cubicBezTo>
                    <a:cubicBezTo>
                      <a:pt x="129" y="479"/>
                      <a:pt x="129" y="393"/>
                      <a:pt x="129" y="307"/>
                    </a:cubicBezTo>
                    <a:lnTo>
                      <a:pt x="129" y="179"/>
                    </a:lnTo>
                    <a:lnTo>
                      <a:pt x="129" y="136"/>
                    </a:lnTo>
                    <a:cubicBezTo>
                      <a:pt x="129" y="93"/>
                      <a:pt x="129" y="93"/>
                      <a:pt x="86" y="50"/>
                    </a:cubicBezTo>
                    <a:lnTo>
                      <a:pt x="129" y="50"/>
                    </a:lnTo>
                    <a:cubicBezTo>
                      <a:pt x="129" y="14"/>
                      <a:pt x="114" y="1"/>
                      <a:pt x="9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9" name="Google Shape;1009;p60"/>
              <p:cNvSpPr/>
              <p:nvPr/>
            </p:nvSpPr>
            <p:spPr>
              <a:xfrm>
                <a:off x="1596925" y="3779450"/>
                <a:ext cx="44000" cy="23975"/>
              </a:xfrm>
              <a:custGeom>
                <a:rect b="b" l="l" r="r" t="t"/>
                <a:pathLst>
                  <a:path extrusionOk="0" h="959" w="1760">
                    <a:moveTo>
                      <a:pt x="297" y="0"/>
                    </a:moveTo>
                    <a:cubicBezTo>
                      <a:pt x="224" y="0"/>
                      <a:pt x="154" y="5"/>
                      <a:pt x="87" y="15"/>
                    </a:cubicBezTo>
                    <a:cubicBezTo>
                      <a:pt x="1" y="15"/>
                      <a:pt x="1" y="143"/>
                      <a:pt x="87" y="143"/>
                    </a:cubicBezTo>
                    <a:cubicBezTo>
                      <a:pt x="168" y="133"/>
                      <a:pt x="249" y="128"/>
                      <a:pt x="330" y="128"/>
                    </a:cubicBezTo>
                    <a:cubicBezTo>
                      <a:pt x="592" y="128"/>
                      <a:pt x="854" y="184"/>
                      <a:pt x="1116" y="315"/>
                    </a:cubicBezTo>
                    <a:cubicBezTo>
                      <a:pt x="1331" y="487"/>
                      <a:pt x="1545" y="701"/>
                      <a:pt x="1717" y="959"/>
                    </a:cubicBezTo>
                    <a:cubicBezTo>
                      <a:pt x="1717" y="959"/>
                      <a:pt x="1760" y="959"/>
                      <a:pt x="1760" y="916"/>
                    </a:cubicBezTo>
                    <a:cubicBezTo>
                      <a:pt x="1607" y="306"/>
                      <a:pt x="879" y="0"/>
                      <a:pt x="29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0" name="Google Shape;1010;p60"/>
              <p:cNvSpPr/>
              <p:nvPr/>
            </p:nvSpPr>
            <p:spPr>
              <a:xfrm>
                <a:off x="1590500" y="3706775"/>
                <a:ext cx="19325" cy="72800"/>
              </a:xfrm>
              <a:custGeom>
                <a:rect b="b" l="l" r="r" t="t"/>
                <a:pathLst>
                  <a:path extrusionOk="0" h="2912" w="773">
                    <a:moveTo>
                      <a:pt x="116" y="1"/>
                    </a:moveTo>
                    <a:cubicBezTo>
                      <a:pt x="66" y="1"/>
                      <a:pt x="1" y="37"/>
                      <a:pt x="1" y="90"/>
                    </a:cubicBezTo>
                    <a:cubicBezTo>
                      <a:pt x="215" y="1034"/>
                      <a:pt x="430" y="1935"/>
                      <a:pt x="687" y="2879"/>
                    </a:cubicBezTo>
                    <a:cubicBezTo>
                      <a:pt x="687" y="2900"/>
                      <a:pt x="708" y="2911"/>
                      <a:pt x="730" y="2911"/>
                    </a:cubicBezTo>
                    <a:cubicBezTo>
                      <a:pt x="751" y="2911"/>
                      <a:pt x="773" y="2900"/>
                      <a:pt x="773" y="2879"/>
                    </a:cubicBezTo>
                    <a:lnTo>
                      <a:pt x="773" y="2836"/>
                    </a:lnTo>
                    <a:cubicBezTo>
                      <a:pt x="601" y="1892"/>
                      <a:pt x="387" y="991"/>
                      <a:pt x="172" y="48"/>
                    </a:cubicBezTo>
                    <a:cubicBezTo>
                      <a:pt x="172" y="15"/>
                      <a:pt x="147" y="1"/>
                      <a:pt x="1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1" name="Google Shape;1011;p60"/>
              <p:cNvSpPr/>
              <p:nvPr/>
            </p:nvSpPr>
            <p:spPr>
              <a:xfrm>
                <a:off x="1574425" y="3052550"/>
                <a:ext cx="74025" cy="147300"/>
              </a:xfrm>
              <a:custGeom>
                <a:rect b="b" l="l" r="r" t="t"/>
                <a:pathLst>
                  <a:path extrusionOk="0" h="5892" w="2961">
                    <a:moveTo>
                      <a:pt x="933" y="1"/>
                    </a:moveTo>
                    <a:cubicBezTo>
                      <a:pt x="634" y="1"/>
                      <a:pt x="415" y="34"/>
                      <a:pt x="429" y="134"/>
                    </a:cubicBezTo>
                    <a:cubicBezTo>
                      <a:pt x="386" y="735"/>
                      <a:pt x="258" y="1292"/>
                      <a:pt x="86" y="1893"/>
                    </a:cubicBezTo>
                    <a:cubicBezTo>
                      <a:pt x="0" y="2451"/>
                      <a:pt x="172" y="3738"/>
                      <a:pt x="386" y="3781"/>
                    </a:cubicBezTo>
                    <a:cubicBezTo>
                      <a:pt x="558" y="3781"/>
                      <a:pt x="515" y="2923"/>
                      <a:pt x="558" y="2622"/>
                    </a:cubicBezTo>
                    <a:cubicBezTo>
                      <a:pt x="593" y="2517"/>
                      <a:pt x="657" y="2433"/>
                      <a:pt x="715" y="2433"/>
                    </a:cubicBezTo>
                    <a:cubicBezTo>
                      <a:pt x="797" y="2433"/>
                      <a:pt x="866" y="2606"/>
                      <a:pt x="815" y="3137"/>
                    </a:cubicBezTo>
                    <a:cubicBezTo>
                      <a:pt x="729" y="4038"/>
                      <a:pt x="686" y="5411"/>
                      <a:pt x="944" y="5454"/>
                    </a:cubicBezTo>
                    <a:cubicBezTo>
                      <a:pt x="947" y="5454"/>
                      <a:pt x="951" y="5454"/>
                      <a:pt x="954" y="5454"/>
                    </a:cubicBezTo>
                    <a:cubicBezTo>
                      <a:pt x="1242" y="5454"/>
                      <a:pt x="1161" y="3694"/>
                      <a:pt x="1416" y="3609"/>
                    </a:cubicBezTo>
                    <a:cubicBezTo>
                      <a:pt x="1423" y="3608"/>
                      <a:pt x="1431" y="3607"/>
                      <a:pt x="1438" y="3607"/>
                    </a:cubicBezTo>
                    <a:cubicBezTo>
                      <a:pt x="1707" y="3607"/>
                      <a:pt x="1541" y="4393"/>
                      <a:pt x="1416" y="4853"/>
                    </a:cubicBezTo>
                    <a:cubicBezTo>
                      <a:pt x="1330" y="5368"/>
                      <a:pt x="1244" y="5883"/>
                      <a:pt x="1244" y="5883"/>
                    </a:cubicBezTo>
                    <a:cubicBezTo>
                      <a:pt x="1266" y="5889"/>
                      <a:pt x="1288" y="5891"/>
                      <a:pt x="1309" y="5891"/>
                    </a:cubicBezTo>
                    <a:cubicBezTo>
                      <a:pt x="1891" y="5891"/>
                      <a:pt x="1942" y="3650"/>
                      <a:pt x="2274" y="3609"/>
                    </a:cubicBezTo>
                    <a:cubicBezTo>
                      <a:pt x="2660" y="3609"/>
                      <a:pt x="2016" y="5239"/>
                      <a:pt x="2102" y="5411"/>
                    </a:cubicBezTo>
                    <a:cubicBezTo>
                      <a:pt x="2113" y="5437"/>
                      <a:pt x="2129" y="5450"/>
                      <a:pt x="2149" y="5450"/>
                    </a:cubicBezTo>
                    <a:cubicBezTo>
                      <a:pt x="2299" y="5450"/>
                      <a:pt x="2681" y="4787"/>
                      <a:pt x="2831" y="3695"/>
                    </a:cubicBezTo>
                    <a:cubicBezTo>
                      <a:pt x="2960" y="2494"/>
                      <a:pt x="2445" y="134"/>
                      <a:pt x="2445" y="134"/>
                    </a:cubicBezTo>
                    <a:cubicBezTo>
                      <a:pt x="2445" y="134"/>
                      <a:pt x="1530" y="1"/>
                      <a:pt x="933" y="1"/>
                    </a:cubicBezTo>
                    <a:close/>
                  </a:path>
                </a:pathLst>
              </a:custGeom>
              <a:solidFill>
                <a:srgbClr val="EDB9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2" name="Google Shape;1012;p60"/>
              <p:cNvSpPr/>
              <p:nvPr/>
            </p:nvSpPr>
            <p:spPr>
              <a:xfrm>
                <a:off x="1548675" y="2711625"/>
                <a:ext cx="97625" cy="361450"/>
              </a:xfrm>
              <a:custGeom>
                <a:rect b="b" l="l" r="r" t="t"/>
                <a:pathLst>
                  <a:path extrusionOk="0" h="14458" w="3905">
                    <a:moveTo>
                      <a:pt x="3561" y="1"/>
                    </a:moveTo>
                    <a:lnTo>
                      <a:pt x="1" y="601"/>
                    </a:lnTo>
                    <a:lnTo>
                      <a:pt x="1416" y="13600"/>
                    </a:lnTo>
                    <a:lnTo>
                      <a:pt x="3904" y="14458"/>
                    </a:lnTo>
                    <a:lnTo>
                      <a:pt x="356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3" name="Google Shape;1013;p60"/>
              <p:cNvSpPr/>
              <p:nvPr/>
            </p:nvSpPr>
            <p:spPr>
              <a:xfrm>
                <a:off x="1184025" y="2686975"/>
                <a:ext cx="87975" cy="376450"/>
              </a:xfrm>
              <a:custGeom>
                <a:rect b="b" l="l" r="r" t="t"/>
                <a:pathLst>
                  <a:path extrusionOk="0" h="15058" w="3519">
                    <a:moveTo>
                      <a:pt x="1" y="0"/>
                    </a:moveTo>
                    <a:lnTo>
                      <a:pt x="1" y="300"/>
                    </a:lnTo>
                    <a:lnTo>
                      <a:pt x="559" y="15058"/>
                    </a:lnTo>
                    <a:lnTo>
                      <a:pt x="2575" y="14586"/>
                    </a:lnTo>
                    <a:cubicBezTo>
                      <a:pt x="2575" y="14586"/>
                      <a:pt x="3519" y="5362"/>
                      <a:pt x="2961" y="2274"/>
                    </a:cubicBez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4" name="Google Shape;1014;p60"/>
              <p:cNvSpPr/>
              <p:nvPr/>
            </p:nvSpPr>
            <p:spPr>
              <a:xfrm>
                <a:off x="1186175" y="3048275"/>
                <a:ext cx="75100" cy="146325"/>
              </a:xfrm>
              <a:custGeom>
                <a:rect b="b" l="l" r="r" t="t"/>
                <a:pathLst>
                  <a:path extrusionOk="0" h="5853" w="3004">
                    <a:moveTo>
                      <a:pt x="2047" y="0"/>
                    </a:moveTo>
                    <a:cubicBezTo>
                      <a:pt x="1450" y="0"/>
                      <a:pt x="515" y="134"/>
                      <a:pt x="515" y="134"/>
                    </a:cubicBezTo>
                    <a:cubicBezTo>
                      <a:pt x="515" y="134"/>
                      <a:pt x="1" y="2493"/>
                      <a:pt x="129" y="3694"/>
                    </a:cubicBezTo>
                    <a:cubicBezTo>
                      <a:pt x="281" y="4755"/>
                      <a:pt x="667" y="5447"/>
                      <a:pt x="814" y="5447"/>
                    </a:cubicBezTo>
                    <a:cubicBezTo>
                      <a:pt x="833" y="5447"/>
                      <a:pt x="849" y="5435"/>
                      <a:pt x="859" y="5410"/>
                    </a:cubicBezTo>
                    <a:cubicBezTo>
                      <a:pt x="943" y="5198"/>
                      <a:pt x="318" y="3608"/>
                      <a:pt x="673" y="3608"/>
                    </a:cubicBezTo>
                    <a:cubicBezTo>
                      <a:pt x="677" y="3608"/>
                      <a:pt x="682" y="3608"/>
                      <a:pt x="687" y="3608"/>
                    </a:cubicBezTo>
                    <a:cubicBezTo>
                      <a:pt x="1016" y="3649"/>
                      <a:pt x="1069" y="5853"/>
                      <a:pt x="1637" y="5853"/>
                    </a:cubicBezTo>
                    <a:cubicBezTo>
                      <a:pt x="1663" y="5853"/>
                      <a:pt x="1689" y="5848"/>
                      <a:pt x="1717" y="5839"/>
                    </a:cubicBezTo>
                    <a:cubicBezTo>
                      <a:pt x="1717" y="5839"/>
                      <a:pt x="1674" y="5367"/>
                      <a:pt x="1545" y="4852"/>
                    </a:cubicBezTo>
                    <a:cubicBezTo>
                      <a:pt x="1420" y="4351"/>
                      <a:pt x="1254" y="3607"/>
                      <a:pt x="1522" y="3607"/>
                    </a:cubicBezTo>
                    <a:cubicBezTo>
                      <a:pt x="1529" y="3607"/>
                      <a:pt x="1537" y="3607"/>
                      <a:pt x="1545" y="3608"/>
                    </a:cubicBezTo>
                    <a:cubicBezTo>
                      <a:pt x="1842" y="3651"/>
                      <a:pt x="1761" y="5454"/>
                      <a:pt x="2008" y="5454"/>
                    </a:cubicBezTo>
                    <a:cubicBezTo>
                      <a:pt x="2011" y="5454"/>
                      <a:pt x="2014" y="5454"/>
                      <a:pt x="2017" y="5453"/>
                    </a:cubicBezTo>
                    <a:cubicBezTo>
                      <a:pt x="2274" y="5367"/>
                      <a:pt x="2231" y="4037"/>
                      <a:pt x="2146" y="3137"/>
                    </a:cubicBezTo>
                    <a:cubicBezTo>
                      <a:pt x="2095" y="2605"/>
                      <a:pt x="2164" y="2432"/>
                      <a:pt x="2246" y="2432"/>
                    </a:cubicBezTo>
                    <a:cubicBezTo>
                      <a:pt x="2304" y="2432"/>
                      <a:pt x="2368" y="2516"/>
                      <a:pt x="2403" y="2622"/>
                    </a:cubicBezTo>
                    <a:cubicBezTo>
                      <a:pt x="2445" y="2873"/>
                      <a:pt x="2405" y="3739"/>
                      <a:pt x="2603" y="3739"/>
                    </a:cubicBezTo>
                    <a:cubicBezTo>
                      <a:pt x="2608" y="3739"/>
                      <a:pt x="2613" y="3738"/>
                      <a:pt x="2618" y="3737"/>
                    </a:cubicBezTo>
                    <a:cubicBezTo>
                      <a:pt x="2832" y="3737"/>
                      <a:pt x="3004" y="2450"/>
                      <a:pt x="2875" y="1850"/>
                    </a:cubicBezTo>
                    <a:cubicBezTo>
                      <a:pt x="2703" y="1292"/>
                      <a:pt x="2575" y="691"/>
                      <a:pt x="2532" y="134"/>
                    </a:cubicBezTo>
                    <a:cubicBezTo>
                      <a:pt x="2560" y="34"/>
                      <a:pt x="2346" y="0"/>
                      <a:pt x="2047" y="0"/>
                    </a:cubicBezTo>
                    <a:close/>
                  </a:path>
                </a:pathLst>
              </a:custGeom>
              <a:solidFill>
                <a:srgbClr val="EDB9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5" name="Google Shape;1015;p60"/>
              <p:cNvSpPr/>
              <p:nvPr/>
            </p:nvSpPr>
            <p:spPr>
              <a:xfrm>
                <a:off x="1236075" y="2455550"/>
                <a:ext cx="331925" cy="512425"/>
              </a:xfrm>
              <a:custGeom>
                <a:rect b="b" l="l" r="r" t="t"/>
                <a:pathLst>
                  <a:path extrusionOk="0" h="20497" w="13277">
                    <a:moveTo>
                      <a:pt x="7556" y="0"/>
                    </a:moveTo>
                    <a:cubicBezTo>
                      <a:pt x="6603" y="0"/>
                      <a:pt x="5441" y="125"/>
                      <a:pt x="3968" y="420"/>
                    </a:cubicBezTo>
                    <a:cubicBezTo>
                      <a:pt x="3968" y="420"/>
                      <a:pt x="3958" y="419"/>
                      <a:pt x="3940" y="419"/>
                    </a:cubicBezTo>
                    <a:cubicBezTo>
                      <a:pt x="3591" y="419"/>
                      <a:pt x="1" y="652"/>
                      <a:pt x="450" y="10244"/>
                    </a:cubicBezTo>
                    <a:lnTo>
                      <a:pt x="450" y="20497"/>
                    </a:lnTo>
                    <a:lnTo>
                      <a:pt x="12118" y="20153"/>
                    </a:lnTo>
                    <a:cubicBezTo>
                      <a:pt x="12118" y="20153"/>
                      <a:pt x="13277" y="2179"/>
                      <a:pt x="11689" y="1192"/>
                    </a:cubicBezTo>
                    <a:cubicBezTo>
                      <a:pt x="10593" y="528"/>
                      <a:pt x="9515" y="0"/>
                      <a:pt x="755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6" name="Google Shape;1016;p60"/>
              <p:cNvSpPr/>
              <p:nvPr/>
            </p:nvSpPr>
            <p:spPr>
              <a:xfrm>
                <a:off x="1515425" y="2478900"/>
                <a:ext cx="121225" cy="247775"/>
              </a:xfrm>
              <a:custGeom>
                <a:rect b="b" l="l" r="r" t="t"/>
                <a:pathLst>
                  <a:path extrusionOk="0" h="9911" w="4849">
                    <a:moveTo>
                      <a:pt x="1" y="1"/>
                    </a:moveTo>
                    <a:lnTo>
                      <a:pt x="258" y="9910"/>
                    </a:lnTo>
                    <a:lnTo>
                      <a:pt x="4848" y="9910"/>
                    </a:lnTo>
                    <a:cubicBezTo>
                      <a:pt x="4548" y="2146"/>
                      <a:pt x="1" y="1"/>
                      <a:pt x="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7" name="Google Shape;1017;p60"/>
              <p:cNvSpPr/>
              <p:nvPr/>
            </p:nvSpPr>
            <p:spPr>
              <a:xfrm>
                <a:off x="1163650" y="2471400"/>
                <a:ext cx="145900" cy="271350"/>
              </a:xfrm>
              <a:custGeom>
                <a:rect b="b" l="l" r="r" t="t"/>
                <a:pathLst>
                  <a:path extrusionOk="0" h="10854" w="5836">
                    <a:moveTo>
                      <a:pt x="5835" y="1"/>
                    </a:moveTo>
                    <a:cubicBezTo>
                      <a:pt x="5835" y="1"/>
                      <a:pt x="1" y="1502"/>
                      <a:pt x="816" y="9867"/>
                    </a:cubicBezTo>
                    <a:lnTo>
                      <a:pt x="3776" y="10854"/>
                    </a:lnTo>
                    <a:lnTo>
                      <a:pt x="5835"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8" name="Google Shape;1018;p60"/>
              <p:cNvSpPr/>
              <p:nvPr/>
            </p:nvSpPr>
            <p:spPr>
              <a:xfrm>
                <a:off x="1250525" y="2959375"/>
                <a:ext cx="435450" cy="795800"/>
              </a:xfrm>
              <a:custGeom>
                <a:rect b="b" l="l" r="r" t="t"/>
                <a:pathLst>
                  <a:path extrusionOk="0" h="31832" w="17418">
                    <a:moveTo>
                      <a:pt x="11669" y="0"/>
                    </a:moveTo>
                    <a:lnTo>
                      <a:pt x="1" y="344"/>
                    </a:lnTo>
                    <a:lnTo>
                      <a:pt x="4376" y="31831"/>
                    </a:lnTo>
                    <a:lnTo>
                      <a:pt x="8752" y="31831"/>
                    </a:lnTo>
                    <a:cubicBezTo>
                      <a:pt x="8752" y="31831"/>
                      <a:pt x="6113" y="3892"/>
                      <a:pt x="6713" y="3892"/>
                    </a:cubicBezTo>
                    <a:cubicBezTo>
                      <a:pt x="6720" y="3892"/>
                      <a:pt x="6728" y="3896"/>
                      <a:pt x="6736" y="3904"/>
                    </a:cubicBezTo>
                    <a:cubicBezTo>
                      <a:pt x="7422" y="4591"/>
                      <a:pt x="13171" y="31660"/>
                      <a:pt x="13171" y="31660"/>
                    </a:cubicBezTo>
                    <a:lnTo>
                      <a:pt x="17418" y="31660"/>
                    </a:lnTo>
                    <a:lnTo>
                      <a:pt x="11669"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9" name="Google Shape;1019;p60"/>
              <p:cNvSpPr/>
              <p:nvPr/>
            </p:nvSpPr>
            <p:spPr>
              <a:xfrm>
                <a:off x="1529375" y="3393625"/>
                <a:ext cx="66525" cy="21100"/>
              </a:xfrm>
              <a:custGeom>
                <a:rect b="b" l="l" r="r" t="t"/>
                <a:pathLst>
                  <a:path extrusionOk="0" h="844" w="2661">
                    <a:moveTo>
                      <a:pt x="2592" y="0"/>
                    </a:moveTo>
                    <a:cubicBezTo>
                      <a:pt x="2570" y="0"/>
                      <a:pt x="2548" y="14"/>
                      <a:pt x="2531" y="47"/>
                    </a:cubicBezTo>
                    <a:cubicBezTo>
                      <a:pt x="2361" y="541"/>
                      <a:pt x="2022" y="698"/>
                      <a:pt x="1626" y="698"/>
                    </a:cubicBezTo>
                    <a:cubicBezTo>
                      <a:pt x="1128" y="698"/>
                      <a:pt x="541" y="448"/>
                      <a:pt x="86" y="305"/>
                    </a:cubicBezTo>
                    <a:cubicBezTo>
                      <a:pt x="43" y="305"/>
                      <a:pt x="0" y="390"/>
                      <a:pt x="86" y="390"/>
                    </a:cubicBezTo>
                    <a:lnTo>
                      <a:pt x="43" y="390"/>
                    </a:lnTo>
                    <a:cubicBezTo>
                      <a:pt x="520" y="557"/>
                      <a:pt x="1183" y="844"/>
                      <a:pt x="1729" y="844"/>
                    </a:cubicBezTo>
                    <a:cubicBezTo>
                      <a:pt x="2165" y="844"/>
                      <a:pt x="2527" y="661"/>
                      <a:pt x="2660" y="90"/>
                    </a:cubicBezTo>
                    <a:cubicBezTo>
                      <a:pt x="2660" y="37"/>
                      <a:pt x="2627" y="0"/>
                      <a:pt x="259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0" name="Google Shape;1020;p60"/>
              <p:cNvSpPr/>
              <p:nvPr/>
            </p:nvSpPr>
            <p:spPr>
              <a:xfrm>
                <a:off x="1341900" y="3412725"/>
                <a:ext cx="64150" cy="21975"/>
              </a:xfrm>
              <a:custGeom>
                <a:rect b="b" l="l" r="r" t="t"/>
                <a:pathLst>
                  <a:path extrusionOk="0" h="879" w="2566">
                    <a:moveTo>
                      <a:pt x="54" y="1"/>
                    </a:moveTo>
                    <a:cubicBezTo>
                      <a:pt x="22" y="1"/>
                      <a:pt x="0" y="64"/>
                      <a:pt x="35" y="98"/>
                    </a:cubicBezTo>
                    <a:cubicBezTo>
                      <a:pt x="419" y="305"/>
                      <a:pt x="1292" y="879"/>
                      <a:pt x="1924" y="879"/>
                    </a:cubicBezTo>
                    <a:cubicBezTo>
                      <a:pt x="2210" y="879"/>
                      <a:pt x="2446" y="762"/>
                      <a:pt x="2566" y="441"/>
                    </a:cubicBezTo>
                    <a:cubicBezTo>
                      <a:pt x="2566" y="388"/>
                      <a:pt x="2550" y="352"/>
                      <a:pt x="2527" y="352"/>
                    </a:cubicBezTo>
                    <a:cubicBezTo>
                      <a:pt x="2513" y="352"/>
                      <a:pt x="2497" y="366"/>
                      <a:pt x="2480" y="399"/>
                    </a:cubicBezTo>
                    <a:cubicBezTo>
                      <a:pt x="2311" y="632"/>
                      <a:pt x="2080" y="721"/>
                      <a:pt x="1822" y="721"/>
                    </a:cubicBezTo>
                    <a:cubicBezTo>
                      <a:pt x="1228" y="721"/>
                      <a:pt x="497" y="252"/>
                      <a:pt x="78" y="12"/>
                    </a:cubicBezTo>
                    <a:cubicBezTo>
                      <a:pt x="70" y="4"/>
                      <a:pt x="61" y="1"/>
                      <a:pt x="5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1" name="Google Shape;1021;p60"/>
              <p:cNvSpPr/>
              <p:nvPr/>
            </p:nvSpPr>
            <p:spPr>
              <a:xfrm>
                <a:off x="1380300" y="2967425"/>
                <a:ext cx="41850" cy="91800"/>
              </a:xfrm>
              <a:custGeom>
                <a:rect b="b" l="l" r="r" t="t"/>
                <a:pathLst>
                  <a:path extrusionOk="0" h="3672" w="1674">
                    <a:moveTo>
                      <a:pt x="65" y="0"/>
                    </a:moveTo>
                    <a:cubicBezTo>
                      <a:pt x="33" y="0"/>
                      <a:pt x="0" y="22"/>
                      <a:pt x="0" y="64"/>
                    </a:cubicBezTo>
                    <a:cubicBezTo>
                      <a:pt x="43" y="536"/>
                      <a:pt x="129" y="1008"/>
                      <a:pt x="258" y="1480"/>
                    </a:cubicBezTo>
                    <a:cubicBezTo>
                      <a:pt x="344" y="1952"/>
                      <a:pt x="472" y="2467"/>
                      <a:pt x="644" y="2939"/>
                    </a:cubicBezTo>
                    <a:cubicBezTo>
                      <a:pt x="764" y="3381"/>
                      <a:pt x="1148" y="3672"/>
                      <a:pt x="1584" y="3672"/>
                    </a:cubicBezTo>
                    <a:cubicBezTo>
                      <a:pt x="1614" y="3672"/>
                      <a:pt x="1643" y="3671"/>
                      <a:pt x="1673" y="3668"/>
                    </a:cubicBezTo>
                    <a:cubicBezTo>
                      <a:pt x="815" y="3453"/>
                      <a:pt x="687" y="2595"/>
                      <a:pt x="515" y="1866"/>
                    </a:cubicBezTo>
                    <a:cubicBezTo>
                      <a:pt x="386" y="1266"/>
                      <a:pt x="215" y="665"/>
                      <a:pt x="129" y="64"/>
                    </a:cubicBezTo>
                    <a:cubicBezTo>
                      <a:pt x="129" y="22"/>
                      <a:pt x="97" y="0"/>
                      <a:pt x="6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2" name="Google Shape;1022;p60"/>
              <p:cNvSpPr/>
              <p:nvPr/>
            </p:nvSpPr>
            <p:spPr>
              <a:xfrm>
                <a:off x="1230150" y="2474625"/>
                <a:ext cx="69725" cy="563050"/>
              </a:xfrm>
              <a:custGeom>
                <a:rect b="b" l="l" r="r" t="t"/>
                <a:pathLst>
                  <a:path extrusionOk="0" h="22522" w="2789">
                    <a:moveTo>
                      <a:pt x="2789" y="0"/>
                    </a:moveTo>
                    <a:cubicBezTo>
                      <a:pt x="2789" y="0"/>
                      <a:pt x="1521" y="1022"/>
                      <a:pt x="1219" y="1022"/>
                    </a:cubicBezTo>
                    <a:cubicBezTo>
                      <a:pt x="1188" y="1022"/>
                      <a:pt x="1167" y="1011"/>
                      <a:pt x="1159" y="987"/>
                    </a:cubicBezTo>
                    <a:cubicBezTo>
                      <a:pt x="1158" y="985"/>
                      <a:pt x="1157" y="985"/>
                      <a:pt x="1156" y="985"/>
                    </a:cubicBezTo>
                    <a:cubicBezTo>
                      <a:pt x="1018" y="985"/>
                      <a:pt x="1" y="22179"/>
                      <a:pt x="1" y="22179"/>
                    </a:cubicBezTo>
                    <a:lnTo>
                      <a:pt x="1888" y="22522"/>
                    </a:lnTo>
                    <a:lnTo>
                      <a:pt x="2789"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60"/>
              <p:cNvSpPr/>
              <p:nvPr/>
            </p:nvSpPr>
            <p:spPr>
              <a:xfrm>
                <a:off x="1490750" y="2467100"/>
                <a:ext cx="71900" cy="541625"/>
              </a:xfrm>
              <a:custGeom>
                <a:rect b="b" l="l" r="r" t="t"/>
                <a:pathLst>
                  <a:path extrusionOk="0" h="21665" w="2876">
                    <a:moveTo>
                      <a:pt x="1" y="1"/>
                    </a:moveTo>
                    <a:cubicBezTo>
                      <a:pt x="1" y="1"/>
                      <a:pt x="430" y="21665"/>
                      <a:pt x="430" y="21665"/>
                    </a:cubicBezTo>
                    <a:lnTo>
                      <a:pt x="2875" y="21665"/>
                    </a:lnTo>
                    <a:cubicBezTo>
                      <a:pt x="2875" y="21665"/>
                      <a:pt x="2618" y="1717"/>
                      <a:pt x="2318" y="1459"/>
                    </a:cubicBezTo>
                    <a:cubicBezTo>
                      <a:pt x="1760" y="687"/>
                      <a:pt x="945" y="173"/>
                      <a:pt x="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p60"/>
              <p:cNvSpPr/>
              <p:nvPr/>
            </p:nvSpPr>
            <p:spPr>
              <a:xfrm>
                <a:off x="1490750" y="2471400"/>
                <a:ext cx="39725" cy="228550"/>
              </a:xfrm>
              <a:custGeom>
                <a:rect b="b" l="l" r="r" t="t"/>
                <a:pathLst>
                  <a:path extrusionOk="0" h="9142" w="1589">
                    <a:moveTo>
                      <a:pt x="1" y="1"/>
                    </a:moveTo>
                    <a:lnTo>
                      <a:pt x="1" y="43"/>
                    </a:lnTo>
                    <a:cubicBezTo>
                      <a:pt x="473" y="1545"/>
                      <a:pt x="1502" y="3175"/>
                      <a:pt x="1417" y="4805"/>
                    </a:cubicBezTo>
                    <a:cubicBezTo>
                      <a:pt x="1331" y="6264"/>
                      <a:pt x="387" y="7594"/>
                      <a:pt x="173" y="9052"/>
                    </a:cubicBezTo>
                    <a:cubicBezTo>
                      <a:pt x="173" y="9105"/>
                      <a:pt x="222" y="9142"/>
                      <a:pt x="259" y="9142"/>
                    </a:cubicBezTo>
                    <a:cubicBezTo>
                      <a:pt x="283" y="9142"/>
                      <a:pt x="301" y="9128"/>
                      <a:pt x="301" y="9095"/>
                    </a:cubicBezTo>
                    <a:cubicBezTo>
                      <a:pt x="602" y="7594"/>
                      <a:pt x="1588" y="6178"/>
                      <a:pt x="1545" y="4634"/>
                    </a:cubicBezTo>
                    <a:cubicBezTo>
                      <a:pt x="1545" y="3089"/>
                      <a:pt x="687" y="1416"/>
                      <a:pt x="4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5" name="Google Shape;1025;p60"/>
              <p:cNvSpPr/>
              <p:nvPr/>
            </p:nvSpPr>
            <p:spPr>
              <a:xfrm>
                <a:off x="1260175" y="2470150"/>
                <a:ext cx="46150" cy="243950"/>
              </a:xfrm>
              <a:custGeom>
                <a:rect b="b" l="l" r="r" t="t"/>
                <a:pathLst>
                  <a:path extrusionOk="0" h="9758" w="1846">
                    <a:moveTo>
                      <a:pt x="1837" y="1"/>
                    </a:moveTo>
                    <a:cubicBezTo>
                      <a:pt x="1831" y="1"/>
                      <a:pt x="1821" y="14"/>
                      <a:pt x="1802" y="51"/>
                    </a:cubicBezTo>
                    <a:lnTo>
                      <a:pt x="1843" y="10"/>
                    </a:lnTo>
                    <a:lnTo>
                      <a:pt x="1843" y="10"/>
                    </a:lnTo>
                    <a:cubicBezTo>
                      <a:pt x="1843" y="10"/>
                      <a:pt x="1843" y="11"/>
                      <a:pt x="1844" y="11"/>
                    </a:cubicBezTo>
                    <a:lnTo>
                      <a:pt x="1844" y="11"/>
                    </a:lnTo>
                    <a:cubicBezTo>
                      <a:pt x="1844" y="10"/>
                      <a:pt x="1845" y="9"/>
                      <a:pt x="1845" y="8"/>
                    </a:cubicBezTo>
                    <a:lnTo>
                      <a:pt x="1845" y="8"/>
                    </a:lnTo>
                    <a:lnTo>
                      <a:pt x="1843" y="10"/>
                    </a:lnTo>
                    <a:lnTo>
                      <a:pt x="1843" y="10"/>
                    </a:lnTo>
                    <a:cubicBezTo>
                      <a:pt x="1842" y="4"/>
                      <a:pt x="1840" y="1"/>
                      <a:pt x="1837" y="1"/>
                    </a:cubicBezTo>
                    <a:close/>
                    <a:moveTo>
                      <a:pt x="1844" y="11"/>
                    </a:moveTo>
                    <a:cubicBezTo>
                      <a:pt x="1072" y="1597"/>
                      <a:pt x="215" y="3269"/>
                      <a:pt x="87" y="5070"/>
                    </a:cubicBezTo>
                    <a:cubicBezTo>
                      <a:pt x="1" y="6700"/>
                      <a:pt x="344" y="8330"/>
                      <a:pt x="1159" y="9746"/>
                    </a:cubicBezTo>
                    <a:cubicBezTo>
                      <a:pt x="1167" y="9754"/>
                      <a:pt x="1177" y="9757"/>
                      <a:pt x="1187" y="9757"/>
                    </a:cubicBezTo>
                    <a:cubicBezTo>
                      <a:pt x="1232" y="9757"/>
                      <a:pt x="1288" y="9695"/>
                      <a:pt x="1288" y="9660"/>
                    </a:cubicBezTo>
                    <a:cubicBezTo>
                      <a:pt x="516" y="8244"/>
                      <a:pt x="172" y="6700"/>
                      <a:pt x="258" y="5113"/>
                    </a:cubicBezTo>
                    <a:cubicBezTo>
                      <a:pt x="387" y="3354"/>
                      <a:pt x="1202" y="1638"/>
                      <a:pt x="1845" y="51"/>
                    </a:cubicBezTo>
                    <a:cubicBezTo>
                      <a:pt x="1845" y="36"/>
                      <a:pt x="1845" y="21"/>
                      <a:pt x="1844" y="1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6" name="Google Shape;1026;p60"/>
              <p:cNvSpPr/>
              <p:nvPr/>
            </p:nvSpPr>
            <p:spPr>
              <a:xfrm>
                <a:off x="1536875" y="2665525"/>
                <a:ext cx="26850" cy="223900"/>
              </a:xfrm>
              <a:custGeom>
                <a:rect b="b" l="l" r="r" t="t"/>
                <a:pathLst>
                  <a:path extrusionOk="0" h="8956" w="1074">
                    <a:moveTo>
                      <a:pt x="44" y="0"/>
                    </a:moveTo>
                    <a:lnTo>
                      <a:pt x="1" y="43"/>
                    </a:lnTo>
                    <a:cubicBezTo>
                      <a:pt x="473" y="2960"/>
                      <a:pt x="730" y="5920"/>
                      <a:pt x="1030" y="8923"/>
                    </a:cubicBezTo>
                    <a:cubicBezTo>
                      <a:pt x="1030" y="8945"/>
                      <a:pt x="1041" y="8955"/>
                      <a:pt x="1052" y="8955"/>
                    </a:cubicBezTo>
                    <a:cubicBezTo>
                      <a:pt x="1062" y="8955"/>
                      <a:pt x="1073" y="8945"/>
                      <a:pt x="1073" y="8923"/>
                    </a:cubicBezTo>
                    <a:cubicBezTo>
                      <a:pt x="902" y="5920"/>
                      <a:pt x="558" y="2960"/>
                      <a:pt x="8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7" name="Google Shape;1027;p60"/>
              <p:cNvSpPr/>
              <p:nvPr/>
            </p:nvSpPr>
            <p:spPr>
              <a:xfrm>
                <a:off x="1613025" y="2786700"/>
                <a:ext cx="31125" cy="131950"/>
              </a:xfrm>
              <a:custGeom>
                <a:rect b="b" l="l" r="r" t="t"/>
                <a:pathLst>
                  <a:path extrusionOk="0" h="5278" w="1245">
                    <a:moveTo>
                      <a:pt x="1202" y="1"/>
                    </a:moveTo>
                    <a:lnTo>
                      <a:pt x="987" y="215"/>
                    </a:lnTo>
                    <a:cubicBezTo>
                      <a:pt x="0" y="1760"/>
                      <a:pt x="43" y="3776"/>
                      <a:pt x="1116" y="5277"/>
                    </a:cubicBezTo>
                    <a:cubicBezTo>
                      <a:pt x="1245" y="3518"/>
                      <a:pt x="1245" y="1760"/>
                      <a:pt x="120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p60"/>
              <p:cNvSpPr/>
              <p:nvPr/>
            </p:nvSpPr>
            <p:spPr>
              <a:xfrm>
                <a:off x="1228000" y="2631200"/>
                <a:ext cx="51500" cy="408625"/>
              </a:xfrm>
              <a:custGeom>
                <a:rect b="b" l="l" r="r" t="t"/>
                <a:pathLst>
                  <a:path extrusionOk="0" h="16345" w="2060">
                    <a:moveTo>
                      <a:pt x="387" y="0"/>
                    </a:moveTo>
                    <a:cubicBezTo>
                      <a:pt x="258" y="2660"/>
                      <a:pt x="344" y="5320"/>
                      <a:pt x="301" y="7980"/>
                    </a:cubicBezTo>
                    <a:cubicBezTo>
                      <a:pt x="258" y="10596"/>
                      <a:pt x="215" y="13256"/>
                      <a:pt x="1" y="15916"/>
                    </a:cubicBezTo>
                    <a:cubicBezTo>
                      <a:pt x="1" y="15916"/>
                      <a:pt x="44" y="15959"/>
                      <a:pt x="44" y="15959"/>
                    </a:cubicBezTo>
                    <a:cubicBezTo>
                      <a:pt x="687" y="16087"/>
                      <a:pt x="1331" y="16216"/>
                      <a:pt x="1931" y="16345"/>
                    </a:cubicBezTo>
                    <a:cubicBezTo>
                      <a:pt x="2017" y="16345"/>
                      <a:pt x="2060" y="16259"/>
                      <a:pt x="1974" y="16216"/>
                    </a:cubicBezTo>
                    <a:lnTo>
                      <a:pt x="687" y="15959"/>
                    </a:lnTo>
                    <a:cubicBezTo>
                      <a:pt x="558" y="15959"/>
                      <a:pt x="172" y="15916"/>
                      <a:pt x="129" y="15830"/>
                    </a:cubicBezTo>
                    <a:cubicBezTo>
                      <a:pt x="129" y="15530"/>
                      <a:pt x="172" y="15229"/>
                      <a:pt x="215" y="14929"/>
                    </a:cubicBezTo>
                    <a:cubicBezTo>
                      <a:pt x="344" y="13299"/>
                      <a:pt x="387" y="11626"/>
                      <a:pt x="430" y="9996"/>
                    </a:cubicBezTo>
                    <a:cubicBezTo>
                      <a:pt x="516" y="6693"/>
                      <a:pt x="730" y="3304"/>
                      <a:pt x="47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9" name="Google Shape;1029;p60"/>
              <p:cNvSpPr/>
              <p:nvPr/>
            </p:nvSpPr>
            <p:spPr>
              <a:xfrm>
                <a:off x="1504700" y="2789925"/>
                <a:ext cx="6475" cy="5375"/>
              </a:xfrm>
              <a:custGeom>
                <a:rect b="b" l="l" r="r" t="t"/>
                <a:pathLst>
                  <a:path extrusionOk="0" h="215" w="259">
                    <a:moveTo>
                      <a:pt x="172" y="0"/>
                    </a:moveTo>
                    <a:cubicBezTo>
                      <a:pt x="129" y="0"/>
                      <a:pt x="86" y="0"/>
                      <a:pt x="44" y="43"/>
                    </a:cubicBezTo>
                    <a:cubicBezTo>
                      <a:pt x="44" y="43"/>
                      <a:pt x="1" y="86"/>
                      <a:pt x="1" y="86"/>
                    </a:cubicBezTo>
                    <a:cubicBezTo>
                      <a:pt x="1" y="129"/>
                      <a:pt x="44" y="215"/>
                      <a:pt x="86" y="215"/>
                    </a:cubicBezTo>
                    <a:lnTo>
                      <a:pt x="172" y="215"/>
                    </a:lnTo>
                    <a:cubicBezTo>
                      <a:pt x="215" y="215"/>
                      <a:pt x="215" y="172"/>
                      <a:pt x="215" y="172"/>
                    </a:cubicBezTo>
                    <a:cubicBezTo>
                      <a:pt x="258" y="129"/>
                      <a:pt x="215" y="43"/>
                      <a:pt x="17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0" name="Google Shape;1030;p60"/>
              <p:cNvSpPr/>
              <p:nvPr/>
            </p:nvSpPr>
            <p:spPr>
              <a:xfrm>
                <a:off x="1507925" y="2848900"/>
                <a:ext cx="3250" cy="3250"/>
              </a:xfrm>
              <a:custGeom>
                <a:rect b="b" l="l" r="r" t="t"/>
                <a:pathLst>
                  <a:path extrusionOk="0" h="130" w="130">
                    <a:moveTo>
                      <a:pt x="0" y="1"/>
                    </a:moveTo>
                    <a:cubicBezTo>
                      <a:pt x="0" y="44"/>
                      <a:pt x="0" y="44"/>
                      <a:pt x="0" y="87"/>
                    </a:cubicBezTo>
                    <a:cubicBezTo>
                      <a:pt x="0" y="87"/>
                      <a:pt x="0" y="130"/>
                      <a:pt x="0" y="130"/>
                    </a:cubicBezTo>
                    <a:lnTo>
                      <a:pt x="129" y="130"/>
                    </a:lnTo>
                    <a:cubicBezTo>
                      <a:pt x="129" y="130"/>
                      <a:pt x="129" y="87"/>
                      <a:pt x="129" y="87"/>
                    </a:cubicBezTo>
                    <a:cubicBezTo>
                      <a:pt x="129" y="87"/>
                      <a:pt x="129" y="87"/>
                      <a:pt x="129" y="44"/>
                    </a:cubicBezTo>
                    <a:lnTo>
                      <a:pt x="8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1" name="Google Shape;1031;p60"/>
              <p:cNvSpPr/>
              <p:nvPr/>
            </p:nvSpPr>
            <p:spPr>
              <a:xfrm>
                <a:off x="1505775" y="2907100"/>
                <a:ext cx="5400" cy="5200"/>
              </a:xfrm>
              <a:custGeom>
                <a:rect b="b" l="l" r="r" t="t"/>
                <a:pathLst>
                  <a:path extrusionOk="0" h="208" w="216">
                    <a:moveTo>
                      <a:pt x="1" y="32"/>
                    </a:moveTo>
                    <a:lnTo>
                      <a:pt x="29" y="47"/>
                    </a:lnTo>
                    <a:lnTo>
                      <a:pt x="29" y="47"/>
                    </a:lnTo>
                    <a:cubicBezTo>
                      <a:pt x="33" y="42"/>
                      <a:pt x="38" y="38"/>
                      <a:pt x="43" y="32"/>
                    </a:cubicBezTo>
                    <a:close/>
                    <a:moveTo>
                      <a:pt x="167" y="0"/>
                    </a:moveTo>
                    <a:cubicBezTo>
                      <a:pt x="161" y="0"/>
                      <a:pt x="151" y="11"/>
                      <a:pt x="129" y="32"/>
                    </a:cubicBezTo>
                    <a:cubicBezTo>
                      <a:pt x="129" y="32"/>
                      <a:pt x="86" y="32"/>
                      <a:pt x="86" y="75"/>
                    </a:cubicBezTo>
                    <a:lnTo>
                      <a:pt x="29" y="47"/>
                    </a:lnTo>
                    <a:lnTo>
                      <a:pt x="29" y="47"/>
                    </a:lnTo>
                    <a:cubicBezTo>
                      <a:pt x="1" y="76"/>
                      <a:pt x="1" y="81"/>
                      <a:pt x="1" y="118"/>
                    </a:cubicBezTo>
                    <a:cubicBezTo>
                      <a:pt x="1" y="118"/>
                      <a:pt x="1" y="161"/>
                      <a:pt x="43" y="161"/>
                    </a:cubicBezTo>
                    <a:cubicBezTo>
                      <a:pt x="60" y="194"/>
                      <a:pt x="83" y="208"/>
                      <a:pt x="104" y="208"/>
                    </a:cubicBezTo>
                    <a:cubicBezTo>
                      <a:pt x="139" y="208"/>
                      <a:pt x="172" y="171"/>
                      <a:pt x="172" y="118"/>
                    </a:cubicBezTo>
                    <a:cubicBezTo>
                      <a:pt x="172" y="75"/>
                      <a:pt x="172" y="75"/>
                      <a:pt x="172" y="75"/>
                    </a:cubicBezTo>
                    <a:lnTo>
                      <a:pt x="215" y="75"/>
                    </a:lnTo>
                    <a:cubicBezTo>
                      <a:pt x="215" y="32"/>
                      <a:pt x="215" y="32"/>
                      <a:pt x="172" y="32"/>
                    </a:cubicBezTo>
                    <a:cubicBezTo>
                      <a:pt x="172" y="11"/>
                      <a:pt x="172" y="0"/>
                      <a:pt x="16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2" name="Google Shape;1032;p60"/>
              <p:cNvSpPr/>
              <p:nvPr/>
            </p:nvSpPr>
            <p:spPr>
              <a:xfrm>
                <a:off x="1504700" y="2967950"/>
                <a:ext cx="7525" cy="5400"/>
              </a:xfrm>
              <a:custGeom>
                <a:rect b="b" l="l" r="r" t="t"/>
                <a:pathLst>
                  <a:path extrusionOk="0" h="216" w="301">
                    <a:moveTo>
                      <a:pt x="129" y="1"/>
                    </a:moveTo>
                    <a:cubicBezTo>
                      <a:pt x="1" y="1"/>
                      <a:pt x="1" y="172"/>
                      <a:pt x="129" y="215"/>
                    </a:cubicBezTo>
                    <a:lnTo>
                      <a:pt x="129" y="172"/>
                    </a:lnTo>
                    <a:lnTo>
                      <a:pt x="258" y="172"/>
                    </a:lnTo>
                    <a:cubicBezTo>
                      <a:pt x="301" y="129"/>
                      <a:pt x="301" y="43"/>
                      <a:pt x="25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p60"/>
              <p:cNvSpPr/>
              <p:nvPr/>
            </p:nvSpPr>
            <p:spPr>
              <a:xfrm>
                <a:off x="1288075" y="2334561"/>
                <a:ext cx="84750" cy="159975"/>
              </a:xfrm>
              <a:custGeom>
                <a:rect b="b" l="l" r="r" t="t"/>
                <a:pathLst>
                  <a:path extrusionOk="0" h="6399" w="3390">
                    <a:moveTo>
                      <a:pt x="1073" y="1"/>
                    </a:moveTo>
                    <a:lnTo>
                      <a:pt x="858" y="258"/>
                    </a:lnTo>
                    <a:cubicBezTo>
                      <a:pt x="901" y="859"/>
                      <a:pt x="944" y="1502"/>
                      <a:pt x="901" y="2103"/>
                    </a:cubicBezTo>
                    <a:cubicBezTo>
                      <a:pt x="901" y="2704"/>
                      <a:pt x="686" y="3304"/>
                      <a:pt x="386" y="3819"/>
                    </a:cubicBezTo>
                    <a:cubicBezTo>
                      <a:pt x="257" y="3991"/>
                      <a:pt x="172" y="4119"/>
                      <a:pt x="86" y="4291"/>
                    </a:cubicBezTo>
                    <a:cubicBezTo>
                      <a:pt x="0" y="4420"/>
                      <a:pt x="0" y="4634"/>
                      <a:pt x="86" y="4806"/>
                    </a:cubicBezTo>
                    <a:cubicBezTo>
                      <a:pt x="183" y="4951"/>
                      <a:pt x="349" y="5001"/>
                      <a:pt x="536" y="5001"/>
                    </a:cubicBezTo>
                    <a:cubicBezTo>
                      <a:pt x="681" y="5001"/>
                      <a:pt x="838" y="4972"/>
                      <a:pt x="987" y="4934"/>
                    </a:cubicBezTo>
                    <a:lnTo>
                      <a:pt x="987" y="4934"/>
                    </a:lnTo>
                    <a:cubicBezTo>
                      <a:pt x="729" y="5192"/>
                      <a:pt x="429" y="5535"/>
                      <a:pt x="515" y="5878"/>
                    </a:cubicBezTo>
                    <a:cubicBezTo>
                      <a:pt x="672" y="6192"/>
                      <a:pt x="1008" y="6398"/>
                      <a:pt x="1360" y="6398"/>
                    </a:cubicBezTo>
                    <a:cubicBezTo>
                      <a:pt x="1393" y="6398"/>
                      <a:pt x="1426" y="6396"/>
                      <a:pt x="1459" y="6393"/>
                    </a:cubicBezTo>
                    <a:cubicBezTo>
                      <a:pt x="2145" y="6307"/>
                      <a:pt x="2746" y="5835"/>
                      <a:pt x="3046" y="5235"/>
                    </a:cubicBezTo>
                    <a:cubicBezTo>
                      <a:pt x="3346" y="4591"/>
                      <a:pt x="3389" y="3862"/>
                      <a:pt x="3218" y="3175"/>
                    </a:cubicBezTo>
                    <a:cubicBezTo>
                      <a:pt x="3046" y="2489"/>
                      <a:pt x="2746" y="1846"/>
                      <a:pt x="2402" y="1288"/>
                    </a:cubicBezTo>
                    <a:cubicBezTo>
                      <a:pt x="2145" y="687"/>
                      <a:pt x="1673" y="258"/>
                      <a:pt x="107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p60"/>
              <p:cNvSpPr/>
              <p:nvPr/>
            </p:nvSpPr>
            <p:spPr>
              <a:xfrm>
                <a:off x="1303250" y="2257086"/>
                <a:ext cx="199325" cy="229000"/>
              </a:xfrm>
              <a:custGeom>
                <a:rect b="b" l="l" r="r" t="t"/>
                <a:pathLst>
                  <a:path extrusionOk="0" h="9160" w="7973">
                    <a:moveTo>
                      <a:pt x="4069" y="1"/>
                    </a:moveTo>
                    <a:cubicBezTo>
                      <a:pt x="3569" y="1"/>
                      <a:pt x="3068" y="90"/>
                      <a:pt x="2568" y="269"/>
                    </a:cubicBezTo>
                    <a:cubicBezTo>
                      <a:pt x="1710" y="440"/>
                      <a:pt x="937" y="998"/>
                      <a:pt x="423" y="1727"/>
                    </a:cubicBezTo>
                    <a:lnTo>
                      <a:pt x="675" y="1475"/>
                    </a:lnTo>
                    <a:lnTo>
                      <a:pt x="675" y="1475"/>
                    </a:lnTo>
                    <a:cubicBezTo>
                      <a:pt x="239" y="1982"/>
                      <a:pt x="0" y="2670"/>
                      <a:pt x="37" y="3357"/>
                    </a:cubicBezTo>
                    <a:cubicBezTo>
                      <a:pt x="122" y="4172"/>
                      <a:pt x="380" y="4945"/>
                      <a:pt x="852" y="5631"/>
                    </a:cubicBezTo>
                    <a:cubicBezTo>
                      <a:pt x="980" y="5888"/>
                      <a:pt x="1152" y="6146"/>
                      <a:pt x="1366" y="6360"/>
                    </a:cubicBezTo>
                    <a:cubicBezTo>
                      <a:pt x="1838" y="6618"/>
                      <a:pt x="2310" y="6789"/>
                      <a:pt x="2825" y="6961"/>
                    </a:cubicBezTo>
                    <a:cubicBezTo>
                      <a:pt x="3426" y="7261"/>
                      <a:pt x="3983" y="7690"/>
                      <a:pt x="4412" y="8205"/>
                    </a:cubicBezTo>
                    <a:cubicBezTo>
                      <a:pt x="4884" y="8720"/>
                      <a:pt x="5485" y="9063"/>
                      <a:pt x="6171" y="9149"/>
                    </a:cubicBezTo>
                    <a:cubicBezTo>
                      <a:pt x="6221" y="9156"/>
                      <a:pt x="6271" y="9159"/>
                      <a:pt x="6321" y="9159"/>
                    </a:cubicBezTo>
                    <a:cubicBezTo>
                      <a:pt x="6569" y="9159"/>
                      <a:pt x="6807" y="9070"/>
                      <a:pt x="6986" y="8891"/>
                    </a:cubicBezTo>
                    <a:cubicBezTo>
                      <a:pt x="7148" y="8730"/>
                      <a:pt x="7188" y="8496"/>
                      <a:pt x="7106" y="8299"/>
                    </a:cubicBezTo>
                    <a:lnTo>
                      <a:pt x="7106" y="8299"/>
                    </a:lnTo>
                    <a:cubicBezTo>
                      <a:pt x="7191" y="8372"/>
                      <a:pt x="7304" y="8409"/>
                      <a:pt x="7415" y="8409"/>
                    </a:cubicBezTo>
                    <a:cubicBezTo>
                      <a:pt x="7474" y="8409"/>
                      <a:pt x="7533" y="8398"/>
                      <a:pt x="7587" y="8376"/>
                    </a:cubicBezTo>
                    <a:cubicBezTo>
                      <a:pt x="7801" y="8248"/>
                      <a:pt x="7973" y="7990"/>
                      <a:pt x="7930" y="7733"/>
                    </a:cubicBezTo>
                    <a:cubicBezTo>
                      <a:pt x="7930" y="7476"/>
                      <a:pt x="7844" y="7261"/>
                      <a:pt x="7715" y="7047"/>
                    </a:cubicBezTo>
                    <a:cubicBezTo>
                      <a:pt x="7544" y="6832"/>
                      <a:pt x="7415" y="6661"/>
                      <a:pt x="7286" y="6446"/>
                    </a:cubicBezTo>
                    <a:cubicBezTo>
                      <a:pt x="6729" y="5588"/>
                      <a:pt x="6772" y="4473"/>
                      <a:pt x="6772" y="3486"/>
                    </a:cubicBezTo>
                    <a:cubicBezTo>
                      <a:pt x="6815" y="2499"/>
                      <a:pt x="6729" y="1384"/>
                      <a:pt x="6000" y="655"/>
                    </a:cubicBezTo>
                    <a:cubicBezTo>
                      <a:pt x="5571" y="269"/>
                      <a:pt x="4970" y="11"/>
                      <a:pt x="4369" y="11"/>
                    </a:cubicBezTo>
                    <a:cubicBezTo>
                      <a:pt x="4269" y="4"/>
                      <a:pt x="4169" y="1"/>
                      <a:pt x="4069"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p60"/>
              <p:cNvSpPr/>
              <p:nvPr/>
            </p:nvSpPr>
            <p:spPr>
              <a:xfrm>
                <a:off x="1318100" y="2279586"/>
                <a:ext cx="144800" cy="209250"/>
              </a:xfrm>
              <a:custGeom>
                <a:rect b="b" l="l" r="r" t="t"/>
                <a:pathLst>
                  <a:path extrusionOk="0" h="8370" w="5792">
                    <a:moveTo>
                      <a:pt x="2919" y="1"/>
                    </a:moveTo>
                    <a:cubicBezTo>
                      <a:pt x="2364" y="1"/>
                      <a:pt x="1808" y="109"/>
                      <a:pt x="1287" y="312"/>
                    </a:cubicBezTo>
                    <a:lnTo>
                      <a:pt x="858" y="484"/>
                    </a:lnTo>
                    <a:cubicBezTo>
                      <a:pt x="343" y="656"/>
                      <a:pt x="0" y="1170"/>
                      <a:pt x="43" y="1728"/>
                    </a:cubicBezTo>
                    <a:cubicBezTo>
                      <a:pt x="43" y="2329"/>
                      <a:pt x="86" y="3144"/>
                      <a:pt x="129" y="3959"/>
                    </a:cubicBezTo>
                    <a:cubicBezTo>
                      <a:pt x="129" y="5074"/>
                      <a:pt x="215" y="6190"/>
                      <a:pt x="386" y="7305"/>
                    </a:cubicBezTo>
                    <a:cubicBezTo>
                      <a:pt x="534" y="7489"/>
                      <a:pt x="1378" y="8370"/>
                      <a:pt x="2510" y="8370"/>
                    </a:cubicBezTo>
                    <a:cubicBezTo>
                      <a:pt x="2696" y="8370"/>
                      <a:pt x="2889" y="8346"/>
                      <a:pt x="3089" y="8292"/>
                    </a:cubicBezTo>
                    <a:cubicBezTo>
                      <a:pt x="4505" y="7948"/>
                      <a:pt x="5792" y="7219"/>
                      <a:pt x="5792" y="6619"/>
                    </a:cubicBezTo>
                    <a:lnTo>
                      <a:pt x="5792" y="2329"/>
                    </a:lnTo>
                    <a:cubicBezTo>
                      <a:pt x="5792" y="1385"/>
                      <a:pt x="5234" y="570"/>
                      <a:pt x="4376" y="270"/>
                    </a:cubicBezTo>
                    <a:cubicBezTo>
                      <a:pt x="3910" y="87"/>
                      <a:pt x="3415" y="1"/>
                      <a:pt x="2919" y="1"/>
                    </a:cubicBezTo>
                    <a:close/>
                  </a:path>
                </a:pathLst>
              </a:custGeom>
              <a:solidFill>
                <a:srgbClr val="ED846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6" name="Google Shape;1036;p60"/>
              <p:cNvSpPr/>
              <p:nvPr/>
            </p:nvSpPr>
            <p:spPr>
              <a:xfrm>
                <a:off x="1452150" y="2311600"/>
                <a:ext cx="26850" cy="40425"/>
              </a:xfrm>
              <a:custGeom>
                <a:rect b="b" l="l" r="r" t="t"/>
                <a:pathLst>
                  <a:path extrusionOk="0" h="1617" w="1074">
                    <a:moveTo>
                      <a:pt x="561" y="0"/>
                    </a:moveTo>
                    <a:cubicBezTo>
                      <a:pt x="362" y="0"/>
                      <a:pt x="146" y="161"/>
                      <a:pt x="1" y="473"/>
                    </a:cubicBezTo>
                    <a:lnTo>
                      <a:pt x="129" y="1459"/>
                    </a:lnTo>
                    <a:cubicBezTo>
                      <a:pt x="287" y="1538"/>
                      <a:pt x="428" y="1617"/>
                      <a:pt x="574" y="1617"/>
                    </a:cubicBezTo>
                    <a:cubicBezTo>
                      <a:pt x="666" y="1617"/>
                      <a:pt x="759" y="1585"/>
                      <a:pt x="859" y="1502"/>
                    </a:cubicBezTo>
                    <a:cubicBezTo>
                      <a:pt x="1073" y="1330"/>
                      <a:pt x="1030" y="816"/>
                      <a:pt x="1030" y="558"/>
                    </a:cubicBezTo>
                    <a:cubicBezTo>
                      <a:pt x="964" y="182"/>
                      <a:pt x="772" y="0"/>
                      <a:pt x="561" y="0"/>
                    </a:cubicBezTo>
                    <a:close/>
                  </a:path>
                </a:pathLst>
              </a:custGeom>
              <a:solidFill>
                <a:srgbClr val="ED846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7" name="Google Shape;1037;p60"/>
              <p:cNvSpPr/>
              <p:nvPr/>
            </p:nvSpPr>
            <p:spPr>
              <a:xfrm>
                <a:off x="1298800" y="2321375"/>
                <a:ext cx="26825" cy="40575"/>
              </a:xfrm>
              <a:custGeom>
                <a:rect b="b" l="l" r="r" t="t"/>
                <a:pathLst>
                  <a:path extrusionOk="0" h="1623" w="1073">
                    <a:moveTo>
                      <a:pt x="508" y="1"/>
                    </a:moveTo>
                    <a:cubicBezTo>
                      <a:pt x="306" y="1"/>
                      <a:pt x="129" y="183"/>
                      <a:pt x="86" y="553"/>
                    </a:cubicBezTo>
                    <a:cubicBezTo>
                      <a:pt x="43" y="854"/>
                      <a:pt x="0" y="1326"/>
                      <a:pt x="257" y="1540"/>
                    </a:cubicBezTo>
                    <a:cubicBezTo>
                      <a:pt x="332" y="1599"/>
                      <a:pt x="406" y="1623"/>
                      <a:pt x="481" y="1623"/>
                    </a:cubicBezTo>
                    <a:cubicBezTo>
                      <a:pt x="625" y="1623"/>
                      <a:pt x="775" y="1539"/>
                      <a:pt x="944" y="1454"/>
                    </a:cubicBezTo>
                    <a:lnTo>
                      <a:pt x="1073" y="511"/>
                    </a:lnTo>
                    <a:cubicBezTo>
                      <a:pt x="925" y="173"/>
                      <a:pt x="704" y="1"/>
                      <a:pt x="508" y="1"/>
                    </a:cubicBezTo>
                    <a:close/>
                  </a:path>
                </a:pathLst>
              </a:custGeom>
              <a:solidFill>
                <a:srgbClr val="ED846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p60"/>
              <p:cNvSpPr/>
              <p:nvPr/>
            </p:nvSpPr>
            <p:spPr>
              <a:xfrm>
                <a:off x="1415700" y="2350661"/>
                <a:ext cx="3225" cy="3250"/>
              </a:xfrm>
              <a:custGeom>
                <a:rect b="b" l="l" r="r" t="t"/>
                <a:pathLst>
                  <a:path extrusionOk="0" h="130" w="129">
                    <a:moveTo>
                      <a:pt x="86" y="0"/>
                    </a:moveTo>
                    <a:lnTo>
                      <a:pt x="100" y="43"/>
                    </a:lnTo>
                    <a:lnTo>
                      <a:pt x="0" y="43"/>
                    </a:lnTo>
                    <a:cubicBezTo>
                      <a:pt x="0" y="43"/>
                      <a:pt x="0" y="86"/>
                      <a:pt x="0" y="86"/>
                    </a:cubicBezTo>
                    <a:cubicBezTo>
                      <a:pt x="0" y="86"/>
                      <a:pt x="0" y="129"/>
                      <a:pt x="0" y="129"/>
                    </a:cubicBezTo>
                    <a:lnTo>
                      <a:pt x="86" y="129"/>
                    </a:lnTo>
                    <a:cubicBezTo>
                      <a:pt x="104" y="129"/>
                      <a:pt x="114" y="114"/>
                      <a:pt x="117" y="94"/>
                    </a:cubicBezTo>
                    <a:lnTo>
                      <a:pt x="117" y="94"/>
                    </a:lnTo>
                    <a:lnTo>
                      <a:pt x="129" y="129"/>
                    </a:lnTo>
                    <a:cubicBezTo>
                      <a:pt x="129" y="129"/>
                      <a:pt x="129" y="129"/>
                      <a:pt x="129" y="86"/>
                    </a:cubicBezTo>
                    <a:cubicBezTo>
                      <a:pt x="129" y="86"/>
                      <a:pt x="129" y="43"/>
                      <a:pt x="129" y="43"/>
                    </a:cubicBezTo>
                    <a:lnTo>
                      <a:pt x="112" y="43"/>
                    </a:lnTo>
                    <a:cubicBezTo>
                      <a:pt x="106" y="28"/>
                      <a:pt x="98" y="12"/>
                      <a:pt x="8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p60"/>
              <p:cNvSpPr/>
              <p:nvPr/>
            </p:nvSpPr>
            <p:spPr>
              <a:xfrm>
                <a:off x="1343825" y="2357086"/>
                <a:ext cx="2175" cy="3250"/>
              </a:xfrm>
              <a:custGeom>
                <a:rect b="b" l="l" r="r" t="t"/>
                <a:pathLst>
                  <a:path extrusionOk="0" h="130" w="87">
                    <a:moveTo>
                      <a:pt x="44" y="1"/>
                    </a:moveTo>
                    <a:lnTo>
                      <a:pt x="1" y="44"/>
                    </a:lnTo>
                    <a:cubicBezTo>
                      <a:pt x="1" y="44"/>
                      <a:pt x="1" y="44"/>
                      <a:pt x="1" y="87"/>
                    </a:cubicBezTo>
                    <a:cubicBezTo>
                      <a:pt x="1" y="87"/>
                      <a:pt x="1" y="87"/>
                      <a:pt x="1" y="130"/>
                    </a:cubicBezTo>
                    <a:lnTo>
                      <a:pt x="87" y="130"/>
                    </a:lnTo>
                    <a:cubicBezTo>
                      <a:pt x="87" y="130"/>
                      <a:pt x="87" y="87"/>
                      <a:pt x="87" y="87"/>
                    </a:cubicBezTo>
                    <a:cubicBezTo>
                      <a:pt x="87" y="87"/>
                      <a:pt x="87" y="44"/>
                      <a:pt x="87" y="44"/>
                    </a:cubicBezTo>
                    <a:cubicBezTo>
                      <a:pt x="87" y="44"/>
                      <a:pt x="87" y="44"/>
                      <a:pt x="8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p60"/>
              <p:cNvSpPr/>
              <p:nvPr/>
            </p:nvSpPr>
            <p:spPr>
              <a:xfrm>
                <a:off x="1336325" y="2469711"/>
                <a:ext cx="112625" cy="15100"/>
              </a:xfrm>
              <a:custGeom>
                <a:rect b="b" l="l" r="r" t="t"/>
                <a:pathLst>
                  <a:path extrusionOk="0" h="604" w="4505">
                    <a:moveTo>
                      <a:pt x="4419" y="0"/>
                    </a:moveTo>
                    <a:cubicBezTo>
                      <a:pt x="3634" y="309"/>
                      <a:pt x="2823" y="460"/>
                      <a:pt x="2007" y="460"/>
                    </a:cubicBezTo>
                    <a:cubicBezTo>
                      <a:pt x="1352" y="460"/>
                      <a:pt x="693" y="363"/>
                      <a:pt x="43" y="172"/>
                    </a:cubicBezTo>
                    <a:cubicBezTo>
                      <a:pt x="43" y="172"/>
                      <a:pt x="1" y="215"/>
                      <a:pt x="43" y="215"/>
                    </a:cubicBezTo>
                    <a:cubicBezTo>
                      <a:pt x="701" y="474"/>
                      <a:pt x="1395" y="603"/>
                      <a:pt x="2092" y="603"/>
                    </a:cubicBezTo>
                    <a:cubicBezTo>
                      <a:pt x="2896" y="603"/>
                      <a:pt x="3704" y="431"/>
                      <a:pt x="4462" y="86"/>
                    </a:cubicBezTo>
                    <a:cubicBezTo>
                      <a:pt x="4505" y="86"/>
                      <a:pt x="4462" y="0"/>
                      <a:pt x="44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1" name="Google Shape;1041;p60"/>
              <p:cNvSpPr/>
              <p:nvPr/>
            </p:nvSpPr>
            <p:spPr>
              <a:xfrm>
                <a:off x="1304150" y="2269961"/>
                <a:ext cx="161975" cy="83950"/>
              </a:xfrm>
              <a:custGeom>
                <a:rect b="b" l="l" r="r" t="t"/>
                <a:pathLst>
                  <a:path extrusionOk="0" h="3358" w="6479">
                    <a:moveTo>
                      <a:pt x="3561" y="0"/>
                    </a:moveTo>
                    <a:cubicBezTo>
                      <a:pt x="3475" y="0"/>
                      <a:pt x="3390" y="4"/>
                      <a:pt x="3304" y="11"/>
                    </a:cubicBezTo>
                    <a:cubicBezTo>
                      <a:pt x="3253" y="9"/>
                      <a:pt x="3203" y="7"/>
                      <a:pt x="3153" y="7"/>
                    </a:cubicBezTo>
                    <a:cubicBezTo>
                      <a:pt x="2307" y="7"/>
                      <a:pt x="1506" y="345"/>
                      <a:pt x="859" y="912"/>
                    </a:cubicBezTo>
                    <a:cubicBezTo>
                      <a:pt x="172" y="1512"/>
                      <a:pt x="1" y="2499"/>
                      <a:pt x="430" y="3314"/>
                    </a:cubicBezTo>
                    <a:lnTo>
                      <a:pt x="515" y="3357"/>
                    </a:lnTo>
                    <a:cubicBezTo>
                      <a:pt x="1030" y="2499"/>
                      <a:pt x="1416" y="1598"/>
                      <a:pt x="1717" y="655"/>
                    </a:cubicBezTo>
                    <a:cubicBezTo>
                      <a:pt x="2875" y="1298"/>
                      <a:pt x="4205" y="1684"/>
                      <a:pt x="5535" y="1813"/>
                    </a:cubicBezTo>
                    <a:cubicBezTo>
                      <a:pt x="5697" y="1813"/>
                      <a:pt x="6281" y="3156"/>
                      <a:pt x="6417" y="3156"/>
                    </a:cubicBezTo>
                    <a:cubicBezTo>
                      <a:pt x="6425" y="3156"/>
                      <a:pt x="6431" y="3152"/>
                      <a:pt x="6435" y="3143"/>
                    </a:cubicBezTo>
                    <a:cubicBezTo>
                      <a:pt x="6478" y="2499"/>
                      <a:pt x="6478" y="1856"/>
                      <a:pt x="6435" y="1255"/>
                    </a:cubicBezTo>
                    <a:cubicBezTo>
                      <a:pt x="6178" y="783"/>
                      <a:pt x="5277" y="440"/>
                      <a:pt x="4805" y="268"/>
                    </a:cubicBezTo>
                    <a:cubicBezTo>
                      <a:pt x="4412" y="90"/>
                      <a:pt x="3989" y="0"/>
                      <a:pt x="356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2" name="Google Shape;1042;p60"/>
              <p:cNvSpPr/>
              <p:nvPr/>
            </p:nvSpPr>
            <p:spPr>
              <a:xfrm>
                <a:off x="1371725" y="2338061"/>
                <a:ext cx="23400" cy="75525"/>
              </a:xfrm>
              <a:custGeom>
                <a:rect b="b" l="l" r="r" t="t"/>
                <a:pathLst>
                  <a:path extrusionOk="0" h="3021" w="936">
                    <a:moveTo>
                      <a:pt x="107" y="0"/>
                    </a:moveTo>
                    <a:cubicBezTo>
                      <a:pt x="97" y="0"/>
                      <a:pt x="86" y="11"/>
                      <a:pt x="86" y="33"/>
                    </a:cubicBezTo>
                    <a:lnTo>
                      <a:pt x="43" y="33"/>
                    </a:lnTo>
                    <a:cubicBezTo>
                      <a:pt x="0" y="1019"/>
                      <a:pt x="86" y="2006"/>
                      <a:pt x="215" y="2950"/>
                    </a:cubicBezTo>
                    <a:cubicBezTo>
                      <a:pt x="215" y="3000"/>
                      <a:pt x="244" y="3021"/>
                      <a:pt x="277" y="3021"/>
                    </a:cubicBezTo>
                    <a:cubicBezTo>
                      <a:pt x="300" y="3021"/>
                      <a:pt x="326" y="3010"/>
                      <a:pt x="343" y="2993"/>
                    </a:cubicBezTo>
                    <a:lnTo>
                      <a:pt x="901" y="2263"/>
                    </a:lnTo>
                    <a:cubicBezTo>
                      <a:pt x="936" y="2229"/>
                      <a:pt x="886" y="2166"/>
                      <a:pt x="843" y="2166"/>
                    </a:cubicBezTo>
                    <a:cubicBezTo>
                      <a:pt x="833" y="2166"/>
                      <a:pt x="823" y="2169"/>
                      <a:pt x="815" y="2177"/>
                    </a:cubicBezTo>
                    <a:lnTo>
                      <a:pt x="327" y="2817"/>
                    </a:lnTo>
                    <a:lnTo>
                      <a:pt x="327" y="2817"/>
                    </a:lnTo>
                    <a:cubicBezTo>
                      <a:pt x="211" y="1878"/>
                      <a:pt x="170" y="975"/>
                      <a:pt x="129" y="33"/>
                    </a:cubicBezTo>
                    <a:cubicBezTo>
                      <a:pt x="129" y="11"/>
                      <a:pt x="118" y="0"/>
                      <a:pt x="1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3" name="Google Shape;1043;p60"/>
              <p:cNvSpPr/>
              <p:nvPr/>
            </p:nvSpPr>
            <p:spPr>
              <a:xfrm>
                <a:off x="1388875" y="2388736"/>
                <a:ext cx="36500" cy="30650"/>
              </a:xfrm>
              <a:custGeom>
                <a:rect b="b" l="l" r="r" t="t"/>
                <a:pathLst>
                  <a:path extrusionOk="0" h="1226" w="1460">
                    <a:moveTo>
                      <a:pt x="1395" y="0"/>
                    </a:moveTo>
                    <a:cubicBezTo>
                      <a:pt x="1363" y="0"/>
                      <a:pt x="1330" y="22"/>
                      <a:pt x="1330" y="65"/>
                    </a:cubicBezTo>
                    <a:cubicBezTo>
                      <a:pt x="1288" y="322"/>
                      <a:pt x="1116" y="579"/>
                      <a:pt x="944" y="794"/>
                    </a:cubicBezTo>
                    <a:cubicBezTo>
                      <a:pt x="687" y="1008"/>
                      <a:pt x="387" y="1137"/>
                      <a:pt x="43" y="1137"/>
                    </a:cubicBezTo>
                    <a:cubicBezTo>
                      <a:pt x="1" y="1137"/>
                      <a:pt x="1" y="1223"/>
                      <a:pt x="43" y="1223"/>
                    </a:cubicBezTo>
                    <a:cubicBezTo>
                      <a:pt x="70" y="1225"/>
                      <a:pt x="97" y="1225"/>
                      <a:pt x="124" y="1225"/>
                    </a:cubicBezTo>
                    <a:cubicBezTo>
                      <a:pt x="779" y="1225"/>
                      <a:pt x="1377" y="724"/>
                      <a:pt x="1459" y="65"/>
                    </a:cubicBezTo>
                    <a:cubicBezTo>
                      <a:pt x="1459" y="22"/>
                      <a:pt x="1427" y="0"/>
                      <a:pt x="139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4" name="Google Shape;1044;p60"/>
              <p:cNvSpPr/>
              <p:nvPr/>
            </p:nvSpPr>
            <p:spPr>
              <a:xfrm>
                <a:off x="1412475" y="2389361"/>
                <a:ext cx="21475" cy="7450"/>
              </a:xfrm>
              <a:custGeom>
                <a:rect b="b" l="l" r="r" t="t"/>
                <a:pathLst>
                  <a:path extrusionOk="0" h="298" w="859">
                    <a:moveTo>
                      <a:pt x="400" y="1"/>
                    </a:moveTo>
                    <a:cubicBezTo>
                      <a:pt x="274" y="1"/>
                      <a:pt x="145" y="32"/>
                      <a:pt x="43" y="83"/>
                    </a:cubicBezTo>
                    <a:cubicBezTo>
                      <a:pt x="0" y="83"/>
                      <a:pt x="43" y="168"/>
                      <a:pt x="129" y="168"/>
                    </a:cubicBezTo>
                    <a:lnTo>
                      <a:pt x="129" y="125"/>
                    </a:lnTo>
                    <a:cubicBezTo>
                      <a:pt x="172" y="104"/>
                      <a:pt x="226" y="93"/>
                      <a:pt x="285" y="93"/>
                    </a:cubicBezTo>
                    <a:cubicBezTo>
                      <a:pt x="344" y="93"/>
                      <a:pt x="408" y="104"/>
                      <a:pt x="472" y="125"/>
                    </a:cubicBezTo>
                    <a:cubicBezTo>
                      <a:pt x="601" y="168"/>
                      <a:pt x="687" y="211"/>
                      <a:pt x="773" y="297"/>
                    </a:cubicBezTo>
                    <a:cubicBezTo>
                      <a:pt x="815" y="297"/>
                      <a:pt x="858" y="297"/>
                      <a:pt x="858" y="254"/>
                    </a:cubicBezTo>
                    <a:cubicBezTo>
                      <a:pt x="781" y="73"/>
                      <a:pt x="593" y="1"/>
                      <a:pt x="40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5" name="Google Shape;1045;p60"/>
              <p:cNvSpPr/>
              <p:nvPr/>
            </p:nvSpPr>
            <p:spPr>
              <a:xfrm>
                <a:off x="1342750" y="2484186"/>
                <a:ext cx="50450" cy="48325"/>
              </a:xfrm>
              <a:custGeom>
                <a:rect b="b" l="l" r="r" t="t"/>
                <a:pathLst>
                  <a:path extrusionOk="0" h="1933" w="2018">
                    <a:moveTo>
                      <a:pt x="1953" y="0"/>
                    </a:moveTo>
                    <a:cubicBezTo>
                      <a:pt x="1921" y="0"/>
                      <a:pt x="1888" y="22"/>
                      <a:pt x="1888" y="65"/>
                    </a:cubicBezTo>
                    <a:cubicBezTo>
                      <a:pt x="1846" y="365"/>
                      <a:pt x="1803" y="622"/>
                      <a:pt x="1760" y="923"/>
                    </a:cubicBezTo>
                    <a:cubicBezTo>
                      <a:pt x="1717" y="1051"/>
                      <a:pt x="1674" y="1223"/>
                      <a:pt x="1674" y="1352"/>
                    </a:cubicBezTo>
                    <a:cubicBezTo>
                      <a:pt x="1588" y="1566"/>
                      <a:pt x="1674" y="1566"/>
                      <a:pt x="1331" y="1609"/>
                    </a:cubicBezTo>
                    <a:cubicBezTo>
                      <a:pt x="1231" y="1638"/>
                      <a:pt x="1169" y="1652"/>
                      <a:pt x="1124" y="1652"/>
                    </a:cubicBezTo>
                    <a:cubicBezTo>
                      <a:pt x="1035" y="1652"/>
                      <a:pt x="1016" y="1595"/>
                      <a:pt x="902" y="1480"/>
                    </a:cubicBezTo>
                    <a:lnTo>
                      <a:pt x="644" y="1223"/>
                    </a:lnTo>
                    <a:cubicBezTo>
                      <a:pt x="430" y="1008"/>
                      <a:pt x="258" y="837"/>
                      <a:pt x="44" y="665"/>
                    </a:cubicBezTo>
                    <a:lnTo>
                      <a:pt x="1" y="708"/>
                    </a:lnTo>
                    <a:cubicBezTo>
                      <a:pt x="301" y="1051"/>
                      <a:pt x="602" y="1395"/>
                      <a:pt x="945" y="1695"/>
                    </a:cubicBezTo>
                    <a:cubicBezTo>
                      <a:pt x="1049" y="1799"/>
                      <a:pt x="1182" y="1932"/>
                      <a:pt x="1367" y="1932"/>
                    </a:cubicBezTo>
                    <a:cubicBezTo>
                      <a:pt x="1409" y="1932"/>
                      <a:pt x="1454" y="1925"/>
                      <a:pt x="1502" y="1909"/>
                    </a:cubicBezTo>
                    <a:cubicBezTo>
                      <a:pt x="1717" y="1823"/>
                      <a:pt x="1717" y="1566"/>
                      <a:pt x="1760" y="1395"/>
                    </a:cubicBezTo>
                    <a:cubicBezTo>
                      <a:pt x="1888" y="966"/>
                      <a:pt x="1974" y="494"/>
                      <a:pt x="2017" y="65"/>
                    </a:cubicBezTo>
                    <a:cubicBezTo>
                      <a:pt x="2017" y="22"/>
                      <a:pt x="1985" y="0"/>
                      <a:pt x="195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p60"/>
              <p:cNvSpPr/>
              <p:nvPr/>
            </p:nvSpPr>
            <p:spPr>
              <a:xfrm>
                <a:off x="1389950" y="2488211"/>
                <a:ext cx="53650" cy="48000"/>
              </a:xfrm>
              <a:custGeom>
                <a:rect b="b" l="l" r="r" t="t"/>
                <a:pathLst>
                  <a:path extrusionOk="0" h="1920" w="2146">
                    <a:moveTo>
                      <a:pt x="49" y="0"/>
                    </a:moveTo>
                    <a:cubicBezTo>
                      <a:pt x="33" y="0"/>
                      <a:pt x="22" y="11"/>
                      <a:pt x="43" y="32"/>
                    </a:cubicBezTo>
                    <a:lnTo>
                      <a:pt x="0" y="32"/>
                    </a:lnTo>
                    <a:cubicBezTo>
                      <a:pt x="86" y="504"/>
                      <a:pt x="215" y="976"/>
                      <a:pt x="429" y="1405"/>
                    </a:cubicBezTo>
                    <a:cubicBezTo>
                      <a:pt x="558" y="1620"/>
                      <a:pt x="687" y="1920"/>
                      <a:pt x="987" y="1920"/>
                    </a:cubicBezTo>
                    <a:cubicBezTo>
                      <a:pt x="1245" y="1877"/>
                      <a:pt x="1502" y="1577"/>
                      <a:pt x="1674" y="1362"/>
                    </a:cubicBezTo>
                    <a:cubicBezTo>
                      <a:pt x="1931" y="1062"/>
                      <a:pt x="2060" y="676"/>
                      <a:pt x="2145" y="290"/>
                    </a:cubicBezTo>
                    <a:cubicBezTo>
                      <a:pt x="2145" y="259"/>
                      <a:pt x="2103" y="229"/>
                      <a:pt x="2062" y="229"/>
                    </a:cubicBezTo>
                    <a:cubicBezTo>
                      <a:pt x="2046" y="229"/>
                      <a:pt x="2029" y="234"/>
                      <a:pt x="2017" y="247"/>
                    </a:cubicBezTo>
                    <a:cubicBezTo>
                      <a:pt x="1974" y="547"/>
                      <a:pt x="1845" y="805"/>
                      <a:pt x="1716" y="1062"/>
                    </a:cubicBezTo>
                    <a:cubicBezTo>
                      <a:pt x="1631" y="1148"/>
                      <a:pt x="1588" y="1276"/>
                      <a:pt x="1502" y="1362"/>
                    </a:cubicBezTo>
                    <a:cubicBezTo>
                      <a:pt x="1287" y="1620"/>
                      <a:pt x="1287" y="1620"/>
                      <a:pt x="944" y="1620"/>
                    </a:cubicBezTo>
                    <a:cubicBezTo>
                      <a:pt x="644" y="1577"/>
                      <a:pt x="687" y="1620"/>
                      <a:pt x="558" y="1362"/>
                    </a:cubicBezTo>
                    <a:cubicBezTo>
                      <a:pt x="344" y="933"/>
                      <a:pt x="172" y="504"/>
                      <a:pt x="86" y="32"/>
                    </a:cubicBezTo>
                    <a:cubicBezTo>
                      <a:pt x="86" y="11"/>
                      <a:pt x="65" y="0"/>
                      <a:pt x="4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p60"/>
              <p:cNvSpPr/>
              <p:nvPr/>
            </p:nvSpPr>
            <p:spPr>
              <a:xfrm>
                <a:off x="1384575" y="2471400"/>
                <a:ext cx="9700" cy="491750"/>
              </a:xfrm>
              <a:custGeom>
                <a:rect b="b" l="l" r="r" t="t"/>
                <a:pathLst>
                  <a:path extrusionOk="0" h="19670" w="388">
                    <a:moveTo>
                      <a:pt x="344" y="1"/>
                    </a:moveTo>
                    <a:cubicBezTo>
                      <a:pt x="1" y="6521"/>
                      <a:pt x="1" y="13042"/>
                      <a:pt x="87" y="19605"/>
                    </a:cubicBezTo>
                    <a:cubicBezTo>
                      <a:pt x="87" y="19648"/>
                      <a:pt x="130" y="19670"/>
                      <a:pt x="173" y="19670"/>
                    </a:cubicBezTo>
                    <a:cubicBezTo>
                      <a:pt x="215" y="19670"/>
                      <a:pt x="258" y="19648"/>
                      <a:pt x="258" y="19605"/>
                    </a:cubicBezTo>
                    <a:cubicBezTo>
                      <a:pt x="130" y="13085"/>
                      <a:pt x="258" y="6521"/>
                      <a:pt x="38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8" name="Google Shape;1048;p60"/>
              <p:cNvSpPr/>
              <p:nvPr/>
            </p:nvSpPr>
            <p:spPr>
              <a:xfrm>
                <a:off x="1381375" y="2497586"/>
                <a:ext cx="25750" cy="62225"/>
              </a:xfrm>
              <a:custGeom>
                <a:rect b="b" l="l" r="r" t="t"/>
                <a:pathLst>
                  <a:path extrusionOk="0" h="2489" w="1030">
                    <a:moveTo>
                      <a:pt x="472" y="1"/>
                    </a:moveTo>
                    <a:cubicBezTo>
                      <a:pt x="258" y="430"/>
                      <a:pt x="86" y="901"/>
                      <a:pt x="0" y="1373"/>
                    </a:cubicBezTo>
                    <a:lnTo>
                      <a:pt x="515" y="2489"/>
                    </a:lnTo>
                    <a:lnTo>
                      <a:pt x="1030" y="1373"/>
                    </a:lnTo>
                    <a:lnTo>
                      <a:pt x="47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9" name="Google Shape;1049;p60"/>
              <p:cNvSpPr/>
              <p:nvPr/>
            </p:nvSpPr>
            <p:spPr>
              <a:xfrm>
                <a:off x="1365275" y="2546911"/>
                <a:ext cx="69750" cy="360375"/>
              </a:xfrm>
              <a:custGeom>
                <a:rect b="b" l="l" r="r" t="t"/>
                <a:pathLst>
                  <a:path extrusionOk="0" h="14415" w="2790">
                    <a:moveTo>
                      <a:pt x="1416" y="1"/>
                    </a:moveTo>
                    <a:lnTo>
                      <a:pt x="1030" y="215"/>
                    </a:lnTo>
                    <a:lnTo>
                      <a:pt x="1" y="10683"/>
                    </a:lnTo>
                    <a:lnTo>
                      <a:pt x="1288" y="14415"/>
                    </a:lnTo>
                    <a:lnTo>
                      <a:pt x="2789" y="10082"/>
                    </a:lnTo>
                    <a:lnTo>
                      <a:pt x="141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50" name="Google Shape;1050;p60"/>
            <p:cNvGrpSpPr/>
            <p:nvPr/>
          </p:nvGrpSpPr>
          <p:grpSpPr>
            <a:xfrm>
              <a:off x="6608622" y="2205614"/>
              <a:ext cx="1192223" cy="2465553"/>
              <a:chOff x="203800" y="2323150"/>
              <a:chExt cx="697125" cy="1441675"/>
            </a:xfrm>
          </p:grpSpPr>
          <p:sp>
            <p:nvSpPr>
              <p:cNvPr id="1051" name="Google Shape;1051;p60"/>
              <p:cNvSpPr/>
              <p:nvPr/>
            </p:nvSpPr>
            <p:spPr>
              <a:xfrm>
                <a:off x="395775" y="2860700"/>
                <a:ext cx="91175" cy="95675"/>
              </a:xfrm>
              <a:custGeom>
                <a:rect b="b" l="l" r="r" t="t"/>
                <a:pathLst>
                  <a:path extrusionOk="0" h="3827" w="3647">
                    <a:moveTo>
                      <a:pt x="987" y="1"/>
                    </a:moveTo>
                    <a:lnTo>
                      <a:pt x="0" y="1116"/>
                    </a:lnTo>
                    <a:cubicBezTo>
                      <a:pt x="258" y="1631"/>
                      <a:pt x="558" y="2103"/>
                      <a:pt x="901" y="2532"/>
                    </a:cubicBezTo>
                    <a:cubicBezTo>
                      <a:pt x="1301" y="2932"/>
                      <a:pt x="2350" y="3826"/>
                      <a:pt x="2554" y="3826"/>
                    </a:cubicBezTo>
                    <a:cubicBezTo>
                      <a:pt x="2591" y="3826"/>
                      <a:pt x="2600" y="3798"/>
                      <a:pt x="2574" y="3733"/>
                    </a:cubicBezTo>
                    <a:cubicBezTo>
                      <a:pt x="2574" y="3733"/>
                      <a:pt x="1502" y="2703"/>
                      <a:pt x="1545" y="2703"/>
                    </a:cubicBezTo>
                    <a:cubicBezTo>
                      <a:pt x="1627" y="2703"/>
                      <a:pt x="2939" y="3695"/>
                      <a:pt x="3116" y="3695"/>
                    </a:cubicBezTo>
                    <a:cubicBezTo>
                      <a:pt x="3123" y="3695"/>
                      <a:pt x="3128" y="3693"/>
                      <a:pt x="3132" y="3690"/>
                    </a:cubicBezTo>
                    <a:cubicBezTo>
                      <a:pt x="3175" y="3604"/>
                      <a:pt x="1802" y="2489"/>
                      <a:pt x="1931" y="2446"/>
                    </a:cubicBezTo>
                    <a:cubicBezTo>
                      <a:pt x="1935" y="2443"/>
                      <a:pt x="1939" y="2442"/>
                      <a:pt x="1945" y="2442"/>
                    </a:cubicBezTo>
                    <a:cubicBezTo>
                      <a:pt x="2118" y="2442"/>
                      <a:pt x="3093" y="3576"/>
                      <a:pt x="3349" y="3576"/>
                    </a:cubicBezTo>
                    <a:cubicBezTo>
                      <a:pt x="3366" y="3576"/>
                      <a:pt x="3379" y="3571"/>
                      <a:pt x="3389" y="3561"/>
                    </a:cubicBezTo>
                    <a:cubicBezTo>
                      <a:pt x="3561" y="3347"/>
                      <a:pt x="2102" y="2231"/>
                      <a:pt x="2188" y="2103"/>
                    </a:cubicBezTo>
                    <a:cubicBezTo>
                      <a:pt x="2194" y="2091"/>
                      <a:pt x="2205" y="2085"/>
                      <a:pt x="2219" y="2085"/>
                    </a:cubicBezTo>
                    <a:cubicBezTo>
                      <a:pt x="2413" y="2085"/>
                      <a:pt x="3316" y="3048"/>
                      <a:pt x="3426" y="3048"/>
                    </a:cubicBezTo>
                    <a:cubicBezTo>
                      <a:pt x="3429" y="3048"/>
                      <a:pt x="3431" y="3047"/>
                      <a:pt x="3432" y="3046"/>
                    </a:cubicBezTo>
                    <a:cubicBezTo>
                      <a:pt x="3647" y="2918"/>
                      <a:pt x="2274" y="1631"/>
                      <a:pt x="2188" y="1502"/>
                    </a:cubicBezTo>
                    <a:cubicBezTo>
                      <a:pt x="2059" y="1331"/>
                      <a:pt x="2016" y="1245"/>
                      <a:pt x="2059" y="1116"/>
                    </a:cubicBezTo>
                    <a:cubicBezTo>
                      <a:pt x="2067" y="1105"/>
                      <a:pt x="2077" y="1100"/>
                      <a:pt x="2091" y="1100"/>
                    </a:cubicBezTo>
                    <a:cubicBezTo>
                      <a:pt x="2238" y="1100"/>
                      <a:pt x="2728" y="1688"/>
                      <a:pt x="3003" y="1845"/>
                    </a:cubicBezTo>
                    <a:cubicBezTo>
                      <a:pt x="3018" y="1852"/>
                      <a:pt x="3030" y="1855"/>
                      <a:pt x="3039" y="1855"/>
                    </a:cubicBezTo>
                    <a:cubicBezTo>
                      <a:pt x="3217" y="1855"/>
                      <a:pt x="2392" y="722"/>
                      <a:pt x="2188" y="558"/>
                    </a:cubicBezTo>
                    <a:cubicBezTo>
                      <a:pt x="1802" y="301"/>
                      <a:pt x="1416" y="129"/>
                      <a:pt x="987" y="1"/>
                    </a:cubicBezTo>
                    <a:close/>
                  </a:path>
                </a:pathLst>
              </a:custGeom>
              <a:solidFill>
                <a:srgbClr val="E99A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p60"/>
              <p:cNvSpPr/>
              <p:nvPr/>
            </p:nvSpPr>
            <p:spPr>
              <a:xfrm>
                <a:off x="439750" y="2330900"/>
                <a:ext cx="273500" cy="271850"/>
              </a:xfrm>
              <a:custGeom>
                <a:rect b="b" l="l" r="r" t="t"/>
                <a:pathLst>
                  <a:path extrusionOk="0" h="10874" w="10940">
                    <a:moveTo>
                      <a:pt x="3260" y="1"/>
                    </a:moveTo>
                    <a:cubicBezTo>
                      <a:pt x="2188" y="172"/>
                      <a:pt x="1287" y="816"/>
                      <a:pt x="815" y="1803"/>
                    </a:cubicBezTo>
                    <a:cubicBezTo>
                      <a:pt x="343" y="2746"/>
                      <a:pt x="86" y="3819"/>
                      <a:pt x="86" y="4891"/>
                    </a:cubicBezTo>
                    <a:cubicBezTo>
                      <a:pt x="0" y="5921"/>
                      <a:pt x="129" y="6950"/>
                      <a:pt x="515" y="7894"/>
                    </a:cubicBezTo>
                    <a:cubicBezTo>
                      <a:pt x="901" y="8838"/>
                      <a:pt x="1802" y="9481"/>
                      <a:pt x="2831" y="9567"/>
                    </a:cubicBezTo>
                    <a:cubicBezTo>
                      <a:pt x="3541" y="9567"/>
                      <a:pt x="4251" y="9215"/>
                      <a:pt x="4961" y="9215"/>
                    </a:cubicBezTo>
                    <a:cubicBezTo>
                      <a:pt x="5109" y="9215"/>
                      <a:pt x="5257" y="9230"/>
                      <a:pt x="5405" y="9267"/>
                    </a:cubicBezTo>
                    <a:cubicBezTo>
                      <a:pt x="6049" y="9438"/>
                      <a:pt x="6478" y="9953"/>
                      <a:pt x="7035" y="10339"/>
                    </a:cubicBezTo>
                    <a:cubicBezTo>
                      <a:pt x="7550" y="10683"/>
                      <a:pt x="8160" y="10873"/>
                      <a:pt x="8777" y="10873"/>
                    </a:cubicBezTo>
                    <a:cubicBezTo>
                      <a:pt x="9085" y="10873"/>
                      <a:pt x="9395" y="10826"/>
                      <a:pt x="9695" y="10725"/>
                    </a:cubicBezTo>
                    <a:cubicBezTo>
                      <a:pt x="10081" y="10640"/>
                      <a:pt x="10467" y="10382"/>
                      <a:pt x="10682" y="10039"/>
                    </a:cubicBezTo>
                    <a:cubicBezTo>
                      <a:pt x="10939" y="9481"/>
                      <a:pt x="10811" y="8752"/>
                      <a:pt x="10339" y="8323"/>
                    </a:cubicBezTo>
                    <a:cubicBezTo>
                      <a:pt x="9867" y="7894"/>
                      <a:pt x="9309" y="7594"/>
                      <a:pt x="8708" y="7508"/>
                    </a:cubicBezTo>
                    <a:cubicBezTo>
                      <a:pt x="8451" y="7465"/>
                      <a:pt x="8194" y="7336"/>
                      <a:pt x="8022" y="7122"/>
                    </a:cubicBezTo>
                    <a:cubicBezTo>
                      <a:pt x="7936" y="6865"/>
                      <a:pt x="7979" y="6607"/>
                      <a:pt x="8151" y="6393"/>
                    </a:cubicBezTo>
                    <a:cubicBezTo>
                      <a:pt x="8322" y="6221"/>
                      <a:pt x="8451" y="6007"/>
                      <a:pt x="8623" y="5792"/>
                    </a:cubicBezTo>
                    <a:cubicBezTo>
                      <a:pt x="8794" y="5234"/>
                      <a:pt x="8666" y="4634"/>
                      <a:pt x="8322" y="4162"/>
                    </a:cubicBezTo>
                    <a:cubicBezTo>
                      <a:pt x="7979" y="3733"/>
                      <a:pt x="7679" y="3218"/>
                      <a:pt x="7507" y="2661"/>
                    </a:cubicBezTo>
                    <a:cubicBezTo>
                      <a:pt x="7422" y="2274"/>
                      <a:pt x="7379" y="1845"/>
                      <a:pt x="7379" y="1459"/>
                    </a:cubicBezTo>
                    <a:cubicBezTo>
                      <a:pt x="7379" y="1030"/>
                      <a:pt x="7164" y="644"/>
                      <a:pt x="6778" y="430"/>
                    </a:cubicBezTo>
                    <a:lnTo>
                      <a:pt x="326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3" name="Google Shape;1053;p60"/>
              <p:cNvSpPr/>
              <p:nvPr/>
            </p:nvSpPr>
            <p:spPr>
              <a:xfrm>
                <a:off x="464400" y="2323150"/>
                <a:ext cx="166275" cy="115025"/>
              </a:xfrm>
              <a:custGeom>
                <a:rect b="b" l="l" r="r" t="t"/>
                <a:pathLst>
                  <a:path extrusionOk="0" h="4601" w="6651">
                    <a:moveTo>
                      <a:pt x="3667" y="1"/>
                    </a:moveTo>
                    <a:cubicBezTo>
                      <a:pt x="3574" y="1"/>
                      <a:pt x="3482" y="4"/>
                      <a:pt x="3390" y="11"/>
                    </a:cubicBezTo>
                    <a:cubicBezTo>
                      <a:pt x="2274" y="53"/>
                      <a:pt x="1245" y="654"/>
                      <a:pt x="601" y="1555"/>
                    </a:cubicBezTo>
                    <a:cubicBezTo>
                      <a:pt x="1" y="2499"/>
                      <a:pt x="86" y="3786"/>
                      <a:pt x="902" y="4601"/>
                    </a:cubicBezTo>
                    <a:lnTo>
                      <a:pt x="6264" y="4000"/>
                    </a:lnTo>
                    <a:cubicBezTo>
                      <a:pt x="6607" y="3228"/>
                      <a:pt x="6650" y="2327"/>
                      <a:pt x="6393" y="1512"/>
                    </a:cubicBezTo>
                    <a:cubicBezTo>
                      <a:pt x="5957" y="482"/>
                      <a:pt x="4789" y="1"/>
                      <a:pt x="366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p60"/>
              <p:cNvSpPr/>
              <p:nvPr/>
            </p:nvSpPr>
            <p:spPr>
              <a:xfrm>
                <a:off x="422575" y="2962600"/>
                <a:ext cx="271375" cy="722850"/>
              </a:xfrm>
              <a:custGeom>
                <a:rect b="b" l="l" r="r" t="t"/>
                <a:pathLst>
                  <a:path extrusionOk="0" h="28914" w="10855">
                    <a:moveTo>
                      <a:pt x="10682" y="0"/>
                    </a:moveTo>
                    <a:lnTo>
                      <a:pt x="1" y="644"/>
                    </a:lnTo>
                    <a:lnTo>
                      <a:pt x="1288" y="28528"/>
                    </a:lnTo>
                    <a:lnTo>
                      <a:pt x="3819" y="28871"/>
                    </a:lnTo>
                    <a:cubicBezTo>
                      <a:pt x="3819" y="28871"/>
                      <a:pt x="4977" y="4547"/>
                      <a:pt x="5148" y="4204"/>
                    </a:cubicBezTo>
                    <a:cubicBezTo>
                      <a:pt x="5191" y="4104"/>
                      <a:pt x="5296" y="4071"/>
                      <a:pt x="5417" y="4071"/>
                    </a:cubicBezTo>
                    <a:cubicBezTo>
                      <a:pt x="5659" y="4071"/>
                      <a:pt x="5964" y="4204"/>
                      <a:pt x="5964" y="4204"/>
                    </a:cubicBezTo>
                    <a:lnTo>
                      <a:pt x="6393" y="28914"/>
                    </a:lnTo>
                    <a:lnTo>
                      <a:pt x="9009" y="28828"/>
                    </a:lnTo>
                    <a:cubicBezTo>
                      <a:pt x="9009" y="28828"/>
                      <a:pt x="10854" y="5620"/>
                      <a:pt x="10682" y="0"/>
                    </a:cubicBezTo>
                    <a:close/>
                  </a:path>
                </a:pathLst>
              </a:custGeom>
              <a:solidFill>
                <a:srgbClr val="ED846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p60"/>
              <p:cNvSpPr/>
              <p:nvPr/>
            </p:nvSpPr>
            <p:spPr>
              <a:xfrm>
                <a:off x="567350" y="3672550"/>
                <a:ext cx="143750" cy="87975"/>
              </a:xfrm>
              <a:custGeom>
                <a:rect b="b" l="l" r="r" t="t"/>
                <a:pathLst>
                  <a:path extrusionOk="0" h="3519" w="5750">
                    <a:moveTo>
                      <a:pt x="3433" y="1"/>
                    </a:moveTo>
                    <a:lnTo>
                      <a:pt x="1" y="215"/>
                    </a:lnTo>
                    <a:lnTo>
                      <a:pt x="173" y="3519"/>
                    </a:lnTo>
                    <a:lnTo>
                      <a:pt x="5749" y="3519"/>
                    </a:lnTo>
                    <a:lnTo>
                      <a:pt x="3562" y="1974"/>
                    </a:lnTo>
                    <a:lnTo>
                      <a:pt x="3433"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6" name="Google Shape;1056;p60"/>
              <p:cNvSpPr/>
              <p:nvPr/>
            </p:nvSpPr>
            <p:spPr>
              <a:xfrm>
                <a:off x="422575" y="2563625"/>
                <a:ext cx="267075" cy="427950"/>
              </a:xfrm>
              <a:custGeom>
                <a:rect b="b" l="l" r="r" t="t"/>
                <a:pathLst>
                  <a:path extrusionOk="0" h="17118" w="10683">
                    <a:moveTo>
                      <a:pt x="5663" y="1"/>
                    </a:moveTo>
                    <a:cubicBezTo>
                      <a:pt x="5663" y="1"/>
                      <a:pt x="387" y="87"/>
                      <a:pt x="301" y="5234"/>
                    </a:cubicBezTo>
                    <a:cubicBezTo>
                      <a:pt x="215" y="10382"/>
                      <a:pt x="1" y="17117"/>
                      <a:pt x="1" y="17117"/>
                    </a:cubicBezTo>
                    <a:lnTo>
                      <a:pt x="10682" y="16474"/>
                    </a:lnTo>
                    <a:lnTo>
                      <a:pt x="10682" y="4934"/>
                    </a:lnTo>
                    <a:cubicBezTo>
                      <a:pt x="10682" y="2274"/>
                      <a:pt x="8580" y="87"/>
                      <a:pt x="592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7" name="Google Shape;1057;p60"/>
              <p:cNvSpPr/>
              <p:nvPr/>
            </p:nvSpPr>
            <p:spPr>
              <a:xfrm>
                <a:off x="484775" y="2343750"/>
                <a:ext cx="145900" cy="174025"/>
              </a:xfrm>
              <a:custGeom>
                <a:rect b="b" l="l" r="r" t="t"/>
                <a:pathLst>
                  <a:path extrusionOk="0" h="6961" w="5836">
                    <a:moveTo>
                      <a:pt x="2757" y="1"/>
                    </a:moveTo>
                    <a:cubicBezTo>
                      <a:pt x="1246" y="1"/>
                      <a:pt x="1" y="1271"/>
                      <a:pt x="1" y="2790"/>
                    </a:cubicBezTo>
                    <a:cubicBezTo>
                      <a:pt x="1" y="4735"/>
                      <a:pt x="280" y="6960"/>
                      <a:pt x="2265" y="6960"/>
                    </a:cubicBezTo>
                    <a:cubicBezTo>
                      <a:pt x="2337" y="6960"/>
                      <a:pt x="2412" y="6957"/>
                      <a:pt x="2489" y="6951"/>
                    </a:cubicBezTo>
                    <a:cubicBezTo>
                      <a:pt x="5663" y="6737"/>
                      <a:pt x="5835" y="5064"/>
                      <a:pt x="5792" y="3948"/>
                    </a:cubicBezTo>
                    <a:cubicBezTo>
                      <a:pt x="5749" y="2833"/>
                      <a:pt x="5277" y="44"/>
                      <a:pt x="2875" y="2"/>
                    </a:cubicBezTo>
                    <a:lnTo>
                      <a:pt x="2832" y="2"/>
                    </a:lnTo>
                    <a:cubicBezTo>
                      <a:pt x="2807" y="1"/>
                      <a:pt x="2782" y="1"/>
                      <a:pt x="2757" y="1"/>
                    </a:cubicBezTo>
                    <a:close/>
                  </a:path>
                </a:pathLst>
              </a:custGeom>
              <a:solidFill>
                <a:srgbClr val="E891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8" name="Google Shape;1058;p60"/>
              <p:cNvSpPr/>
              <p:nvPr/>
            </p:nvSpPr>
            <p:spPr>
              <a:xfrm>
                <a:off x="512675" y="2501425"/>
                <a:ext cx="86875" cy="118400"/>
              </a:xfrm>
              <a:custGeom>
                <a:rect b="b" l="l" r="r" t="t"/>
                <a:pathLst>
                  <a:path extrusionOk="0" h="4736" w="3475">
                    <a:moveTo>
                      <a:pt x="3260" y="1"/>
                    </a:moveTo>
                    <a:lnTo>
                      <a:pt x="0" y="215"/>
                    </a:lnTo>
                    <a:lnTo>
                      <a:pt x="300" y="3304"/>
                    </a:lnTo>
                    <a:cubicBezTo>
                      <a:pt x="379" y="4127"/>
                      <a:pt x="1103" y="4736"/>
                      <a:pt x="1915" y="4736"/>
                    </a:cubicBezTo>
                    <a:cubicBezTo>
                      <a:pt x="1991" y="4736"/>
                      <a:pt x="2068" y="4731"/>
                      <a:pt x="2145" y="4720"/>
                    </a:cubicBezTo>
                    <a:cubicBezTo>
                      <a:pt x="2917" y="4591"/>
                      <a:pt x="3475" y="3862"/>
                      <a:pt x="3475" y="3046"/>
                    </a:cubicBezTo>
                    <a:lnTo>
                      <a:pt x="3260" y="1"/>
                    </a:lnTo>
                    <a:close/>
                  </a:path>
                </a:pathLst>
              </a:custGeom>
              <a:solidFill>
                <a:srgbClr val="E891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p60"/>
              <p:cNvSpPr/>
              <p:nvPr/>
            </p:nvSpPr>
            <p:spPr>
              <a:xfrm>
                <a:off x="462575" y="2428500"/>
                <a:ext cx="36175" cy="49875"/>
              </a:xfrm>
              <a:custGeom>
                <a:rect b="b" l="l" r="r" t="t"/>
                <a:pathLst>
                  <a:path extrusionOk="0" h="1995" w="1447">
                    <a:moveTo>
                      <a:pt x="760" y="1"/>
                    </a:moveTo>
                    <a:cubicBezTo>
                      <a:pt x="374" y="1"/>
                      <a:pt x="117" y="344"/>
                      <a:pt x="74" y="687"/>
                    </a:cubicBezTo>
                    <a:cubicBezTo>
                      <a:pt x="0" y="1310"/>
                      <a:pt x="459" y="1995"/>
                      <a:pt x="1048" y="1995"/>
                    </a:cubicBezTo>
                    <a:cubicBezTo>
                      <a:pt x="1149" y="1995"/>
                      <a:pt x="1254" y="1975"/>
                      <a:pt x="1361" y="1931"/>
                    </a:cubicBezTo>
                    <a:lnTo>
                      <a:pt x="1404" y="430"/>
                    </a:lnTo>
                    <a:cubicBezTo>
                      <a:pt x="1446" y="172"/>
                      <a:pt x="975" y="1"/>
                      <a:pt x="760" y="1"/>
                    </a:cubicBezTo>
                    <a:close/>
                  </a:path>
                </a:pathLst>
              </a:custGeom>
              <a:solidFill>
                <a:srgbClr val="E891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0" name="Google Shape;1060;p60"/>
              <p:cNvSpPr/>
              <p:nvPr/>
            </p:nvSpPr>
            <p:spPr>
              <a:xfrm>
                <a:off x="518025" y="2414550"/>
                <a:ext cx="6475" cy="6200"/>
              </a:xfrm>
              <a:custGeom>
                <a:rect b="b" l="l" r="r" t="t"/>
                <a:pathLst>
                  <a:path extrusionOk="0" h="248" w="259">
                    <a:moveTo>
                      <a:pt x="129" y="1"/>
                    </a:moveTo>
                    <a:cubicBezTo>
                      <a:pt x="86" y="1"/>
                      <a:pt x="44" y="1"/>
                      <a:pt x="44" y="44"/>
                    </a:cubicBezTo>
                    <a:cubicBezTo>
                      <a:pt x="1" y="87"/>
                      <a:pt x="1" y="130"/>
                      <a:pt x="44" y="172"/>
                    </a:cubicBezTo>
                    <a:cubicBezTo>
                      <a:pt x="44" y="215"/>
                      <a:pt x="44" y="215"/>
                      <a:pt x="44" y="215"/>
                    </a:cubicBezTo>
                    <a:cubicBezTo>
                      <a:pt x="65" y="237"/>
                      <a:pt x="86" y="248"/>
                      <a:pt x="108" y="248"/>
                    </a:cubicBezTo>
                    <a:cubicBezTo>
                      <a:pt x="129" y="248"/>
                      <a:pt x="151" y="237"/>
                      <a:pt x="172" y="215"/>
                    </a:cubicBezTo>
                    <a:cubicBezTo>
                      <a:pt x="172" y="215"/>
                      <a:pt x="215" y="172"/>
                      <a:pt x="215" y="172"/>
                    </a:cubicBezTo>
                    <a:cubicBezTo>
                      <a:pt x="215" y="157"/>
                      <a:pt x="215" y="141"/>
                      <a:pt x="213" y="125"/>
                    </a:cubicBezTo>
                    <a:lnTo>
                      <a:pt x="213" y="125"/>
                    </a:lnTo>
                    <a:lnTo>
                      <a:pt x="215" y="130"/>
                    </a:lnTo>
                    <a:cubicBezTo>
                      <a:pt x="215" y="116"/>
                      <a:pt x="215" y="102"/>
                      <a:pt x="215" y="87"/>
                    </a:cubicBezTo>
                    <a:cubicBezTo>
                      <a:pt x="258" y="87"/>
                      <a:pt x="258" y="44"/>
                      <a:pt x="215" y="44"/>
                    </a:cubicBezTo>
                    <a:cubicBezTo>
                      <a:pt x="215" y="1"/>
                      <a:pt x="215" y="1"/>
                      <a:pt x="2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1" name="Google Shape;1061;p60"/>
              <p:cNvSpPr/>
              <p:nvPr/>
            </p:nvSpPr>
            <p:spPr>
              <a:xfrm>
                <a:off x="585600" y="2410275"/>
                <a:ext cx="4300" cy="4300"/>
              </a:xfrm>
              <a:custGeom>
                <a:rect b="b" l="l" r="r" t="t"/>
                <a:pathLst>
                  <a:path extrusionOk="0" h="172" w="172">
                    <a:moveTo>
                      <a:pt x="43" y="0"/>
                    </a:moveTo>
                    <a:cubicBezTo>
                      <a:pt x="0" y="43"/>
                      <a:pt x="0" y="43"/>
                      <a:pt x="43" y="43"/>
                    </a:cubicBezTo>
                    <a:cubicBezTo>
                      <a:pt x="43" y="86"/>
                      <a:pt x="43" y="129"/>
                      <a:pt x="43" y="129"/>
                    </a:cubicBezTo>
                    <a:cubicBezTo>
                      <a:pt x="86" y="129"/>
                      <a:pt x="86" y="172"/>
                      <a:pt x="86" y="172"/>
                    </a:cubicBezTo>
                    <a:lnTo>
                      <a:pt x="172" y="86"/>
                    </a:lnTo>
                    <a:cubicBezTo>
                      <a:pt x="172" y="43"/>
                      <a:pt x="172" y="43"/>
                      <a:pt x="172" y="43"/>
                    </a:cubicBezTo>
                    <a:lnTo>
                      <a:pt x="172"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2" name="Google Shape;1062;p60"/>
              <p:cNvSpPr/>
              <p:nvPr/>
            </p:nvSpPr>
            <p:spPr>
              <a:xfrm>
                <a:off x="525525" y="2511075"/>
                <a:ext cx="64375" cy="9500"/>
              </a:xfrm>
              <a:custGeom>
                <a:rect b="b" l="l" r="r" t="t"/>
                <a:pathLst>
                  <a:path extrusionOk="0" h="380" w="2575">
                    <a:moveTo>
                      <a:pt x="2489" y="1"/>
                    </a:moveTo>
                    <a:cubicBezTo>
                      <a:pt x="2008" y="188"/>
                      <a:pt x="1494" y="292"/>
                      <a:pt x="978" y="292"/>
                    </a:cubicBezTo>
                    <a:cubicBezTo>
                      <a:pt x="665" y="292"/>
                      <a:pt x="352" y="253"/>
                      <a:pt x="44" y="172"/>
                    </a:cubicBezTo>
                    <a:cubicBezTo>
                      <a:pt x="1" y="172"/>
                      <a:pt x="1" y="215"/>
                      <a:pt x="44" y="258"/>
                    </a:cubicBezTo>
                    <a:cubicBezTo>
                      <a:pt x="361" y="342"/>
                      <a:pt x="686" y="380"/>
                      <a:pt x="1009" y="380"/>
                    </a:cubicBezTo>
                    <a:cubicBezTo>
                      <a:pt x="1515" y="380"/>
                      <a:pt x="2018" y="287"/>
                      <a:pt x="2489" y="129"/>
                    </a:cubicBezTo>
                    <a:cubicBezTo>
                      <a:pt x="2575" y="129"/>
                      <a:pt x="2532" y="1"/>
                      <a:pt x="248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3" name="Google Shape;1063;p60"/>
              <p:cNvSpPr/>
              <p:nvPr/>
            </p:nvSpPr>
            <p:spPr>
              <a:xfrm>
                <a:off x="552350" y="2405975"/>
                <a:ext cx="24700" cy="43350"/>
              </a:xfrm>
              <a:custGeom>
                <a:rect b="b" l="l" r="r" t="t"/>
                <a:pathLst>
                  <a:path extrusionOk="0" h="1734" w="988">
                    <a:moveTo>
                      <a:pt x="0" y="1"/>
                    </a:moveTo>
                    <a:lnTo>
                      <a:pt x="0" y="1"/>
                    </a:lnTo>
                    <a:cubicBezTo>
                      <a:pt x="43" y="473"/>
                      <a:pt x="172" y="902"/>
                      <a:pt x="344" y="1331"/>
                    </a:cubicBezTo>
                    <a:cubicBezTo>
                      <a:pt x="344" y="1373"/>
                      <a:pt x="386" y="1373"/>
                      <a:pt x="429" y="1373"/>
                    </a:cubicBezTo>
                    <a:cubicBezTo>
                      <a:pt x="499" y="1339"/>
                      <a:pt x="540" y="1276"/>
                      <a:pt x="622" y="1276"/>
                    </a:cubicBezTo>
                    <a:cubicBezTo>
                      <a:pt x="641" y="1276"/>
                      <a:pt x="662" y="1279"/>
                      <a:pt x="687" y="1288"/>
                    </a:cubicBezTo>
                    <a:cubicBezTo>
                      <a:pt x="773" y="1288"/>
                      <a:pt x="687" y="1545"/>
                      <a:pt x="601" y="1631"/>
                    </a:cubicBezTo>
                    <a:cubicBezTo>
                      <a:pt x="570" y="1694"/>
                      <a:pt x="607" y="1733"/>
                      <a:pt x="646" y="1733"/>
                    </a:cubicBezTo>
                    <a:cubicBezTo>
                      <a:pt x="661" y="1733"/>
                      <a:pt x="675" y="1728"/>
                      <a:pt x="687" y="1717"/>
                    </a:cubicBezTo>
                    <a:cubicBezTo>
                      <a:pt x="773" y="1588"/>
                      <a:pt x="987" y="1245"/>
                      <a:pt x="858" y="1116"/>
                    </a:cubicBezTo>
                    <a:cubicBezTo>
                      <a:pt x="817" y="1075"/>
                      <a:pt x="773" y="1058"/>
                      <a:pt x="729" y="1058"/>
                    </a:cubicBezTo>
                    <a:cubicBezTo>
                      <a:pt x="630" y="1058"/>
                      <a:pt x="528" y="1140"/>
                      <a:pt x="442" y="1211"/>
                    </a:cubicBezTo>
                    <a:lnTo>
                      <a:pt x="442" y="1211"/>
                    </a:lnTo>
                    <a:cubicBezTo>
                      <a:pt x="285" y="807"/>
                      <a:pt x="162" y="404"/>
                      <a:pt x="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4" name="Google Shape;1064;p60"/>
              <p:cNvSpPr/>
              <p:nvPr/>
            </p:nvSpPr>
            <p:spPr>
              <a:xfrm>
                <a:off x="624225" y="3718675"/>
                <a:ext cx="36475" cy="8825"/>
              </a:xfrm>
              <a:custGeom>
                <a:rect b="b" l="l" r="r" t="t"/>
                <a:pathLst>
                  <a:path extrusionOk="0" h="353" w="1459">
                    <a:moveTo>
                      <a:pt x="1415" y="1"/>
                    </a:moveTo>
                    <a:cubicBezTo>
                      <a:pt x="943" y="86"/>
                      <a:pt x="472" y="172"/>
                      <a:pt x="43" y="258"/>
                    </a:cubicBezTo>
                    <a:cubicBezTo>
                      <a:pt x="6" y="258"/>
                      <a:pt x="1" y="352"/>
                      <a:pt x="27" y="352"/>
                    </a:cubicBezTo>
                    <a:cubicBezTo>
                      <a:pt x="31" y="352"/>
                      <a:pt x="36" y="350"/>
                      <a:pt x="43" y="344"/>
                    </a:cubicBezTo>
                    <a:cubicBezTo>
                      <a:pt x="514" y="301"/>
                      <a:pt x="943" y="215"/>
                      <a:pt x="1415" y="86"/>
                    </a:cubicBezTo>
                    <a:cubicBezTo>
                      <a:pt x="1458" y="86"/>
                      <a:pt x="1415" y="1"/>
                      <a:pt x="14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5" name="Google Shape;1065;p60"/>
              <p:cNvSpPr/>
              <p:nvPr/>
            </p:nvSpPr>
            <p:spPr>
              <a:xfrm>
                <a:off x="626350" y="3709025"/>
                <a:ext cx="30050" cy="4325"/>
              </a:xfrm>
              <a:custGeom>
                <a:rect b="b" l="l" r="r" t="t"/>
                <a:pathLst>
                  <a:path extrusionOk="0" h="173" w="1202">
                    <a:moveTo>
                      <a:pt x="1159" y="0"/>
                    </a:moveTo>
                    <a:cubicBezTo>
                      <a:pt x="773" y="43"/>
                      <a:pt x="387" y="43"/>
                      <a:pt x="43" y="86"/>
                    </a:cubicBezTo>
                    <a:cubicBezTo>
                      <a:pt x="0" y="86"/>
                      <a:pt x="0" y="172"/>
                      <a:pt x="43" y="172"/>
                    </a:cubicBezTo>
                    <a:cubicBezTo>
                      <a:pt x="387" y="172"/>
                      <a:pt x="773" y="129"/>
                      <a:pt x="1159" y="86"/>
                    </a:cubicBezTo>
                    <a:cubicBezTo>
                      <a:pt x="1202" y="86"/>
                      <a:pt x="1202" y="0"/>
                      <a:pt x="115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6" name="Google Shape;1066;p60"/>
              <p:cNvSpPr/>
              <p:nvPr/>
            </p:nvSpPr>
            <p:spPr>
              <a:xfrm>
                <a:off x="632775" y="3685425"/>
                <a:ext cx="41850" cy="25750"/>
              </a:xfrm>
              <a:custGeom>
                <a:rect b="b" l="l" r="r" t="t"/>
                <a:pathLst>
                  <a:path extrusionOk="0" h="1030" w="1674">
                    <a:moveTo>
                      <a:pt x="1545" y="1"/>
                    </a:moveTo>
                    <a:cubicBezTo>
                      <a:pt x="1245" y="215"/>
                      <a:pt x="1030" y="515"/>
                      <a:pt x="902" y="859"/>
                    </a:cubicBezTo>
                    <a:cubicBezTo>
                      <a:pt x="902" y="889"/>
                      <a:pt x="945" y="919"/>
                      <a:pt x="970" y="919"/>
                    </a:cubicBezTo>
                    <a:cubicBezTo>
                      <a:pt x="980" y="919"/>
                      <a:pt x="987" y="914"/>
                      <a:pt x="987" y="902"/>
                    </a:cubicBezTo>
                    <a:cubicBezTo>
                      <a:pt x="1141" y="633"/>
                      <a:pt x="1328" y="365"/>
                      <a:pt x="1550" y="158"/>
                    </a:cubicBezTo>
                    <a:lnTo>
                      <a:pt x="1550" y="158"/>
                    </a:lnTo>
                    <a:cubicBezTo>
                      <a:pt x="1561" y="514"/>
                      <a:pt x="1350" y="824"/>
                      <a:pt x="987" y="944"/>
                    </a:cubicBezTo>
                    <a:cubicBezTo>
                      <a:pt x="953" y="949"/>
                      <a:pt x="918" y="951"/>
                      <a:pt x="884" y="951"/>
                    </a:cubicBezTo>
                    <a:cubicBezTo>
                      <a:pt x="620" y="951"/>
                      <a:pt x="369" y="825"/>
                      <a:pt x="230" y="593"/>
                    </a:cubicBezTo>
                    <a:lnTo>
                      <a:pt x="230" y="593"/>
                    </a:lnTo>
                    <a:cubicBezTo>
                      <a:pt x="444" y="669"/>
                      <a:pt x="630" y="753"/>
                      <a:pt x="816" y="902"/>
                    </a:cubicBezTo>
                    <a:cubicBezTo>
                      <a:pt x="828" y="914"/>
                      <a:pt x="841" y="919"/>
                      <a:pt x="851" y="919"/>
                    </a:cubicBezTo>
                    <a:cubicBezTo>
                      <a:pt x="877" y="919"/>
                      <a:pt x="889" y="889"/>
                      <a:pt x="859" y="859"/>
                    </a:cubicBezTo>
                    <a:cubicBezTo>
                      <a:pt x="644" y="644"/>
                      <a:pt x="387" y="515"/>
                      <a:pt x="130" y="430"/>
                    </a:cubicBezTo>
                    <a:cubicBezTo>
                      <a:pt x="44" y="430"/>
                      <a:pt x="1" y="473"/>
                      <a:pt x="44" y="515"/>
                    </a:cubicBezTo>
                    <a:cubicBezTo>
                      <a:pt x="178" y="851"/>
                      <a:pt x="496" y="1029"/>
                      <a:pt x="813" y="1029"/>
                    </a:cubicBezTo>
                    <a:cubicBezTo>
                      <a:pt x="901" y="1029"/>
                      <a:pt x="989" y="1015"/>
                      <a:pt x="1073" y="987"/>
                    </a:cubicBezTo>
                    <a:cubicBezTo>
                      <a:pt x="1459" y="859"/>
                      <a:pt x="1674" y="430"/>
                      <a:pt x="1631" y="44"/>
                    </a:cubicBezTo>
                    <a:cubicBezTo>
                      <a:pt x="1631" y="1"/>
                      <a:pt x="1588" y="1"/>
                      <a:pt x="15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7" name="Google Shape;1067;p60"/>
              <p:cNvSpPr/>
              <p:nvPr/>
            </p:nvSpPr>
            <p:spPr>
              <a:xfrm>
                <a:off x="598475" y="2569000"/>
                <a:ext cx="302450" cy="323900"/>
              </a:xfrm>
              <a:custGeom>
                <a:rect b="b" l="l" r="r" t="t"/>
                <a:pathLst>
                  <a:path extrusionOk="0" h="12956" w="12098">
                    <a:moveTo>
                      <a:pt x="172" y="0"/>
                    </a:moveTo>
                    <a:lnTo>
                      <a:pt x="0" y="3947"/>
                    </a:lnTo>
                    <a:lnTo>
                      <a:pt x="6435" y="7894"/>
                    </a:lnTo>
                    <a:lnTo>
                      <a:pt x="3861" y="11326"/>
                    </a:lnTo>
                    <a:lnTo>
                      <a:pt x="5019" y="12956"/>
                    </a:lnTo>
                    <a:cubicBezTo>
                      <a:pt x="5019" y="12956"/>
                      <a:pt x="12098" y="9138"/>
                      <a:pt x="10510" y="6521"/>
                    </a:cubicBezTo>
                    <a:cubicBezTo>
                      <a:pt x="8966" y="3904"/>
                      <a:pt x="172" y="0"/>
                      <a:pt x="17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8" name="Google Shape;1068;p60"/>
              <p:cNvSpPr/>
              <p:nvPr/>
            </p:nvSpPr>
            <p:spPr>
              <a:xfrm>
                <a:off x="422575" y="2923975"/>
                <a:ext cx="271375" cy="706775"/>
              </a:xfrm>
              <a:custGeom>
                <a:rect b="b" l="l" r="r" t="t"/>
                <a:pathLst>
                  <a:path extrusionOk="0" h="28271" w="10855">
                    <a:moveTo>
                      <a:pt x="10682" y="1"/>
                    </a:moveTo>
                    <a:lnTo>
                      <a:pt x="1" y="473"/>
                    </a:lnTo>
                    <a:lnTo>
                      <a:pt x="215" y="28271"/>
                    </a:lnTo>
                    <a:lnTo>
                      <a:pt x="4205" y="28271"/>
                    </a:lnTo>
                    <a:cubicBezTo>
                      <a:pt x="4205" y="28271"/>
                      <a:pt x="4977" y="6435"/>
                      <a:pt x="5148" y="6049"/>
                    </a:cubicBezTo>
                    <a:cubicBezTo>
                      <a:pt x="5191" y="5964"/>
                      <a:pt x="5291" y="5935"/>
                      <a:pt x="5406" y="5935"/>
                    </a:cubicBezTo>
                    <a:cubicBezTo>
                      <a:pt x="5635" y="5935"/>
                      <a:pt x="5921" y="6049"/>
                      <a:pt x="5921" y="6049"/>
                    </a:cubicBezTo>
                    <a:lnTo>
                      <a:pt x="5620" y="28228"/>
                    </a:lnTo>
                    <a:lnTo>
                      <a:pt x="10425" y="27971"/>
                    </a:lnTo>
                    <a:cubicBezTo>
                      <a:pt x="10425" y="27971"/>
                      <a:pt x="10854" y="5620"/>
                      <a:pt x="1068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9" name="Google Shape;1069;p60"/>
              <p:cNvSpPr/>
              <p:nvPr/>
            </p:nvSpPr>
            <p:spPr>
              <a:xfrm>
                <a:off x="464400" y="2724500"/>
                <a:ext cx="184500" cy="238125"/>
              </a:xfrm>
              <a:custGeom>
                <a:rect b="b" l="l" r="r" t="t"/>
                <a:pathLst>
                  <a:path extrusionOk="0" h="9525" w="7380">
                    <a:moveTo>
                      <a:pt x="1030" y="1"/>
                    </a:moveTo>
                    <a:lnTo>
                      <a:pt x="1" y="9524"/>
                    </a:lnTo>
                    <a:lnTo>
                      <a:pt x="7379" y="8366"/>
                    </a:lnTo>
                    <a:lnTo>
                      <a:pt x="7379" y="515"/>
                    </a:lnTo>
                    <a:lnTo>
                      <a:pt x="1030"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0" name="Google Shape;1070;p60"/>
              <p:cNvSpPr/>
              <p:nvPr/>
            </p:nvSpPr>
            <p:spPr>
              <a:xfrm>
                <a:off x="203800" y="2577575"/>
                <a:ext cx="299250" cy="322825"/>
              </a:xfrm>
              <a:custGeom>
                <a:rect b="b" l="l" r="r" t="t"/>
                <a:pathLst>
                  <a:path extrusionOk="0" h="12913" w="11970">
                    <a:moveTo>
                      <a:pt x="11969" y="0"/>
                    </a:moveTo>
                    <a:cubicBezTo>
                      <a:pt x="11969" y="1"/>
                      <a:pt x="3175" y="3776"/>
                      <a:pt x="1587" y="6392"/>
                    </a:cubicBezTo>
                    <a:cubicBezTo>
                      <a:pt x="0" y="9009"/>
                      <a:pt x="7765" y="12913"/>
                      <a:pt x="7765" y="12913"/>
                    </a:cubicBezTo>
                    <a:lnTo>
                      <a:pt x="8923" y="11240"/>
                    </a:lnTo>
                    <a:lnTo>
                      <a:pt x="5663" y="7765"/>
                    </a:lnTo>
                    <a:lnTo>
                      <a:pt x="10768" y="4548"/>
                    </a:lnTo>
                    <a:lnTo>
                      <a:pt x="11969"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1" name="Google Shape;1071;p60"/>
              <p:cNvSpPr/>
              <p:nvPr/>
            </p:nvSpPr>
            <p:spPr>
              <a:xfrm>
                <a:off x="625275" y="2580800"/>
                <a:ext cx="23625" cy="170550"/>
              </a:xfrm>
              <a:custGeom>
                <a:rect b="b" l="l" r="r" t="t"/>
                <a:pathLst>
                  <a:path extrusionOk="0" h="6822" w="945">
                    <a:moveTo>
                      <a:pt x="172" y="0"/>
                    </a:moveTo>
                    <a:lnTo>
                      <a:pt x="1" y="6821"/>
                    </a:lnTo>
                    <a:lnTo>
                      <a:pt x="601" y="6821"/>
                    </a:lnTo>
                    <a:lnTo>
                      <a:pt x="944" y="386"/>
                    </a:lnTo>
                    <a:lnTo>
                      <a:pt x="172"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2" name="Google Shape;1072;p60"/>
              <p:cNvSpPr/>
              <p:nvPr/>
            </p:nvSpPr>
            <p:spPr>
              <a:xfrm>
                <a:off x="480500" y="2577575"/>
                <a:ext cx="32200" cy="161975"/>
              </a:xfrm>
              <a:custGeom>
                <a:rect b="b" l="l" r="r" t="t"/>
                <a:pathLst>
                  <a:path extrusionOk="0" h="6479" w="1288">
                    <a:moveTo>
                      <a:pt x="901" y="0"/>
                    </a:moveTo>
                    <a:lnTo>
                      <a:pt x="0" y="429"/>
                    </a:lnTo>
                    <a:lnTo>
                      <a:pt x="687" y="6478"/>
                    </a:lnTo>
                    <a:lnTo>
                      <a:pt x="1287" y="6478"/>
                    </a:lnTo>
                    <a:lnTo>
                      <a:pt x="90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3" name="Google Shape;1073;p60"/>
              <p:cNvSpPr/>
              <p:nvPr/>
            </p:nvSpPr>
            <p:spPr>
              <a:xfrm>
                <a:off x="628500" y="2737375"/>
                <a:ext cx="10750" cy="9675"/>
              </a:xfrm>
              <a:custGeom>
                <a:rect b="b" l="l" r="r" t="t"/>
                <a:pathLst>
                  <a:path extrusionOk="0" h="387" w="430">
                    <a:moveTo>
                      <a:pt x="201" y="81"/>
                    </a:moveTo>
                    <a:lnTo>
                      <a:pt x="201" y="81"/>
                    </a:lnTo>
                    <a:cubicBezTo>
                      <a:pt x="204" y="84"/>
                      <a:pt x="209" y="86"/>
                      <a:pt x="215" y="86"/>
                    </a:cubicBezTo>
                    <a:cubicBezTo>
                      <a:pt x="301" y="129"/>
                      <a:pt x="301" y="258"/>
                      <a:pt x="215" y="258"/>
                    </a:cubicBezTo>
                    <a:cubicBezTo>
                      <a:pt x="172" y="258"/>
                      <a:pt x="129" y="129"/>
                      <a:pt x="172" y="86"/>
                    </a:cubicBezTo>
                    <a:cubicBezTo>
                      <a:pt x="184" y="86"/>
                      <a:pt x="194" y="84"/>
                      <a:pt x="201" y="81"/>
                    </a:cubicBezTo>
                    <a:close/>
                    <a:moveTo>
                      <a:pt x="258" y="0"/>
                    </a:moveTo>
                    <a:cubicBezTo>
                      <a:pt x="237" y="0"/>
                      <a:pt x="217" y="20"/>
                      <a:pt x="206" y="40"/>
                    </a:cubicBezTo>
                    <a:lnTo>
                      <a:pt x="206" y="40"/>
                    </a:lnTo>
                    <a:cubicBezTo>
                      <a:pt x="198" y="35"/>
                      <a:pt x="188" y="31"/>
                      <a:pt x="175" y="31"/>
                    </a:cubicBezTo>
                    <a:cubicBezTo>
                      <a:pt x="162" y="31"/>
                      <a:pt x="146" y="35"/>
                      <a:pt x="129" y="43"/>
                    </a:cubicBezTo>
                    <a:cubicBezTo>
                      <a:pt x="43" y="43"/>
                      <a:pt x="0" y="129"/>
                      <a:pt x="43" y="215"/>
                    </a:cubicBezTo>
                    <a:cubicBezTo>
                      <a:pt x="43" y="301"/>
                      <a:pt x="129" y="386"/>
                      <a:pt x="215" y="386"/>
                    </a:cubicBezTo>
                    <a:cubicBezTo>
                      <a:pt x="301" y="386"/>
                      <a:pt x="386" y="301"/>
                      <a:pt x="386" y="215"/>
                    </a:cubicBezTo>
                    <a:cubicBezTo>
                      <a:pt x="429" y="129"/>
                      <a:pt x="343" y="43"/>
                      <a:pt x="25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4" name="Google Shape;1074;p60"/>
              <p:cNvSpPr/>
              <p:nvPr/>
            </p:nvSpPr>
            <p:spPr>
              <a:xfrm>
                <a:off x="499800" y="2728575"/>
                <a:ext cx="9675" cy="8875"/>
              </a:xfrm>
              <a:custGeom>
                <a:rect b="b" l="l" r="r" t="t"/>
                <a:pathLst>
                  <a:path extrusionOk="0" h="355" w="387">
                    <a:moveTo>
                      <a:pt x="147" y="128"/>
                    </a:moveTo>
                    <a:lnTo>
                      <a:pt x="147" y="128"/>
                    </a:lnTo>
                    <a:cubicBezTo>
                      <a:pt x="155" y="132"/>
                      <a:pt x="163" y="135"/>
                      <a:pt x="172" y="138"/>
                    </a:cubicBezTo>
                    <a:cubicBezTo>
                      <a:pt x="258" y="138"/>
                      <a:pt x="258" y="138"/>
                      <a:pt x="258" y="181"/>
                    </a:cubicBezTo>
                    <a:cubicBezTo>
                      <a:pt x="258" y="224"/>
                      <a:pt x="215" y="224"/>
                      <a:pt x="172" y="224"/>
                    </a:cubicBezTo>
                    <a:cubicBezTo>
                      <a:pt x="140" y="192"/>
                      <a:pt x="132" y="160"/>
                      <a:pt x="147" y="128"/>
                    </a:cubicBezTo>
                    <a:close/>
                    <a:moveTo>
                      <a:pt x="221" y="1"/>
                    </a:moveTo>
                    <a:cubicBezTo>
                      <a:pt x="206" y="1"/>
                      <a:pt x="189" y="3"/>
                      <a:pt x="172" y="9"/>
                    </a:cubicBezTo>
                    <a:cubicBezTo>
                      <a:pt x="132" y="9"/>
                      <a:pt x="101" y="28"/>
                      <a:pt x="93" y="52"/>
                    </a:cubicBezTo>
                    <a:lnTo>
                      <a:pt x="86" y="52"/>
                    </a:lnTo>
                    <a:cubicBezTo>
                      <a:pt x="0" y="95"/>
                      <a:pt x="0" y="224"/>
                      <a:pt x="86" y="309"/>
                    </a:cubicBezTo>
                    <a:cubicBezTo>
                      <a:pt x="117" y="340"/>
                      <a:pt x="158" y="354"/>
                      <a:pt x="200" y="354"/>
                    </a:cubicBezTo>
                    <a:cubicBezTo>
                      <a:pt x="277" y="354"/>
                      <a:pt x="359" y="307"/>
                      <a:pt x="386" y="224"/>
                    </a:cubicBezTo>
                    <a:cubicBezTo>
                      <a:pt x="386" y="112"/>
                      <a:pt x="322" y="1"/>
                      <a:pt x="22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5" name="Google Shape;1075;p60"/>
              <p:cNvSpPr/>
              <p:nvPr/>
            </p:nvSpPr>
            <p:spPr>
              <a:xfrm>
                <a:off x="522350" y="2780550"/>
                <a:ext cx="84725" cy="80925"/>
              </a:xfrm>
              <a:custGeom>
                <a:rect b="b" l="l" r="r" t="t"/>
                <a:pathLst>
                  <a:path extrusionOk="0" h="3237" w="3389">
                    <a:moveTo>
                      <a:pt x="297" y="154"/>
                    </a:moveTo>
                    <a:cubicBezTo>
                      <a:pt x="310" y="182"/>
                      <a:pt x="340" y="204"/>
                      <a:pt x="385" y="204"/>
                    </a:cubicBezTo>
                    <a:lnTo>
                      <a:pt x="1586" y="290"/>
                    </a:lnTo>
                    <a:cubicBezTo>
                      <a:pt x="2058" y="290"/>
                      <a:pt x="2530" y="332"/>
                      <a:pt x="2959" y="418"/>
                    </a:cubicBezTo>
                    <a:cubicBezTo>
                      <a:pt x="3388" y="547"/>
                      <a:pt x="3260" y="1019"/>
                      <a:pt x="3217" y="1405"/>
                    </a:cubicBezTo>
                    <a:cubicBezTo>
                      <a:pt x="3260" y="1834"/>
                      <a:pt x="3217" y="2263"/>
                      <a:pt x="3174" y="2692"/>
                    </a:cubicBezTo>
                    <a:cubicBezTo>
                      <a:pt x="3024" y="3016"/>
                      <a:pt x="2817" y="3094"/>
                      <a:pt x="2568" y="3094"/>
                    </a:cubicBezTo>
                    <a:cubicBezTo>
                      <a:pt x="2389" y="3094"/>
                      <a:pt x="2188" y="3053"/>
                      <a:pt x="1973" y="3035"/>
                    </a:cubicBezTo>
                    <a:cubicBezTo>
                      <a:pt x="1586" y="3035"/>
                      <a:pt x="1200" y="2992"/>
                      <a:pt x="814" y="2906"/>
                    </a:cubicBezTo>
                    <a:cubicBezTo>
                      <a:pt x="1" y="2581"/>
                      <a:pt x="267" y="945"/>
                      <a:pt x="297" y="154"/>
                    </a:cubicBezTo>
                    <a:close/>
                    <a:moveTo>
                      <a:pt x="278" y="0"/>
                    </a:moveTo>
                    <a:cubicBezTo>
                      <a:pt x="267" y="0"/>
                      <a:pt x="257" y="11"/>
                      <a:pt x="257" y="32"/>
                    </a:cubicBezTo>
                    <a:cubicBezTo>
                      <a:pt x="214" y="547"/>
                      <a:pt x="171" y="1062"/>
                      <a:pt x="171" y="1577"/>
                    </a:cubicBezTo>
                    <a:cubicBezTo>
                      <a:pt x="128" y="1920"/>
                      <a:pt x="128" y="2306"/>
                      <a:pt x="214" y="2649"/>
                    </a:cubicBezTo>
                    <a:cubicBezTo>
                      <a:pt x="471" y="3207"/>
                      <a:pt x="1372" y="3078"/>
                      <a:pt x="1887" y="3121"/>
                    </a:cubicBezTo>
                    <a:cubicBezTo>
                      <a:pt x="2079" y="3145"/>
                      <a:pt x="2407" y="3237"/>
                      <a:pt x="2695" y="3237"/>
                    </a:cubicBezTo>
                    <a:cubicBezTo>
                      <a:pt x="2921" y="3237"/>
                      <a:pt x="3122" y="3181"/>
                      <a:pt x="3217" y="2992"/>
                    </a:cubicBezTo>
                    <a:cubicBezTo>
                      <a:pt x="3345" y="2649"/>
                      <a:pt x="3345" y="2306"/>
                      <a:pt x="3345" y="1963"/>
                    </a:cubicBezTo>
                    <a:cubicBezTo>
                      <a:pt x="3345" y="1448"/>
                      <a:pt x="3388" y="890"/>
                      <a:pt x="3388" y="375"/>
                    </a:cubicBezTo>
                    <a:cubicBezTo>
                      <a:pt x="3388" y="332"/>
                      <a:pt x="3388" y="290"/>
                      <a:pt x="3345" y="290"/>
                    </a:cubicBezTo>
                    <a:lnTo>
                      <a:pt x="385" y="32"/>
                    </a:lnTo>
                    <a:cubicBezTo>
                      <a:pt x="342" y="32"/>
                      <a:pt x="313" y="52"/>
                      <a:pt x="299" y="77"/>
                    </a:cubicBezTo>
                    <a:lnTo>
                      <a:pt x="299" y="77"/>
                    </a:lnTo>
                    <a:cubicBezTo>
                      <a:pt x="299" y="62"/>
                      <a:pt x="300" y="47"/>
                      <a:pt x="300" y="32"/>
                    </a:cubicBezTo>
                    <a:cubicBezTo>
                      <a:pt x="300" y="11"/>
                      <a:pt x="289" y="0"/>
                      <a:pt x="27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6" name="Google Shape;1076;p60"/>
              <p:cNvSpPr/>
              <p:nvPr/>
            </p:nvSpPr>
            <p:spPr>
              <a:xfrm>
                <a:off x="527675" y="2799575"/>
                <a:ext cx="77200" cy="5775"/>
              </a:xfrm>
              <a:custGeom>
                <a:rect b="b" l="l" r="r" t="t"/>
                <a:pathLst>
                  <a:path extrusionOk="0" h="231" w="3088">
                    <a:moveTo>
                      <a:pt x="1" y="0"/>
                    </a:moveTo>
                    <a:cubicBezTo>
                      <a:pt x="1" y="0"/>
                      <a:pt x="1" y="43"/>
                      <a:pt x="1" y="43"/>
                    </a:cubicBezTo>
                    <a:cubicBezTo>
                      <a:pt x="754" y="174"/>
                      <a:pt x="1533" y="230"/>
                      <a:pt x="2299" y="230"/>
                    </a:cubicBezTo>
                    <a:cubicBezTo>
                      <a:pt x="2535" y="230"/>
                      <a:pt x="2771" y="225"/>
                      <a:pt x="3004" y="215"/>
                    </a:cubicBezTo>
                    <a:cubicBezTo>
                      <a:pt x="3077" y="215"/>
                      <a:pt x="3088" y="120"/>
                      <a:pt x="3035" y="120"/>
                    </a:cubicBezTo>
                    <a:cubicBezTo>
                      <a:pt x="3026" y="120"/>
                      <a:pt x="3016" y="123"/>
                      <a:pt x="3004" y="129"/>
                    </a:cubicBezTo>
                    <a:cubicBezTo>
                      <a:pt x="2017" y="129"/>
                      <a:pt x="1030" y="86"/>
                      <a:pt x="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7" name="Google Shape;1077;p60"/>
              <p:cNvSpPr/>
              <p:nvPr/>
            </p:nvSpPr>
            <p:spPr>
              <a:xfrm>
                <a:off x="653150" y="2943550"/>
                <a:ext cx="33275" cy="50175"/>
              </a:xfrm>
              <a:custGeom>
                <a:rect b="b" l="l" r="r" t="t"/>
                <a:pathLst>
                  <a:path extrusionOk="0" h="2007" w="1331">
                    <a:moveTo>
                      <a:pt x="44" y="1"/>
                    </a:moveTo>
                    <a:cubicBezTo>
                      <a:pt x="22" y="1"/>
                      <a:pt x="1" y="11"/>
                      <a:pt x="1" y="33"/>
                    </a:cubicBezTo>
                    <a:cubicBezTo>
                      <a:pt x="44" y="848"/>
                      <a:pt x="473" y="1620"/>
                      <a:pt x="1245" y="2006"/>
                    </a:cubicBezTo>
                    <a:cubicBezTo>
                      <a:pt x="1288" y="2006"/>
                      <a:pt x="1331" y="1920"/>
                      <a:pt x="1288" y="1877"/>
                    </a:cubicBezTo>
                    <a:cubicBezTo>
                      <a:pt x="601" y="1491"/>
                      <a:pt x="172" y="805"/>
                      <a:pt x="87" y="33"/>
                    </a:cubicBezTo>
                    <a:cubicBezTo>
                      <a:pt x="87" y="11"/>
                      <a:pt x="65" y="1"/>
                      <a:pt x="4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8" name="Google Shape;1078;p60"/>
              <p:cNvSpPr/>
              <p:nvPr/>
            </p:nvSpPr>
            <p:spPr>
              <a:xfrm>
                <a:off x="556625" y="2953750"/>
                <a:ext cx="27925" cy="77500"/>
              </a:xfrm>
              <a:custGeom>
                <a:rect b="b" l="l" r="r" t="t"/>
                <a:pathLst>
                  <a:path extrusionOk="0" h="3100" w="1117">
                    <a:moveTo>
                      <a:pt x="966" y="0"/>
                    </a:moveTo>
                    <a:cubicBezTo>
                      <a:pt x="934" y="0"/>
                      <a:pt x="902" y="32"/>
                      <a:pt x="902" y="97"/>
                    </a:cubicBezTo>
                    <a:cubicBezTo>
                      <a:pt x="902" y="611"/>
                      <a:pt x="945" y="1126"/>
                      <a:pt x="902" y="1641"/>
                    </a:cubicBezTo>
                    <a:cubicBezTo>
                      <a:pt x="859" y="2284"/>
                      <a:pt x="473" y="2585"/>
                      <a:pt x="44" y="3014"/>
                    </a:cubicBezTo>
                    <a:cubicBezTo>
                      <a:pt x="1" y="3057"/>
                      <a:pt x="87" y="3100"/>
                      <a:pt x="87" y="3100"/>
                    </a:cubicBezTo>
                    <a:cubicBezTo>
                      <a:pt x="473" y="2799"/>
                      <a:pt x="773" y="2456"/>
                      <a:pt x="945" y="2027"/>
                    </a:cubicBezTo>
                    <a:cubicBezTo>
                      <a:pt x="1073" y="1384"/>
                      <a:pt x="1116" y="740"/>
                      <a:pt x="1031" y="97"/>
                    </a:cubicBezTo>
                    <a:cubicBezTo>
                      <a:pt x="1031" y="32"/>
                      <a:pt x="998" y="0"/>
                      <a:pt x="96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9" name="Google Shape;1079;p60"/>
              <p:cNvSpPr/>
              <p:nvPr/>
            </p:nvSpPr>
            <p:spPr>
              <a:xfrm>
                <a:off x="430075" y="2959275"/>
                <a:ext cx="37575" cy="44100"/>
              </a:xfrm>
              <a:custGeom>
                <a:rect b="b" l="l" r="r" t="t"/>
                <a:pathLst>
                  <a:path extrusionOk="0" h="1764" w="1503">
                    <a:moveTo>
                      <a:pt x="1434" y="0"/>
                    </a:moveTo>
                    <a:cubicBezTo>
                      <a:pt x="1413" y="0"/>
                      <a:pt x="1390" y="14"/>
                      <a:pt x="1374" y="47"/>
                    </a:cubicBezTo>
                    <a:cubicBezTo>
                      <a:pt x="1159" y="734"/>
                      <a:pt x="687" y="1334"/>
                      <a:pt x="44" y="1677"/>
                    </a:cubicBezTo>
                    <a:cubicBezTo>
                      <a:pt x="1" y="1677"/>
                      <a:pt x="44" y="1763"/>
                      <a:pt x="87" y="1763"/>
                    </a:cubicBezTo>
                    <a:cubicBezTo>
                      <a:pt x="773" y="1420"/>
                      <a:pt x="1288" y="819"/>
                      <a:pt x="1502" y="90"/>
                    </a:cubicBezTo>
                    <a:cubicBezTo>
                      <a:pt x="1502" y="37"/>
                      <a:pt x="1470" y="0"/>
                      <a:pt x="143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0" name="Google Shape;1080;p60"/>
              <p:cNvSpPr/>
              <p:nvPr/>
            </p:nvSpPr>
            <p:spPr>
              <a:xfrm>
                <a:off x="423650" y="3625375"/>
                <a:ext cx="96550" cy="3250"/>
              </a:xfrm>
              <a:custGeom>
                <a:rect b="b" l="l" r="r" t="t"/>
                <a:pathLst>
                  <a:path extrusionOk="0" h="130" w="3862">
                    <a:moveTo>
                      <a:pt x="3819" y="0"/>
                    </a:moveTo>
                    <a:cubicBezTo>
                      <a:pt x="2574" y="0"/>
                      <a:pt x="1330" y="0"/>
                      <a:pt x="43" y="43"/>
                    </a:cubicBezTo>
                    <a:cubicBezTo>
                      <a:pt x="1" y="43"/>
                      <a:pt x="1" y="129"/>
                      <a:pt x="43" y="129"/>
                    </a:cubicBezTo>
                    <a:cubicBezTo>
                      <a:pt x="1330" y="129"/>
                      <a:pt x="2574" y="129"/>
                      <a:pt x="3819" y="86"/>
                    </a:cubicBezTo>
                    <a:cubicBezTo>
                      <a:pt x="3861" y="86"/>
                      <a:pt x="3861" y="0"/>
                      <a:pt x="38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1" name="Google Shape;1081;p60"/>
              <p:cNvSpPr/>
              <p:nvPr/>
            </p:nvSpPr>
            <p:spPr>
              <a:xfrm>
                <a:off x="431150" y="3597500"/>
                <a:ext cx="93350" cy="5375"/>
              </a:xfrm>
              <a:custGeom>
                <a:rect b="b" l="l" r="r" t="t"/>
                <a:pathLst>
                  <a:path extrusionOk="0" h="215" w="3734">
                    <a:moveTo>
                      <a:pt x="44" y="0"/>
                    </a:moveTo>
                    <a:cubicBezTo>
                      <a:pt x="1" y="0"/>
                      <a:pt x="1" y="43"/>
                      <a:pt x="44" y="43"/>
                    </a:cubicBezTo>
                    <a:cubicBezTo>
                      <a:pt x="1245" y="129"/>
                      <a:pt x="2489" y="215"/>
                      <a:pt x="3690" y="215"/>
                    </a:cubicBezTo>
                    <a:cubicBezTo>
                      <a:pt x="3733" y="215"/>
                      <a:pt x="3733" y="129"/>
                      <a:pt x="3690" y="129"/>
                    </a:cubicBezTo>
                    <a:cubicBezTo>
                      <a:pt x="2489" y="43"/>
                      <a:pt x="1288" y="43"/>
                      <a:pt x="4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2" name="Google Shape;1082;p60"/>
              <p:cNvSpPr/>
              <p:nvPr/>
            </p:nvSpPr>
            <p:spPr>
              <a:xfrm>
                <a:off x="558825" y="3613575"/>
                <a:ext cx="110450" cy="16100"/>
              </a:xfrm>
              <a:custGeom>
                <a:rect b="b" l="l" r="r" t="t"/>
                <a:pathLst>
                  <a:path extrusionOk="0" h="644" w="4418">
                    <a:moveTo>
                      <a:pt x="4332" y="0"/>
                    </a:moveTo>
                    <a:cubicBezTo>
                      <a:pt x="2916" y="258"/>
                      <a:pt x="1457" y="429"/>
                      <a:pt x="42" y="558"/>
                    </a:cubicBezTo>
                    <a:cubicBezTo>
                      <a:pt x="7" y="558"/>
                      <a:pt x="1" y="613"/>
                      <a:pt x="21" y="613"/>
                    </a:cubicBezTo>
                    <a:cubicBezTo>
                      <a:pt x="26" y="613"/>
                      <a:pt x="33" y="610"/>
                      <a:pt x="42" y="601"/>
                    </a:cubicBezTo>
                    <a:lnTo>
                      <a:pt x="42" y="644"/>
                    </a:lnTo>
                    <a:cubicBezTo>
                      <a:pt x="1500" y="558"/>
                      <a:pt x="2916" y="344"/>
                      <a:pt x="4374" y="86"/>
                    </a:cubicBezTo>
                    <a:cubicBezTo>
                      <a:pt x="4417" y="86"/>
                      <a:pt x="4417" y="0"/>
                      <a:pt x="433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3" name="Google Shape;1083;p60"/>
              <p:cNvSpPr/>
              <p:nvPr/>
            </p:nvSpPr>
            <p:spPr>
              <a:xfrm>
                <a:off x="559850" y="3583550"/>
                <a:ext cx="120150" cy="8600"/>
              </a:xfrm>
              <a:custGeom>
                <a:rect b="b" l="l" r="r" t="t"/>
                <a:pathLst>
                  <a:path extrusionOk="0" h="344" w="4806">
                    <a:moveTo>
                      <a:pt x="4762" y="0"/>
                    </a:moveTo>
                    <a:cubicBezTo>
                      <a:pt x="3175" y="86"/>
                      <a:pt x="1588" y="215"/>
                      <a:pt x="44" y="301"/>
                    </a:cubicBezTo>
                    <a:cubicBezTo>
                      <a:pt x="1" y="301"/>
                      <a:pt x="1" y="344"/>
                      <a:pt x="44" y="344"/>
                    </a:cubicBezTo>
                    <a:cubicBezTo>
                      <a:pt x="1588" y="301"/>
                      <a:pt x="3175" y="215"/>
                      <a:pt x="4762" y="129"/>
                    </a:cubicBezTo>
                    <a:cubicBezTo>
                      <a:pt x="4805" y="129"/>
                      <a:pt x="4805" y="0"/>
                      <a:pt x="476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4" name="Google Shape;1084;p60"/>
              <p:cNvSpPr/>
              <p:nvPr/>
            </p:nvSpPr>
            <p:spPr>
              <a:xfrm>
                <a:off x="617775" y="3287550"/>
                <a:ext cx="47200" cy="16100"/>
              </a:xfrm>
              <a:custGeom>
                <a:rect b="b" l="l" r="r" t="t"/>
                <a:pathLst>
                  <a:path extrusionOk="0" h="644" w="1888">
                    <a:moveTo>
                      <a:pt x="1802" y="0"/>
                    </a:moveTo>
                    <a:cubicBezTo>
                      <a:pt x="1201" y="215"/>
                      <a:pt x="644" y="429"/>
                      <a:pt x="43" y="558"/>
                    </a:cubicBezTo>
                    <a:cubicBezTo>
                      <a:pt x="0" y="558"/>
                      <a:pt x="43" y="601"/>
                      <a:pt x="43" y="601"/>
                    </a:cubicBezTo>
                    <a:lnTo>
                      <a:pt x="43" y="644"/>
                    </a:lnTo>
                    <a:cubicBezTo>
                      <a:pt x="644" y="515"/>
                      <a:pt x="1244" y="344"/>
                      <a:pt x="1802" y="129"/>
                    </a:cubicBezTo>
                    <a:cubicBezTo>
                      <a:pt x="1888" y="86"/>
                      <a:pt x="1845" y="0"/>
                      <a:pt x="180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5" name="Google Shape;1085;p60"/>
              <p:cNvSpPr/>
              <p:nvPr/>
            </p:nvSpPr>
            <p:spPr>
              <a:xfrm>
                <a:off x="457100" y="3290475"/>
                <a:ext cx="39350" cy="28425"/>
              </a:xfrm>
              <a:custGeom>
                <a:rect b="b" l="l" r="r" t="t"/>
                <a:pathLst>
                  <a:path extrusionOk="0" h="1137" w="1574">
                    <a:moveTo>
                      <a:pt x="54" y="0"/>
                    </a:moveTo>
                    <a:cubicBezTo>
                      <a:pt x="22" y="0"/>
                      <a:pt x="1" y="63"/>
                      <a:pt x="35" y="98"/>
                    </a:cubicBezTo>
                    <a:cubicBezTo>
                      <a:pt x="507" y="441"/>
                      <a:pt x="979" y="784"/>
                      <a:pt x="1451" y="1127"/>
                    </a:cubicBezTo>
                    <a:cubicBezTo>
                      <a:pt x="1463" y="1133"/>
                      <a:pt x="1474" y="1136"/>
                      <a:pt x="1484" y="1136"/>
                    </a:cubicBezTo>
                    <a:cubicBezTo>
                      <a:pt x="1547" y="1136"/>
                      <a:pt x="1574" y="1036"/>
                      <a:pt x="1537" y="999"/>
                    </a:cubicBezTo>
                    <a:cubicBezTo>
                      <a:pt x="1065" y="656"/>
                      <a:pt x="550" y="355"/>
                      <a:pt x="78" y="12"/>
                    </a:cubicBezTo>
                    <a:cubicBezTo>
                      <a:pt x="70" y="4"/>
                      <a:pt x="62" y="0"/>
                      <a:pt x="5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6" name="Google Shape;1086;p60"/>
              <p:cNvSpPr/>
              <p:nvPr/>
            </p:nvSpPr>
            <p:spPr>
              <a:xfrm>
                <a:off x="546225" y="2461650"/>
                <a:ext cx="37900" cy="13525"/>
              </a:xfrm>
              <a:custGeom>
                <a:rect b="b" l="l" r="r" t="t"/>
                <a:pathLst>
                  <a:path extrusionOk="0" h="541" w="1516">
                    <a:moveTo>
                      <a:pt x="1462" y="1"/>
                    </a:moveTo>
                    <a:cubicBezTo>
                      <a:pt x="1443" y="1"/>
                      <a:pt x="1420" y="15"/>
                      <a:pt x="1404" y="47"/>
                    </a:cubicBezTo>
                    <a:cubicBezTo>
                      <a:pt x="1250" y="288"/>
                      <a:pt x="985" y="418"/>
                      <a:pt x="722" y="418"/>
                    </a:cubicBezTo>
                    <a:cubicBezTo>
                      <a:pt x="470" y="418"/>
                      <a:pt x="221" y="299"/>
                      <a:pt x="74" y="47"/>
                    </a:cubicBezTo>
                    <a:cubicBezTo>
                      <a:pt x="74" y="35"/>
                      <a:pt x="66" y="30"/>
                      <a:pt x="57" y="30"/>
                    </a:cubicBezTo>
                    <a:cubicBezTo>
                      <a:pt x="35" y="30"/>
                      <a:pt x="1" y="60"/>
                      <a:pt x="31" y="90"/>
                    </a:cubicBezTo>
                    <a:cubicBezTo>
                      <a:pt x="181" y="391"/>
                      <a:pt x="471" y="541"/>
                      <a:pt x="760" y="541"/>
                    </a:cubicBezTo>
                    <a:cubicBezTo>
                      <a:pt x="1050" y="541"/>
                      <a:pt x="1339" y="391"/>
                      <a:pt x="1489" y="90"/>
                    </a:cubicBezTo>
                    <a:cubicBezTo>
                      <a:pt x="1516" y="37"/>
                      <a:pt x="1493" y="1"/>
                      <a:pt x="146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7" name="Google Shape;1087;p60"/>
              <p:cNvSpPr/>
              <p:nvPr/>
            </p:nvSpPr>
            <p:spPr>
              <a:xfrm>
                <a:off x="485850" y="2336275"/>
                <a:ext cx="140525" cy="66675"/>
              </a:xfrm>
              <a:custGeom>
                <a:rect b="b" l="l" r="r" t="t"/>
                <a:pathLst>
                  <a:path extrusionOk="0" h="2667" w="5621">
                    <a:moveTo>
                      <a:pt x="3390" y="0"/>
                    </a:moveTo>
                    <a:cubicBezTo>
                      <a:pt x="2660" y="0"/>
                      <a:pt x="1931" y="215"/>
                      <a:pt x="1373" y="644"/>
                    </a:cubicBezTo>
                    <a:lnTo>
                      <a:pt x="44" y="1159"/>
                    </a:lnTo>
                    <a:cubicBezTo>
                      <a:pt x="1" y="1502"/>
                      <a:pt x="1" y="1845"/>
                      <a:pt x="129" y="2188"/>
                    </a:cubicBezTo>
                    <a:cubicBezTo>
                      <a:pt x="206" y="2497"/>
                      <a:pt x="526" y="2666"/>
                      <a:pt x="839" y="2666"/>
                    </a:cubicBezTo>
                    <a:cubicBezTo>
                      <a:pt x="875" y="2666"/>
                      <a:pt x="910" y="2664"/>
                      <a:pt x="944" y="2660"/>
                    </a:cubicBezTo>
                    <a:cubicBezTo>
                      <a:pt x="1288" y="2531"/>
                      <a:pt x="1416" y="2102"/>
                      <a:pt x="1502" y="1716"/>
                    </a:cubicBezTo>
                    <a:cubicBezTo>
                      <a:pt x="1631" y="1974"/>
                      <a:pt x="1888" y="2231"/>
                      <a:pt x="2146" y="2403"/>
                    </a:cubicBezTo>
                    <a:cubicBezTo>
                      <a:pt x="2296" y="2467"/>
                      <a:pt x="2446" y="2499"/>
                      <a:pt x="2596" y="2499"/>
                    </a:cubicBezTo>
                    <a:cubicBezTo>
                      <a:pt x="2746" y="2499"/>
                      <a:pt x="2896" y="2467"/>
                      <a:pt x="3046" y="2403"/>
                    </a:cubicBezTo>
                    <a:cubicBezTo>
                      <a:pt x="3347" y="2274"/>
                      <a:pt x="3518" y="1931"/>
                      <a:pt x="3433" y="1630"/>
                    </a:cubicBezTo>
                    <a:lnTo>
                      <a:pt x="3433" y="1630"/>
                    </a:lnTo>
                    <a:cubicBezTo>
                      <a:pt x="3647" y="1845"/>
                      <a:pt x="3904" y="2017"/>
                      <a:pt x="4162" y="2188"/>
                    </a:cubicBezTo>
                    <a:cubicBezTo>
                      <a:pt x="4312" y="2231"/>
                      <a:pt x="4473" y="2252"/>
                      <a:pt x="4628" y="2252"/>
                    </a:cubicBezTo>
                    <a:cubicBezTo>
                      <a:pt x="4784" y="2252"/>
                      <a:pt x="4934" y="2231"/>
                      <a:pt x="5063" y="2188"/>
                    </a:cubicBezTo>
                    <a:cubicBezTo>
                      <a:pt x="5449" y="1931"/>
                      <a:pt x="5620" y="1502"/>
                      <a:pt x="5492" y="1116"/>
                    </a:cubicBezTo>
                    <a:cubicBezTo>
                      <a:pt x="5363" y="687"/>
                      <a:pt x="5063" y="343"/>
                      <a:pt x="4634" y="215"/>
                    </a:cubicBezTo>
                    <a:cubicBezTo>
                      <a:pt x="4248" y="43"/>
                      <a:pt x="3819" y="0"/>
                      <a:pt x="339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8" name="Google Shape;1088;p60"/>
              <p:cNvSpPr/>
              <p:nvPr/>
            </p:nvSpPr>
            <p:spPr>
              <a:xfrm>
                <a:off x="478350" y="2463500"/>
                <a:ext cx="12900" cy="11425"/>
              </a:xfrm>
              <a:custGeom>
                <a:rect b="b" l="l" r="r" t="t"/>
                <a:pathLst>
                  <a:path extrusionOk="0" h="457" w="516">
                    <a:moveTo>
                      <a:pt x="215" y="59"/>
                    </a:moveTo>
                    <a:cubicBezTo>
                      <a:pt x="301" y="59"/>
                      <a:pt x="386" y="102"/>
                      <a:pt x="429" y="188"/>
                    </a:cubicBezTo>
                    <a:cubicBezTo>
                      <a:pt x="429" y="274"/>
                      <a:pt x="344" y="317"/>
                      <a:pt x="301" y="359"/>
                    </a:cubicBezTo>
                    <a:cubicBezTo>
                      <a:pt x="215" y="359"/>
                      <a:pt x="172" y="317"/>
                      <a:pt x="172" y="231"/>
                    </a:cubicBezTo>
                    <a:cubicBezTo>
                      <a:pt x="172" y="188"/>
                      <a:pt x="172" y="145"/>
                      <a:pt x="215" y="59"/>
                    </a:cubicBezTo>
                    <a:close/>
                    <a:moveTo>
                      <a:pt x="310" y="0"/>
                    </a:moveTo>
                    <a:cubicBezTo>
                      <a:pt x="279" y="0"/>
                      <a:pt x="247" y="6"/>
                      <a:pt x="215" y="16"/>
                    </a:cubicBezTo>
                    <a:cubicBezTo>
                      <a:pt x="206" y="16"/>
                      <a:pt x="199" y="18"/>
                      <a:pt x="194" y="21"/>
                    </a:cubicBezTo>
                    <a:lnTo>
                      <a:pt x="194" y="21"/>
                    </a:lnTo>
                    <a:cubicBezTo>
                      <a:pt x="188" y="18"/>
                      <a:pt x="181" y="16"/>
                      <a:pt x="172" y="16"/>
                    </a:cubicBezTo>
                    <a:cubicBezTo>
                      <a:pt x="43" y="16"/>
                      <a:pt x="0" y="188"/>
                      <a:pt x="43" y="317"/>
                    </a:cubicBezTo>
                    <a:cubicBezTo>
                      <a:pt x="78" y="387"/>
                      <a:pt x="171" y="457"/>
                      <a:pt x="273" y="457"/>
                    </a:cubicBezTo>
                    <a:cubicBezTo>
                      <a:pt x="296" y="457"/>
                      <a:pt x="320" y="453"/>
                      <a:pt x="344" y="445"/>
                    </a:cubicBezTo>
                    <a:cubicBezTo>
                      <a:pt x="472" y="402"/>
                      <a:pt x="515" y="274"/>
                      <a:pt x="515" y="145"/>
                    </a:cubicBezTo>
                    <a:cubicBezTo>
                      <a:pt x="483" y="48"/>
                      <a:pt x="403" y="0"/>
                      <a:pt x="31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9" name="Google Shape;1089;p60"/>
              <p:cNvSpPr/>
              <p:nvPr/>
            </p:nvSpPr>
            <p:spPr>
              <a:xfrm>
                <a:off x="379067" y="3674862"/>
                <a:ext cx="142650" cy="86900"/>
              </a:xfrm>
              <a:custGeom>
                <a:rect b="b" l="l" r="r" t="t"/>
                <a:pathLst>
                  <a:path extrusionOk="0" h="3476" w="5706">
                    <a:moveTo>
                      <a:pt x="2574" y="0"/>
                    </a:moveTo>
                    <a:lnTo>
                      <a:pt x="2574" y="1845"/>
                    </a:lnTo>
                    <a:lnTo>
                      <a:pt x="0" y="3475"/>
                    </a:lnTo>
                    <a:lnTo>
                      <a:pt x="5534" y="3475"/>
                    </a:lnTo>
                    <a:lnTo>
                      <a:pt x="5706" y="172"/>
                    </a:lnTo>
                    <a:lnTo>
                      <a:pt x="2574"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0" name="Google Shape;1090;p60"/>
              <p:cNvSpPr/>
              <p:nvPr/>
            </p:nvSpPr>
            <p:spPr>
              <a:xfrm>
                <a:off x="438352" y="3724050"/>
                <a:ext cx="24700" cy="3650"/>
              </a:xfrm>
              <a:custGeom>
                <a:rect b="b" l="l" r="r" t="t"/>
                <a:pathLst>
                  <a:path extrusionOk="0" h="146" w="988">
                    <a:moveTo>
                      <a:pt x="44" y="0"/>
                    </a:moveTo>
                    <a:cubicBezTo>
                      <a:pt x="44" y="0"/>
                      <a:pt x="1" y="43"/>
                      <a:pt x="44" y="43"/>
                    </a:cubicBezTo>
                    <a:lnTo>
                      <a:pt x="87" y="43"/>
                    </a:lnTo>
                    <a:cubicBezTo>
                      <a:pt x="275" y="106"/>
                      <a:pt x="486" y="146"/>
                      <a:pt x="704" y="146"/>
                    </a:cubicBezTo>
                    <a:cubicBezTo>
                      <a:pt x="784" y="146"/>
                      <a:pt x="864" y="140"/>
                      <a:pt x="944" y="129"/>
                    </a:cubicBezTo>
                    <a:cubicBezTo>
                      <a:pt x="987" y="129"/>
                      <a:pt x="987" y="86"/>
                      <a:pt x="944" y="86"/>
                    </a:cubicBezTo>
                    <a:cubicBezTo>
                      <a:pt x="644" y="0"/>
                      <a:pt x="344" y="0"/>
                      <a:pt x="4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1" name="Google Shape;1091;p60"/>
              <p:cNvSpPr/>
              <p:nvPr/>
            </p:nvSpPr>
            <p:spPr>
              <a:xfrm>
                <a:off x="437277" y="3716300"/>
                <a:ext cx="24650" cy="2875"/>
              </a:xfrm>
              <a:custGeom>
                <a:rect b="b" l="l" r="r" t="t"/>
                <a:pathLst>
                  <a:path extrusionOk="0" h="115" w="986">
                    <a:moveTo>
                      <a:pt x="933" y="1"/>
                    </a:moveTo>
                    <a:cubicBezTo>
                      <a:pt x="924" y="1"/>
                      <a:pt x="914" y="4"/>
                      <a:pt x="902" y="10"/>
                    </a:cubicBezTo>
                    <a:lnTo>
                      <a:pt x="44" y="10"/>
                    </a:lnTo>
                    <a:cubicBezTo>
                      <a:pt x="1" y="10"/>
                      <a:pt x="1" y="53"/>
                      <a:pt x="44" y="53"/>
                    </a:cubicBezTo>
                    <a:lnTo>
                      <a:pt x="44" y="96"/>
                    </a:lnTo>
                    <a:cubicBezTo>
                      <a:pt x="244" y="96"/>
                      <a:pt x="425" y="115"/>
                      <a:pt x="613" y="115"/>
                    </a:cubicBezTo>
                    <a:cubicBezTo>
                      <a:pt x="706" y="115"/>
                      <a:pt x="802" y="110"/>
                      <a:pt x="902" y="96"/>
                    </a:cubicBezTo>
                    <a:cubicBezTo>
                      <a:pt x="975" y="96"/>
                      <a:pt x="986" y="1"/>
                      <a:pt x="93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2" name="Google Shape;1092;p60"/>
              <p:cNvSpPr/>
              <p:nvPr/>
            </p:nvSpPr>
            <p:spPr>
              <a:xfrm>
                <a:off x="441875" y="3707150"/>
                <a:ext cx="10750" cy="1900"/>
              </a:xfrm>
              <a:custGeom>
                <a:rect b="b" l="l" r="r" t="t"/>
                <a:pathLst>
                  <a:path extrusionOk="0" h="76" w="430">
                    <a:moveTo>
                      <a:pt x="301" y="0"/>
                    </a:moveTo>
                    <a:cubicBezTo>
                      <a:pt x="269" y="0"/>
                      <a:pt x="237" y="11"/>
                      <a:pt x="215" y="33"/>
                    </a:cubicBezTo>
                    <a:lnTo>
                      <a:pt x="1" y="33"/>
                    </a:lnTo>
                    <a:lnTo>
                      <a:pt x="215" y="75"/>
                    </a:lnTo>
                    <a:lnTo>
                      <a:pt x="387" y="75"/>
                    </a:lnTo>
                    <a:cubicBezTo>
                      <a:pt x="430" y="75"/>
                      <a:pt x="430" y="33"/>
                      <a:pt x="387" y="33"/>
                    </a:cubicBezTo>
                    <a:cubicBezTo>
                      <a:pt x="365" y="11"/>
                      <a:pt x="333" y="0"/>
                      <a:pt x="301" y="0"/>
                    </a:cubicBezTo>
                    <a:close/>
                  </a:path>
                </a:pathLst>
              </a:custGeom>
              <a:solidFill>
                <a:srgbClr val="1A30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3" name="Google Shape;1093;p60"/>
              <p:cNvSpPr/>
              <p:nvPr/>
            </p:nvSpPr>
            <p:spPr>
              <a:xfrm>
                <a:off x="420127" y="3688075"/>
                <a:ext cx="45750" cy="23925"/>
              </a:xfrm>
              <a:custGeom>
                <a:rect b="b" l="l" r="r" t="t"/>
                <a:pathLst>
                  <a:path extrusionOk="0" h="957" w="1830">
                    <a:moveTo>
                      <a:pt x="510" y="497"/>
                    </a:moveTo>
                    <a:lnTo>
                      <a:pt x="510" y="497"/>
                    </a:lnTo>
                    <a:cubicBezTo>
                      <a:pt x="580" y="519"/>
                      <a:pt x="649" y="541"/>
                      <a:pt x="719" y="563"/>
                    </a:cubicBezTo>
                    <a:lnTo>
                      <a:pt x="719" y="563"/>
                    </a:lnTo>
                    <a:cubicBezTo>
                      <a:pt x="647" y="548"/>
                      <a:pt x="577" y="526"/>
                      <a:pt x="510" y="497"/>
                    </a:cubicBezTo>
                    <a:close/>
                    <a:moveTo>
                      <a:pt x="1379" y="232"/>
                    </a:moveTo>
                    <a:cubicBezTo>
                      <a:pt x="1404" y="232"/>
                      <a:pt x="1416" y="275"/>
                      <a:pt x="1416" y="367"/>
                    </a:cubicBezTo>
                    <a:cubicBezTo>
                      <a:pt x="1545" y="452"/>
                      <a:pt x="1545" y="495"/>
                      <a:pt x="1416" y="495"/>
                    </a:cubicBezTo>
                    <a:cubicBezTo>
                      <a:pt x="1343" y="532"/>
                      <a:pt x="1239" y="568"/>
                      <a:pt x="1157" y="578"/>
                    </a:cubicBezTo>
                    <a:lnTo>
                      <a:pt x="1157" y="578"/>
                    </a:lnTo>
                    <a:cubicBezTo>
                      <a:pt x="1184" y="476"/>
                      <a:pt x="1226" y="385"/>
                      <a:pt x="1287" y="324"/>
                    </a:cubicBezTo>
                    <a:cubicBezTo>
                      <a:pt x="1327" y="264"/>
                      <a:pt x="1358" y="232"/>
                      <a:pt x="1379" y="232"/>
                    </a:cubicBezTo>
                    <a:close/>
                    <a:moveTo>
                      <a:pt x="1554" y="1"/>
                    </a:moveTo>
                    <a:cubicBezTo>
                      <a:pt x="1522" y="1"/>
                      <a:pt x="1490" y="8"/>
                      <a:pt x="1459" y="23"/>
                    </a:cubicBezTo>
                    <a:cubicBezTo>
                      <a:pt x="1250" y="143"/>
                      <a:pt x="1104" y="345"/>
                      <a:pt x="1048" y="587"/>
                    </a:cubicBezTo>
                    <a:lnTo>
                      <a:pt x="1048" y="587"/>
                    </a:lnTo>
                    <a:cubicBezTo>
                      <a:pt x="1047" y="587"/>
                      <a:pt x="1047" y="587"/>
                      <a:pt x="1046" y="587"/>
                    </a:cubicBezTo>
                    <a:lnTo>
                      <a:pt x="1046" y="587"/>
                    </a:lnTo>
                    <a:cubicBezTo>
                      <a:pt x="758" y="467"/>
                      <a:pt x="454" y="351"/>
                      <a:pt x="149" y="257"/>
                    </a:cubicBezTo>
                    <a:lnTo>
                      <a:pt x="149" y="257"/>
                    </a:lnTo>
                    <a:cubicBezTo>
                      <a:pt x="142" y="251"/>
                      <a:pt x="136" y="244"/>
                      <a:pt x="129" y="238"/>
                    </a:cubicBezTo>
                    <a:lnTo>
                      <a:pt x="125" y="250"/>
                    </a:lnTo>
                    <a:lnTo>
                      <a:pt x="125" y="250"/>
                    </a:lnTo>
                    <a:cubicBezTo>
                      <a:pt x="112" y="246"/>
                      <a:pt x="99" y="242"/>
                      <a:pt x="86" y="238"/>
                    </a:cubicBezTo>
                    <a:cubicBezTo>
                      <a:pt x="43" y="238"/>
                      <a:pt x="0" y="281"/>
                      <a:pt x="43" y="324"/>
                    </a:cubicBezTo>
                    <a:cubicBezTo>
                      <a:pt x="58" y="338"/>
                      <a:pt x="72" y="352"/>
                      <a:pt x="87" y="365"/>
                    </a:cubicBezTo>
                    <a:lnTo>
                      <a:pt x="87" y="365"/>
                    </a:lnTo>
                    <a:lnTo>
                      <a:pt x="86" y="367"/>
                    </a:lnTo>
                    <a:cubicBezTo>
                      <a:pt x="87" y="367"/>
                      <a:pt x="88" y="367"/>
                      <a:pt x="89" y="368"/>
                    </a:cubicBezTo>
                    <a:lnTo>
                      <a:pt x="89" y="368"/>
                    </a:lnTo>
                    <a:cubicBezTo>
                      <a:pt x="341" y="595"/>
                      <a:pt x="665" y="709"/>
                      <a:pt x="1028" y="710"/>
                    </a:cubicBezTo>
                    <a:lnTo>
                      <a:pt x="1028" y="710"/>
                    </a:lnTo>
                    <a:cubicBezTo>
                      <a:pt x="1021" y="779"/>
                      <a:pt x="1022" y="851"/>
                      <a:pt x="1030" y="924"/>
                    </a:cubicBezTo>
                    <a:cubicBezTo>
                      <a:pt x="1030" y="946"/>
                      <a:pt x="1051" y="956"/>
                      <a:pt x="1073" y="956"/>
                    </a:cubicBezTo>
                    <a:cubicBezTo>
                      <a:pt x="1094" y="956"/>
                      <a:pt x="1116" y="946"/>
                      <a:pt x="1116" y="924"/>
                    </a:cubicBezTo>
                    <a:cubicBezTo>
                      <a:pt x="1116" y="854"/>
                      <a:pt x="1120" y="778"/>
                      <a:pt x="1131" y="704"/>
                    </a:cubicBezTo>
                    <a:lnTo>
                      <a:pt x="1131" y="704"/>
                    </a:lnTo>
                    <a:cubicBezTo>
                      <a:pt x="1141" y="703"/>
                      <a:pt x="1151" y="702"/>
                      <a:pt x="1160" y="701"/>
                    </a:cubicBezTo>
                    <a:lnTo>
                      <a:pt x="1160" y="701"/>
                    </a:lnTo>
                    <a:cubicBezTo>
                      <a:pt x="1216" y="718"/>
                      <a:pt x="1273" y="735"/>
                      <a:pt x="1330" y="753"/>
                    </a:cubicBezTo>
                    <a:cubicBezTo>
                      <a:pt x="1373" y="753"/>
                      <a:pt x="1373" y="710"/>
                      <a:pt x="1330" y="710"/>
                    </a:cubicBezTo>
                    <a:cubicBezTo>
                      <a:pt x="1310" y="701"/>
                      <a:pt x="1289" y="692"/>
                      <a:pt x="1269" y="683"/>
                    </a:cubicBezTo>
                    <a:lnTo>
                      <a:pt x="1269" y="683"/>
                    </a:lnTo>
                    <a:cubicBezTo>
                      <a:pt x="1473" y="638"/>
                      <a:pt x="1699" y="533"/>
                      <a:pt x="1759" y="324"/>
                    </a:cubicBezTo>
                    <a:cubicBezTo>
                      <a:pt x="1830" y="148"/>
                      <a:pt x="1698" y="1"/>
                      <a:pt x="155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4" name="Google Shape;1094;p60"/>
              <p:cNvSpPr/>
              <p:nvPr/>
            </p:nvSpPr>
            <p:spPr>
              <a:xfrm>
                <a:off x="376450" y="3760875"/>
                <a:ext cx="55800" cy="3325"/>
              </a:xfrm>
              <a:custGeom>
                <a:rect b="b" l="l" r="r" t="t"/>
                <a:pathLst>
                  <a:path extrusionOk="0" h="133" w="2232">
                    <a:moveTo>
                      <a:pt x="1309" y="0"/>
                    </a:moveTo>
                    <a:cubicBezTo>
                      <a:pt x="870" y="0"/>
                      <a:pt x="428" y="21"/>
                      <a:pt x="1" y="71"/>
                    </a:cubicBezTo>
                    <a:lnTo>
                      <a:pt x="1" y="114"/>
                    </a:lnTo>
                    <a:cubicBezTo>
                      <a:pt x="215" y="127"/>
                      <a:pt x="432" y="132"/>
                      <a:pt x="651" y="132"/>
                    </a:cubicBezTo>
                    <a:cubicBezTo>
                      <a:pt x="1179" y="132"/>
                      <a:pt x="1716" y="102"/>
                      <a:pt x="2232" y="71"/>
                    </a:cubicBezTo>
                    <a:lnTo>
                      <a:pt x="2232" y="28"/>
                    </a:lnTo>
                    <a:cubicBezTo>
                      <a:pt x="1930" y="11"/>
                      <a:pt x="1620" y="0"/>
                      <a:pt x="130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5" name="Google Shape;1095;p60"/>
              <p:cNvSpPr/>
              <p:nvPr/>
            </p:nvSpPr>
            <p:spPr>
              <a:xfrm>
                <a:off x="440800" y="3761575"/>
                <a:ext cx="72975" cy="3250"/>
              </a:xfrm>
              <a:custGeom>
                <a:rect b="b" l="l" r="r" t="t"/>
                <a:pathLst>
                  <a:path extrusionOk="0" h="130" w="2919">
                    <a:moveTo>
                      <a:pt x="1" y="0"/>
                    </a:moveTo>
                    <a:lnTo>
                      <a:pt x="1" y="43"/>
                    </a:lnTo>
                    <a:cubicBezTo>
                      <a:pt x="945" y="43"/>
                      <a:pt x="1931" y="86"/>
                      <a:pt x="2875" y="129"/>
                    </a:cubicBezTo>
                    <a:cubicBezTo>
                      <a:pt x="2918" y="129"/>
                      <a:pt x="2918" y="43"/>
                      <a:pt x="2875" y="43"/>
                    </a:cubicBezTo>
                    <a:cubicBezTo>
                      <a:pt x="1931" y="43"/>
                      <a:pt x="945" y="43"/>
                      <a:pt x="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6" name="Google Shape;1096;p60"/>
              <p:cNvSpPr/>
              <p:nvPr/>
            </p:nvSpPr>
            <p:spPr>
              <a:xfrm>
                <a:off x="571650" y="3758700"/>
                <a:ext cx="140525" cy="4150"/>
              </a:xfrm>
              <a:custGeom>
                <a:rect b="b" l="l" r="r" t="t"/>
                <a:pathLst>
                  <a:path extrusionOk="0" h="166" w="5621">
                    <a:moveTo>
                      <a:pt x="1402" y="0"/>
                    </a:moveTo>
                    <a:cubicBezTo>
                      <a:pt x="947" y="0"/>
                      <a:pt x="494" y="8"/>
                      <a:pt x="43" y="30"/>
                    </a:cubicBezTo>
                    <a:cubicBezTo>
                      <a:pt x="1" y="30"/>
                      <a:pt x="1" y="73"/>
                      <a:pt x="43" y="73"/>
                    </a:cubicBezTo>
                    <a:cubicBezTo>
                      <a:pt x="1125" y="150"/>
                      <a:pt x="2221" y="165"/>
                      <a:pt x="3324" y="165"/>
                    </a:cubicBezTo>
                    <a:cubicBezTo>
                      <a:pt x="4059" y="165"/>
                      <a:pt x="4797" y="158"/>
                      <a:pt x="5535" y="158"/>
                    </a:cubicBezTo>
                    <a:cubicBezTo>
                      <a:pt x="5620" y="158"/>
                      <a:pt x="5620" y="73"/>
                      <a:pt x="5535" y="73"/>
                    </a:cubicBezTo>
                    <a:cubicBezTo>
                      <a:pt x="4151" y="73"/>
                      <a:pt x="2768" y="0"/>
                      <a:pt x="140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7" name="Google Shape;1097;p60"/>
              <p:cNvSpPr/>
              <p:nvPr/>
            </p:nvSpPr>
            <p:spPr>
              <a:xfrm>
                <a:off x="632775" y="2855350"/>
                <a:ext cx="91200" cy="95650"/>
              </a:xfrm>
              <a:custGeom>
                <a:rect b="b" l="l" r="r" t="t"/>
                <a:pathLst>
                  <a:path extrusionOk="0" h="3826" w="3648">
                    <a:moveTo>
                      <a:pt x="2661" y="0"/>
                    </a:moveTo>
                    <a:cubicBezTo>
                      <a:pt x="2232" y="129"/>
                      <a:pt x="1845" y="300"/>
                      <a:pt x="1459" y="515"/>
                    </a:cubicBezTo>
                    <a:cubicBezTo>
                      <a:pt x="1255" y="719"/>
                      <a:pt x="431" y="1854"/>
                      <a:pt x="609" y="1854"/>
                    </a:cubicBezTo>
                    <a:cubicBezTo>
                      <a:pt x="618" y="1854"/>
                      <a:pt x="630" y="1851"/>
                      <a:pt x="644" y="1845"/>
                    </a:cubicBezTo>
                    <a:cubicBezTo>
                      <a:pt x="919" y="1688"/>
                      <a:pt x="1410" y="1100"/>
                      <a:pt x="1524" y="1100"/>
                    </a:cubicBezTo>
                    <a:cubicBezTo>
                      <a:pt x="1534" y="1100"/>
                      <a:pt x="1542" y="1105"/>
                      <a:pt x="1545" y="1116"/>
                    </a:cubicBezTo>
                    <a:cubicBezTo>
                      <a:pt x="1631" y="1244"/>
                      <a:pt x="1545" y="1330"/>
                      <a:pt x="1459" y="1502"/>
                    </a:cubicBezTo>
                    <a:cubicBezTo>
                      <a:pt x="1331" y="1630"/>
                      <a:pt x="1" y="2917"/>
                      <a:pt x="215" y="3046"/>
                    </a:cubicBezTo>
                    <a:cubicBezTo>
                      <a:pt x="217" y="3047"/>
                      <a:pt x="219" y="3047"/>
                      <a:pt x="221" y="3047"/>
                    </a:cubicBezTo>
                    <a:cubicBezTo>
                      <a:pt x="333" y="3047"/>
                      <a:pt x="1267" y="2049"/>
                      <a:pt x="1438" y="2049"/>
                    </a:cubicBezTo>
                    <a:cubicBezTo>
                      <a:pt x="1448" y="2049"/>
                      <a:pt x="1455" y="2053"/>
                      <a:pt x="1459" y="2059"/>
                    </a:cubicBezTo>
                    <a:cubicBezTo>
                      <a:pt x="1545" y="2231"/>
                      <a:pt x="44" y="3346"/>
                      <a:pt x="215" y="3561"/>
                    </a:cubicBezTo>
                    <a:cubicBezTo>
                      <a:pt x="225" y="3571"/>
                      <a:pt x="239" y="3576"/>
                      <a:pt x="256" y="3576"/>
                    </a:cubicBezTo>
                    <a:cubicBezTo>
                      <a:pt x="516" y="3576"/>
                      <a:pt x="1527" y="2442"/>
                      <a:pt x="1702" y="2442"/>
                    </a:cubicBezTo>
                    <a:cubicBezTo>
                      <a:pt x="1708" y="2442"/>
                      <a:pt x="1713" y="2443"/>
                      <a:pt x="1717" y="2445"/>
                    </a:cubicBezTo>
                    <a:cubicBezTo>
                      <a:pt x="1845" y="2574"/>
                      <a:pt x="430" y="3647"/>
                      <a:pt x="516" y="3689"/>
                    </a:cubicBezTo>
                    <a:cubicBezTo>
                      <a:pt x="519" y="3693"/>
                      <a:pt x="524" y="3694"/>
                      <a:pt x="531" y="3694"/>
                    </a:cubicBezTo>
                    <a:cubicBezTo>
                      <a:pt x="708" y="3694"/>
                      <a:pt x="2020" y="2703"/>
                      <a:pt x="2103" y="2703"/>
                    </a:cubicBezTo>
                    <a:cubicBezTo>
                      <a:pt x="2063" y="2743"/>
                      <a:pt x="1073" y="3732"/>
                      <a:pt x="1073" y="3732"/>
                    </a:cubicBezTo>
                    <a:cubicBezTo>
                      <a:pt x="1041" y="3797"/>
                      <a:pt x="1046" y="3826"/>
                      <a:pt x="1079" y="3826"/>
                    </a:cubicBezTo>
                    <a:cubicBezTo>
                      <a:pt x="1266" y="3826"/>
                      <a:pt x="2346" y="2932"/>
                      <a:pt x="2746" y="2531"/>
                    </a:cubicBezTo>
                    <a:cubicBezTo>
                      <a:pt x="3090" y="2102"/>
                      <a:pt x="3390" y="1630"/>
                      <a:pt x="3647" y="1116"/>
                    </a:cubicBezTo>
                    <a:lnTo>
                      <a:pt x="2661" y="0"/>
                    </a:lnTo>
                    <a:close/>
                  </a:path>
                </a:pathLst>
              </a:custGeom>
              <a:solidFill>
                <a:srgbClr val="E891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98" name="Google Shape;1098;p60"/>
            <p:cNvGrpSpPr/>
            <p:nvPr/>
          </p:nvGrpSpPr>
          <p:grpSpPr>
            <a:xfrm>
              <a:off x="7755449" y="2205597"/>
              <a:ext cx="748131" cy="2465607"/>
              <a:chOff x="4917325" y="2100575"/>
              <a:chExt cx="463325" cy="1526975"/>
            </a:xfrm>
          </p:grpSpPr>
          <p:sp>
            <p:nvSpPr>
              <p:cNvPr id="1099" name="Google Shape;1099;p60"/>
              <p:cNvSpPr/>
              <p:nvPr/>
            </p:nvSpPr>
            <p:spPr>
              <a:xfrm>
                <a:off x="5150050" y="2125000"/>
                <a:ext cx="155525" cy="422125"/>
              </a:xfrm>
              <a:custGeom>
                <a:rect b="b" l="l" r="r" t="t"/>
                <a:pathLst>
                  <a:path extrusionOk="0" h="16885" w="6221">
                    <a:moveTo>
                      <a:pt x="3003" y="0"/>
                    </a:moveTo>
                    <a:lnTo>
                      <a:pt x="1888" y="7550"/>
                    </a:lnTo>
                    <a:cubicBezTo>
                      <a:pt x="1201" y="8837"/>
                      <a:pt x="644" y="10210"/>
                      <a:pt x="343" y="11626"/>
                    </a:cubicBezTo>
                    <a:cubicBezTo>
                      <a:pt x="0" y="13084"/>
                      <a:pt x="258" y="14629"/>
                      <a:pt x="1030" y="15916"/>
                    </a:cubicBezTo>
                    <a:cubicBezTo>
                      <a:pt x="1287" y="16345"/>
                      <a:pt x="1673" y="16688"/>
                      <a:pt x="2188" y="16859"/>
                    </a:cubicBezTo>
                    <a:cubicBezTo>
                      <a:pt x="2298" y="16876"/>
                      <a:pt x="2407" y="16885"/>
                      <a:pt x="2515" y="16885"/>
                    </a:cubicBezTo>
                    <a:cubicBezTo>
                      <a:pt x="2960" y="16885"/>
                      <a:pt x="3388" y="16741"/>
                      <a:pt x="3732" y="16430"/>
                    </a:cubicBezTo>
                    <a:cubicBezTo>
                      <a:pt x="4119" y="16087"/>
                      <a:pt x="4462" y="15615"/>
                      <a:pt x="4633" y="15101"/>
                    </a:cubicBezTo>
                    <a:cubicBezTo>
                      <a:pt x="5191" y="13771"/>
                      <a:pt x="5320" y="12312"/>
                      <a:pt x="5019" y="10897"/>
                    </a:cubicBezTo>
                    <a:cubicBezTo>
                      <a:pt x="4805" y="10339"/>
                      <a:pt x="4719" y="9738"/>
                      <a:pt x="4805" y="9138"/>
                    </a:cubicBezTo>
                    <a:cubicBezTo>
                      <a:pt x="5062" y="8151"/>
                      <a:pt x="6221" y="7465"/>
                      <a:pt x="6178" y="6435"/>
                    </a:cubicBezTo>
                    <a:cubicBezTo>
                      <a:pt x="6135" y="5706"/>
                      <a:pt x="5406" y="5148"/>
                      <a:pt x="5148" y="4419"/>
                    </a:cubicBezTo>
                    <a:cubicBezTo>
                      <a:pt x="4934" y="3775"/>
                      <a:pt x="5148" y="3089"/>
                      <a:pt x="5105" y="2403"/>
                    </a:cubicBezTo>
                    <a:cubicBezTo>
                      <a:pt x="4977" y="1244"/>
                      <a:pt x="4161" y="258"/>
                      <a:pt x="300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0" name="Google Shape;1100;p60"/>
              <p:cNvSpPr/>
              <p:nvPr/>
            </p:nvSpPr>
            <p:spPr>
              <a:xfrm>
                <a:off x="4983800" y="2102950"/>
                <a:ext cx="245625" cy="342900"/>
              </a:xfrm>
              <a:custGeom>
                <a:rect b="b" l="l" r="r" t="t"/>
                <a:pathLst>
                  <a:path extrusionOk="0" h="13716" w="9825">
                    <a:moveTo>
                      <a:pt x="7604" y="1"/>
                    </a:moveTo>
                    <a:cubicBezTo>
                      <a:pt x="6764" y="1"/>
                      <a:pt x="5921" y="399"/>
                      <a:pt x="5406" y="1183"/>
                    </a:cubicBezTo>
                    <a:cubicBezTo>
                      <a:pt x="5235" y="1526"/>
                      <a:pt x="5020" y="1869"/>
                      <a:pt x="4720" y="2212"/>
                    </a:cubicBezTo>
                    <a:cubicBezTo>
                      <a:pt x="4162" y="2641"/>
                      <a:pt x="3347" y="2555"/>
                      <a:pt x="2875" y="3070"/>
                    </a:cubicBezTo>
                    <a:cubicBezTo>
                      <a:pt x="2575" y="3456"/>
                      <a:pt x="2489" y="3928"/>
                      <a:pt x="2618" y="4443"/>
                    </a:cubicBezTo>
                    <a:cubicBezTo>
                      <a:pt x="2704" y="4872"/>
                      <a:pt x="2789" y="5344"/>
                      <a:pt x="2875" y="5859"/>
                    </a:cubicBezTo>
                    <a:cubicBezTo>
                      <a:pt x="2918" y="6330"/>
                      <a:pt x="2704" y="6802"/>
                      <a:pt x="2275" y="7060"/>
                    </a:cubicBezTo>
                    <a:cubicBezTo>
                      <a:pt x="2017" y="7145"/>
                      <a:pt x="1760" y="7231"/>
                      <a:pt x="1502" y="7274"/>
                    </a:cubicBezTo>
                    <a:cubicBezTo>
                      <a:pt x="602" y="7532"/>
                      <a:pt x="1" y="8347"/>
                      <a:pt x="1" y="9290"/>
                    </a:cubicBezTo>
                    <a:cubicBezTo>
                      <a:pt x="1" y="10191"/>
                      <a:pt x="44" y="13065"/>
                      <a:pt x="773" y="13623"/>
                    </a:cubicBezTo>
                    <a:cubicBezTo>
                      <a:pt x="870" y="13688"/>
                      <a:pt x="976" y="13716"/>
                      <a:pt x="1089" y="13716"/>
                    </a:cubicBezTo>
                    <a:cubicBezTo>
                      <a:pt x="1871" y="13716"/>
                      <a:pt x="3000" y="12378"/>
                      <a:pt x="3787" y="12378"/>
                    </a:cubicBezTo>
                    <a:cubicBezTo>
                      <a:pt x="3798" y="12378"/>
                      <a:pt x="3808" y="12379"/>
                      <a:pt x="3819" y="12379"/>
                    </a:cubicBezTo>
                    <a:cubicBezTo>
                      <a:pt x="3981" y="12391"/>
                      <a:pt x="4145" y="12397"/>
                      <a:pt x="4310" y="12397"/>
                    </a:cubicBezTo>
                    <a:cubicBezTo>
                      <a:pt x="5927" y="12397"/>
                      <a:pt x="7599" y="11815"/>
                      <a:pt x="8495" y="10492"/>
                    </a:cubicBezTo>
                    <a:cubicBezTo>
                      <a:pt x="8881" y="9848"/>
                      <a:pt x="9138" y="9119"/>
                      <a:pt x="9267" y="8347"/>
                    </a:cubicBezTo>
                    <a:cubicBezTo>
                      <a:pt x="9739" y="5901"/>
                      <a:pt x="9825" y="3370"/>
                      <a:pt x="9482" y="882"/>
                    </a:cubicBezTo>
                    <a:lnTo>
                      <a:pt x="9482" y="882"/>
                    </a:lnTo>
                    <a:lnTo>
                      <a:pt x="9653" y="1011"/>
                    </a:lnTo>
                    <a:cubicBezTo>
                      <a:pt x="9141" y="334"/>
                      <a:pt x="8373" y="1"/>
                      <a:pt x="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1" name="Google Shape;1101;p60"/>
              <p:cNvSpPr/>
              <p:nvPr/>
            </p:nvSpPr>
            <p:spPr>
              <a:xfrm>
                <a:off x="4928050" y="2548625"/>
                <a:ext cx="137300" cy="403275"/>
              </a:xfrm>
              <a:custGeom>
                <a:rect b="b" l="l" r="r" t="t"/>
                <a:pathLst>
                  <a:path extrusionOk="0" h="16131" w="5492">
                    <a:moveTo>
                      <a:pt x="1888" y="0"/>
                    </a:moveTo>
                    <a:lnTo>
                      <a:pt x="0" y="16130"/>
                    </a:lnTo>
                    <a:lnTo>
                      <a:pt x="0" y="16130"/>
                    </a:lnTo>
                    <a:lnTo>
                      <a:pt x="2488" y="14200"/>
                    </a:lnTo>
                    <a:lnTo>
                      <a:pt x="5491" y="1030"/>
                    </a:lnTo>
                    <a:lnTo>
                      <a:pt x="1888" y="0"/>
                    </a:lnTo>
                    <a:close/>
                  </a:path>
                </a:pathLst>
              </a:custGeom>
              <a:solidFill>
                <a:srgbClr val="FED2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2" name="Google Shape;1102;p60"/>
              <p:cNvSpPr/>
              <p:nvPr/>
            </p:nvSpPr>
            <p:spPr>
              <a:xfrm>
                <a:off x="5251901" y="2559350"/>
                <a:ext cx="120150" cy="404325"/>
              </a:xfrm>
              <a:custGeom>
                <a:rect b="b" l="l" r="r" t="t"/>
                <a:pathLst>
                  <a:path extrusionOk="0" h="16173" w="4806">
                    <a:moveTo>
                      <a:pt x="3647" y="0"/>
                    </a:moveTo>
                    <a:lnTo>
                      <a:pt x="1" y="858"/>
                    </a:lnTo>
                    <a:lnTo>
                      <a:pt x="2446" y="14200"/>
                    </a:lnTo>
                    <a:lnTo>
                      <a:pt x="4806" y="16173"/>
                    </a:lnTo>
                    <a:lnTo>
                      <a:pt x="3647" y="0"/>
                    </a:lnTo>
                    <a:close/>
                  </a:path>
                </a:pathLst>
              </a:custGeom>
              <a:solidFill>
                <a:srgbClr val="FED2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3" name="Google Shape;1103;p60"/>
              <p:cNvSpPr/>
              <p:nvPr/>
            </p:nvSpPr>
            <p:spPr>
              <a:xfrm>
                <a:off x="4960225" y="2335075"/>
                <a:ext cx="393625" cy="314375"/>
              </a:xfrm>
              <a:custGeom>
                <a:rect b="b" l="l" r="r" t="t"/>
                <a:pathLst>
                  <a:path extrusionOk="0" h="12575" w="15745">
                    <a:moveTo>
                      <a:pt x="8287" y="0"/>
                    </a:moveTo>
                    <a:cubicBezTo>
                      <a:pt x="8126" y="0"/>
                      <a:pt x="7986" y="51"/>
                      <a:pt x="7679" y="177"/>
                    </a:cubicBezTo>
                    <a:cubicBezTo>
                      <a:pt x="7658" y="70"/>
                      <a:pt x="7314" y="38"/>
                      <a:pt x="6950" y="38"/>
                    </a:cubicBezTo>
                    <a:cubicBezTo>
                      <a:pt x="6585" y="38"/>
                      <a:pt x="6199" y="70"/>
                      <a:pt x="6092" y="91"/>
                    </a:cubicBezTo>
                    <a:cubicBezTo>
                      <a:pt x="2960" y="134"/>
                      <a:pt x="0" y="8971"/>
                      <a:pt x="0" y="8971"/>
                    </a:cubicBezTo>
                    <a:lnTo>
                      <a:pt x="3089" y="10001"/>
                    </a:lnTo>
                    <a:cubicBezTo>
                      <a:pt x="2789" y="11760"/>
                      <a:pt x="3689" y="11888"/>
                      <a:pt x="3689" y="11888"/>
                    </a:cubicBezTo>
                    <a:lnTo>
                      <a:pt x="11368" y="12575"/>
                    </a:lnTo>
                    <a:lnTo>
                      <a:pt x="12269" y="11288"/>
                    </a:lnTo>
                    <a:lnTo>
                      <a:pt x="15487" y="11073"/>
                    </a:lnTo>
                    <a:cubicBezTo>
                      <a:pt x="15487" y="11073"/>
                      <a:pt x="15744" y="10902"/>
                      <a:pt x="14886" y="6269"/>
                    </a:cubicBezTo>
                    <a:cubicBezTo>
                      <a:pt x="13728" y="434"/>
                      <a:pt x="9567" y="134"/>
                      <a:pt x="9567" y="134"/>
                    </a:cubicBezTo>
                    <a:lnTo>
                      <a:pt x="9567" y="220"/>
                    </a:lnTo>
                    <a:cubicBezTo>
                      <a:pt x="8772" y="96"/>
                      <a:pt x="8509" y="0"/>
                      <a:pt x="828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4" name="Google Shape;1104;p60"/>
              <p:cNvSpPr/>
              <p:nvPr/>
            </p:nvSpPr>
            <p:spPr>
              <a:xfrm>
                <a:off x="4917325" y="2897950"/>
                <a:ext cx="77225" cy="151600"/>
              </a:xfrm>
              <a:custGeom>
                <a:rect b="b" l="l" r="r" t="t"/>
                <a:pathLst>
                  <a:path extrusionOk="0" h="6064" w="3089">
                    <a:moveTo>
                      <a:pt x="1469" y="1"/>
                    </a:moveTo>
                    <a:cubicBezTo>
                      <a:pt x="1105" y="1"/>
                      <a:pt x="815" y="12"/>
                      <a:pt x="815" y="12"/>
                    </a:cubicBezTo>
                    <a:cubicBezTo>
                      <a:pt x="815" y="12"/>
                      <a:pt x="0" y="2372"/>
                      <a:pt x="0" y="3616"/>
                    </a:cubicBezTo>
                    <a:cubicBezTo>
                      <a:pt x="0" y="4783"/>
                      <a:pt x="353" y="5527"/>
                      <a:pt x="515" y="5527"/>
                    </a:cubicBezTo>
                    <a:cubicBezTo>
                      <a:pt x="531" y="5527"/>
                      <a:pt x="546" y="5519"/>
                      <a:pt x="558" y="5503"/>
                    </a:cubicBezTo>
                    <a:cubicBezTo>
                      <a:pt x="684" y="5294"/>
                      <a:pt x="196" y="3613"/>
                      <a:pt x="572" y="3613"/>
                    </a:cubicBezTo>
                    <a:cubicBezTo>
                      <a:pt x="581" y="3613"/>
                      <a:pt x="591" y="3614"/>
                      <a:pt x="601" y="3616"/>
                    </a:cubicBezTo>
                    <a:cubicBezTo>
                      <a:pt x="980" y="3700"/>
                      <a:pt x="697" y="6063"/>
                      <a:pt x="1338" y="6063"/>
                    </a:cubicBezTo>
                    <a:cubicBezTo>
                      <a:pt x="1350" y="6063"/>
                      <a:pt x="1361" y="6062"/>
                      <a:pt x="1373" y="6061"/>
                    </a:cubicBezTo>
                    <a:cubicBezTo>
                      <a:pt x="1373" y="6061"/>
                      <a:pt x="1373" y="5503"/>
                      <a:pt x="1330" y="4988"/>
                    </a:cubicBezTo>
                    <a:cubicBezTo>
                      <a:pt x="1248" y="4458"/>
                      <a:pt x="1167" y="3695"/>
                      <a:pt x="1417" y="3695"/>
                    </a:cubicBezTo>
                    <a:cubicBezTo>
                      <a:pt x="1430" y="3695"/>
                      <a:pt x="1444" y="3697"/>
                      <a:pt x="1459" y="3701"/>
                    </a:cubicBezTo>
                    <a:cubicBezTo>
                      <a:pt x="1756" y="3786"/>
                      <a:pt x="1465" y="5633"/>
                      <a:pt x="1708" y="5633"/>
                    </a:cubicBezTo>
                    <a:cubicBezTo>
                      <a:pt x="1710" y="5633"/>
                      <a:pt x="1713" y="5632"/>
                      <a:pt x="1716" y="5632"/>
                    </a:cubicBezTo>
                    <a:cubicBezTo>
                      <a:pt x="2016" y="5589"/>
                      <a:pt x="2145" y="4216"/>
                      <a:pt x="2145" y="3272"/>
                    </a:cubicBezTo>
                    <a:cubicBezTo>
                      <a:pt x="2170" y="2754"/>
                      <a:pt x="2266" y="2577"/>
                      <a:pt x="2351" y="2577"/>
                    </a:cubicBezTo>
                    <a:cubicBezTo>
                      <a:pt x="2413" y="2577"/>
                      <a:pt x="2470" y="2673"/>
                      <a:pt x="2488" y="2801"/>
                    </a:cubicBezTo>
                    <a:cubicBezTo>
                      <a:pt x="2488" y="3058"/>
                      <a:pt x="2317" y="3959"/>
                      <a:pt x="2531" y="3959"/>
                    </a:cubicBezTo>
                    <a:cubicBezTo>
                      <a:pt x="2746" y="3959"/>
                      <a:pt x="3089" y="2672"/>
                      <a:pt x="3046" y="2071"/>
                    </a:cubicBezTo>
                    <a:cubicBezTo>
                      <a:pt x="2960" y="1471"/>
                      <a:pt x="2917" y="827"/>
                      <a:pt x="2917" y="227"/>
                    </a:cubicBezTo>
                    <a:cubicBezTo>
                      <a:pt x="2972" y="36"/>
                      <a:pt x="2106" y="1"/>
                      <a:pt x="1469" y="1"/>
                    </a:cubicBezTo>
                    <a:close/>
                  </a:path>
                </a:pathLst>
              </a:custGeom>
              <a:solidFill>
                <a:srgbClr val="FED2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5" name="Google Shape;1105;p60"/>
              <p:cNvSpPr/>
              <p:nvPr/>
            </p:nvSpPr>
            <p:spPr>
              <a:xfrm>
                <a:off x="5131800" y="2796350"/>
                <a:ext cx="161975" cy="718575"/>
              </a:xfrm>
              <a:custGeom>
                <a:rect b="b" l="l" r="r" t="t"/>
                <a:pathLst>
                  <a:path extrusionOk="0" h="28743" w="6479">
                    <a:moveTo>
                      <a:pt x="5835" y="1"/>
                    </a:moveTo>
                    <a:lnTo>
                      <a:pt x="1" y="6865"/>
                    </a:lnTo>
                    <a:lnTo>
                      <a:pt x="1073" y="19777"/>
                    </a:lnTo>
                    <a:lnTo>
                      <a:pt x="3948" y="28743"/>
                    </a:lnTo>
                    <a:lnTo>
                      <a:pt x="6479" y="28271"/>
                    </a:lnTo>
                    <a:cubicBezTo>
                      <a:pt x="5697" y="25225"/>
                      <a:pt x="4282" y="19532"/>
                      <a:pt x="4283" y="19532"/>
                    </a:cubicBezTo>
                    <a:lnTo>
                      <a:pt x="4283" y="19532"/>
                    </a:lnTo>
                    <a:cubicBezTo>
                      <a:pt x="4283" y="19532"/>
                      <a:pt x="4286" y="19542"/>
                      <a:pt x="4291" y="19563"/>
                    </a:cubicBezTo>
                    <a:lnTo>
                      <a:pt x="5835"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6" name="Google Shape;1106;p60"/>
              <p:cNvSpPr/>
              <p:nvPr/>
            </p:nvSpPr>
            <p:spPr>
              <a:xfrm>
                <a:off x="4982750" y="2907900"/>
                <a:ext cx="150150" cy="645650"/>
              </a:xfrm>
              <a:custGeom>
                <a:rect b="b" l="l" r="r" t="t"/>
                <a:pathLst>
                  <a:path extrusionOk="0" h="25826" w="6006">
                    <a:moveTo>
                      <a:pt x="6006" y="0"/>
                    </a:moveTo>
                    <a:lnTo>
                      <a:pt x="129" y="730"/>
                    </a:lnTo>
                    <a:lnTo>
                      <a:pt x="0" y="13556"/>
                    </a:lnTo>
                    <a:lnTo>
                      <a:pt x="772" y="25525"/>
                    </a:lnTo>
                    <a:lnTo>
                      <a:pt x="3518" y="25825"/>
                    </a:lnTo>
                    <a:lnTo>
                      <a:pt x="3732" y="14114"/>
                    </a:lnTo>
                    <a:lnTo>
                      <a:pt x="6006"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7" name="Google Shape;1107;p60"/>
              <p:cNvSpPr/>
              <p:nvPr/>
            </p:nvSpPr>
            <p:spPr>
              <a:xfrm>
                <a:off x="5303400" y="2909350"/>
                <a:ext cx="77250" cy="150975"/>
              </a:xfrm>
              <a:custGeom>
                <a:rect b="b" l="l" r="r" t="t"/>
                <a:pathLst>
                  <a:path extrusionOk="0" h="6039" w="3090">
                    <a:moveTo>
                      <a:pt x="1420" y="1"/>
                    </a:moveTo>
                    <a:cubicBezTo>
                      <a:pt x="855" y="1"/>
                      <a:pt x="255" y="38"/>
                      <a:pt x="301" y="200"/>
                    </a:cubicBezTo>
                    <a:cubicBezTo>
                      <a:pt x="301" y="800"/>
                      <a:pt x="215" y="1401"/>
                      <a:pt x="87" y="2001"/>
                    </a:cubicBezTo>
                    <a:cubicBezTo>
                      <a:pt x="1" y="2602"/>
                      <a:pt x="301" y="3889"/>
                      <a:pt x="516" y="3932"/>
                    </a:cubicBezTo>
                    <a:cubicBezTo>
                      <a:pt x="730" y="3932"/>
                      <a:pt x="601" y="3031"/>
                      <a:pt x="644" y="2731"/>
                    </a:cubicBezTo>
                    <a:cubicBezTo>
                      <a:pt x="662" y="2625"/>
                      <a:pt x="716" y="2541"/>
                      <a:pt x="770" y="2541"/>
                    </a:cubicBezTo>
                    <a:cubicBezTo>
                      <a:pt x="848" y="2541"/>
                      <a:pt x="927" y="2714"/>
                      <a:pt x="902" y="3245"/>
                    </a:cubicBezTo>
                    <a:cubicBezTo>
                      <a:pt x="902" y="4189"/>
                      <a:pt x="945" y="5562"/>
                      <a:pt x="1245" y="5605"/>
                    </a:cubicBezTo>
                    <a:cubicBezTo>
                      <a:pt x="1248" y="5605"/>
                      <a:pt x="1251" y="5606"/>
                      <a:pt x="1253" y="5606"/>
                    </a:cubicBezTo>
                    <a:cubicBezTo>
                      <a:pt x="1498" y="5606"/>
                      <a:pt x="1291" y="3759"/>
                      <a:pt x="1588" y="3674"/>
                    </a:cubicBezTo>
                    <a:cubicBezTo>
                      <a:pt x="1602" y="3670"/>
                      <a:pt x="1615" y="3668"/>
                      <a:pt x="1628" y="3668"/>
                    </a:cubicBezTo>
                    <a:cubicBezTo>
                      <a:pt x="1880" y="3668"/>
                      <a:pt x="1797" y="4471"/>
                      <a:pt x="1674" y="4961"/>
                    </a:cubicBezTo>
                    <a:cubicBezTo>
                      <a:pt x="1588" y="5519"/>
                      <a:pt x="1588" y="6034"/>
                      <a:pt x="1588" y="6034"/>
                    </a:cubicBezTo>
                    <a:cubicBezTo>
                      <a:pt x="1606" y="6037"/>
                      <a:pt x="1623" y="6039"/>
                      <a:pt x="1639" y="6039"/>
                    </a:cubicBezTo>
                    <a:cubicBezTo>
                      <a:pt x="2266" y="6039"/>
                      <a:pt x="2113" y="3715"/>
                      <a:pt x="2489" y="3632"/>
                    </a:cubicBezTo>
                    <a:cubicBezTo>
                      <a:pt x="2494" y="3631"/>
                      <a:pt x="2498" y="3631"/>
                      <a:pt x="2503" y="3631"/>
                    </a:cubicBezTo>
                    <a:cubicBezTo>
                      <a:pt x="2861" y="3631"/>
                      <a:pt x="2319" y="5307"/>
                      <a:pt x="2446" y="5519"/>
                    </a:cubicBezTo>
                    <a:cubicBezTo>
                      <a:pt x="2456" y="5543"/>
                      <a:pt x="2470" y="5555"/>
                      <a:pt x="2487" y="5555"/>
                    </a:cubicBezTo>
                    <a:cubicBezTo>
                      <a:pt x="2624" y="5555"/>
                      <a:pt x="2970" y="4822"/>
                      <a:pt x="3047" y="3717"/>
                    </a:cubicBezTo>
                    <a:cubicBezTo>
                      <a:pt x="3090" y="2430"/>
                      <a:pt x="2360" y="28"/>
                      <a:pt x="2360" y="28"/>
                    </a:cubicBezTo>
                    <a:cubicBezTo>
                      <a:pt x="2360" y="28"/>
                      <a:pt x="1903" y="1"/>
                      <a:pt x="1420" y="1"/>
                    </a:cubicBezTo>
                    <a:close/>
                  </a:path>
                </a:pathLst>
              </a:custGeom>
              <a:solidFill>
                <a:srgbClr val="FED2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8" name="Google Shape;1108;p60"/>
              <p:cNvSpPr/>
              <p:nvPr/>
            </p:nvSpPr>
            <p:spPr>
              <a:xfrm>
                <a:off x="5261575" y="2473825"/>
                <a:ext cx="8600" cy="144250"/>
              </a:xfrm>
              <a:custGeom>
                <a:rect b="b" l="l" r="r" t="t"/>
                <a:pathLst>
                  <a:path extrusionOk="0" h="5770" w="344">
                    <a:moveTo>
                      <a:pt x="322" y="0"/>
                    </a:moveTo>
                    <a:cubicBezTo>
                      <a:pt x="312" y="0"/>
                      <a:pt x="301" y="11"/>
                      <a:pt x="301" y="32"/>
                    </a:cubicBezTo>
                    <a:cubicBezTo>
                      <a:pt x="87" y="1920"/>
                      <a:pt x="1" y="3807"/>
                      <a:pt x="87" y="5738"/>
                    </a:cubicBezTo>
                    <a:cubicBezTo>
                      <a:pt x="87" y="5759"/>
                      <a:pt x="108" y="5770"/>
                      <a:pt x="129" y="5770"/>
                    </a:cubicBezTo>
                    <a:cubicBezTo>
                      <a:pt x="151" y="5770"/>
                      <a:pt x="172" y="5759"/>
                      <a:pt x="172" y="5738"/>
                    </a:cubicBezTo>
                    <a:cubicBezTo>
                      <a:pt x="172" y="3807"/>
                      <a:pt x="258" y="1920"/>
                      <a:pt x="344" y="32"/>
                    </a:cubicBezTo>
                    <a:cubicBezTo>
                      <a:pt x="344" y="11"/>
                      <a:pt x="333" y="0"/>
                      <a:pt x="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9" name="Google Shape;1109;p60"/>
              <p:cNvSpPr/>
              <p:nvPr/>
            </p:nvSpPr>
            <p:spPr>
              <a:xfrm>
                <a:off x="5035300" y="2457725"/>
                <a:ext cx="20400" cy="153650"/>
              </a:xfrm>
              <a:custGeom>
                <a:rect b="b" l="l" r="r" t="t"/>
                <a:pathLst>
                  <a:path extrusionOk="0" h="6146" w="816">
                    <a:moveTo>
                      <a:pt x="772" y="1"/>
                    </a:moveTo>
                    <a:cubicBezTo>
                      <a:pt x="751" y="1"/>
                      <a:pt x="729" y="11"/>
                      <a:pt x="729" y="33"/>
                    </a:cubicBezTo>
                    <a:cubicBezTo>
                      <a:pt x="644" y="2092"/>
                      <a:pt x="429" y="4108"/>
                      <a:pt x="0" y="6081"/>
                    </a:cubicBezTo>
                    <a:cubicBezTo>
                      <a:pt x="0" y="6124"/>
                      <a:pt x="22" y="6146"/>
                      <a:pt x="43" y="6146"/>
                    </a:cubicBezTo>
                    <a:cubicBezTo>
                      <a:pt x="64" y="6146"/>
                      <a:pt x="86" y="6124"/>
                      <a:pt x="86" y="6081"/>
                    </a:cubicBezTo>
                    <a:cubicBezTo>
                      <a:pt x="601" y="4108"/>
                      <a:pt x="815" y="2092"/>
                      <a:pt x="815" y="33"/>
                    </a:cubicBezTo>
                    <a:cubicBezTo>
                      <a:pt x="815" y="11"/>
                      <a:pt x="794" y="1"/>
                      <a:pt x="77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0" name="Google Shape;1110;p60"/>
              <p:cNvSpPr/>
              <p:nvPr/>
            </p:nvSpPr>
            <p:spPr>
              <a:xfrm>
                <a:off x="5099650" y="2123925"/>
                <a:ext cx="156600" cy="188900"/>
              </a:xfrm>
              <a:custGeom>
                <a:rect b="b" l="l" r="r" t="t"/>
                <a:pathLst>
                  <a:path extrusionOk="0" h="7556" w="6264">
                    <a:moveTo>
                      <a:pt x="3217" y="0"/>
                    </a:moveTo>
                    <a:lnTo>
                      <a:pt x="3175" y="43"/>
                    </a:lnTo>
                    <a:cubicBezTo>
                      <a:pt x="601" y="86"/>
                      <a:pt x="129" y="3132"/>
                      <a:pt x="43" y="4333"/>
                    </a:cubicBezTo>
                    <a:cubicBezTo>
                      <a:pt x="0" y="5491"/>
                      <a:pt x="172" y="7293"/>
                      <a:pt x="3561" y="7551"/>
                    </a:cubicBezTo>
                    <a:cubicBezTo>
                      <a:pt x="3621" y="7554"/>
                      <a:pt x="3679" y="7555"/>
                      <a:pt x="3736" y="7555"/>
                    </a:cubicBezTo>
                    <a:cubicBezTo>
                      <a:pt x="5978" y="7555"/>
                      <a:pt x="6263" y="5137"/>
                      <a:pt x="6263" y="3003"/>
                    </a:cubicBezTo>
                    <a:cubicBezTo>
                      <a:pt x="6263" y="1330"/>
                      <a:pt x="4890" y="0"/>
                      <a:pt x="3217" y="0"/>
                    </a:cubicBezTo>
                    <a:close/>
                  </a:path>
                </a:pathLst>
              </a:custGeom>
              <a:solidFill>
                <a:srgbClr val="FED2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1" name="Google Shape;1111;p60"/>
              <p:cNvSpPr/>
              <p:nvPr/>
            </p:nvSpPr>
            <p:spPr>
              <a:xfrm>
                <a:off x="5131800" y="2294450"/>
                <a:ext cx="94425" cy="127225"/>
              </a:xfrm>
              <a:custGeom>
                <a:rect b="b" l="l" r="r" t="t"/>
                <a:pathLst>
                  <a:path extrusionOk="0" h="5089" w="3777">
                    <a:moveTo>
                      <a:pt x="258" y="0"/>
                    </a:moveTo>
                    <a:lnTo>
                      <a:pt x="44" y="3303"/>
                    </a:lnTo>
                    <a:cubicBezTo>
                      <a:pt x="1" y="4161"/>
                      <a:pt x="602" y="4934"/>
                      <a:pt x="1460" y="5062"/>
                    </a:cubicBezTo>
                    <a:cubicBezTo>
                      <a:pt x="1562" y="5080"/>
                      <a:pt x="1663" y="5089"/>
                      <a:pt x="1762" y="5089"/>
                    </a:cubicBezTo>
                    <a:cubicBezTo>
                      <a:pt x="2624" y="5089"/>
                      <a:pt x="3356" y="4445"/>
                      <a:pt x="3433" y="3561"/>
                    </a:cubicBezTo>
                    <a:lnTo>
                      <a:pt x="3776" y="215"/>
                    </a:lnTo>
                    <a:lnTo>
                      <a:pt x="258" y="0"/>
                    </a:lnTo>
                    <a:close/>
                  </a:path>
                </a:pathLst>
              </a:custGeom>
              <a:solidFill>
                <a:srgbClr val="FED2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2" name="Google Shape;1112;p60"/>
              <p:cNvSpPr/>
              <p:nvPr/>
            </p:nvSpPr>
            <p:spPr>
              <a:xfrm>
                <a:off x="5241200" y="2215075"/>
                <a:ext cx="39250" cy="54125"/>
              </a:xfrm>
              <a:custGeom>
                <a:rect b="b" l="l" r="r" t="t"/>
                <a:pathLst>
                  <a:path extrusionOk="0" h="2165" w="1570">
                    <a:moveTo>
                      <a:pt x="730" y="1"/>
                    </a:moveTo>
                    <a:cubicBezTo>
                      <a:pt x="473" y="44"/>
                      <a:pt x="1" y="215"/>
                      <a:pt x="44" y="516"/>
                    </a:cubicBezTo>
                    <a:lnTo>
                      <a:pt x="86" y="2103"/>
                    </a:lnTo>
                    <a:cubicBezTo>
                      <a:pt x="207" y="2145"/>
                      <a:pt x="323" y="2164"/>
                      <a:pt x="433" y="2164"/>
                    </a:cubicBezTo>
                    <a:cubicBezTo>
                      <a:pt x="1110" y="2164"/>
                      <a:pt x="1570" y="1437"/>
                      <a:pt x="1459" y="773"/>
                    </a:cubicBezTo>
                    <a:cubicBezTo>
                      <a:pt x="1459" y="387"/>
                      <a:pt x="1116" y="44"/>
                      <a:pt x="730" y="1"/>
                    </a:cubicBezTo>
                    <a:close/>
                  </a:path>
                </a:pathLst>
              </a:custGeom>
              <a:solidFill>
                <a:srgbClr val="FED2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3" name="Google Shape;1113;p60"/>
              <p:cNvSpPr/>
              <p:nvPr/>
            </p:nvSpPr>
            <p:spPr>
              <a:xfrm>
                <a:off x="5144675" y="2178625"/>
                <a:ext cx="45075" cy="64650"/>
              </a:xfrm>
              <a:custGeom>
                <a:rect b="b" l="l" r="r" t="t"/>
                <a:pathLst>
                  <a:path extrusionOk="0" h="2586" w="1803">
                    <a:moveTo>
                      <a:pt x="1760" y="0"/>
                    </a:moveTo>
                    <a:cubicBezTo>
                      <a:pt x="1674" y="258"/>
                      <a:pt x="1416" y="1630"/>
                      <a:pt x="1159" y="1630"/>
                    </a:cubicBezTo>
                    <a:cubicBezTo>
                      <a:pt x="1073" y="1630"/>
                      <a:pt x="945" y="1459"/>
                      <a:pt x="859" y="1416"/>
                    </a:cubicBezTo>
                    <a:cubicBezTo>
                      <a:pt x="816" y="1394"/>
                      <a:pt x="773" y="1384"/>
                      <a:pt x="730" y="1384"/>
                    </a:cubicBezTo>
                    <a:cubicBezTo>
                      <a:pt x="687" y="1384"/>
                      <a:pt x="644" y="1394"/>
                      <a:pt x="601" y="1416"/>
                    </a:cubicBezTo>
                    <a:cubicBezTo>
                      <a:pt x="1" y="1587"/>
                      <a:pt x="430" y="2360"/>
                      <a:pt x="773" y="2574"/>
                    </a:cubicBezTo>
                    <a:cubicBezTo>
                      <a:pt x="781" y="2582"/>
                      <a:pt x="789" y="2586"/>
                      <a:pt x="797" y="2586"/>
                    </a:cubicBezTo>
                    <a:cubicBezTo>
                      <a:pt x="829" y="2586"/>
                      <a:pt x="851" y="2523"/>
                      <a:pt x="816" y="2488"/>
                    </a:cubicBezTo>
                    <a:cubicBezTo>
                      <a:pt x="558" y="2360"/>
                      <a:pt x="430" y="2102"/>
                      <a:pt x="430" y="1802"/>
                    </a:cubicBezTo>
                    <a:cubicBezTo>
                      <a:pt x="469" y="1606"/>
                      <a:pt x="571" y="1526"/>
                      <a:pt x="690" y="1526"/>
                    </a:cubicBezTo>
                    <a:cubicBezTo>
                      <a:pt x="833" y="1526"/>
                      <a:pt x="1000" y="1639"/>
                      <a:pt x="1116" y="1802"/>
                    </a:cubicBezTo>
                    <a:cubicBezTo>
                      <a:pt x="1116" y="1823"/>
                      <a:pt x="1127" y="1834"/>
                      <a:pt x="1143" y="1834"/>
                    </a:cubicBezTo>
                    <a:cubicBezTo>
                      <a:pt x="1159" y="1834"/>
                      <a:pt x="1180" y="1823"/>
                      <a:pt x="1202" y="1802"/>
                    </a:cubicBezTo>
                    <a:cubicBezTo>
                      <a:pt x="1502" y="1244"/>
                      <a:pt x="1674" y="644"/>
                      <a:pt x="180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4" name="Google Shape;1114;p60"/>
              <p:cNvSpPr/>
              <p:nvPr/>
            </p:nvSpPr>
            <p:spPr>
              <a:xfrm>
                <a:off x="5214400" y="2202200"/>
                <a:ext cx="6450" cy="6475"/>
              </a:xfrm>
              <a:custGeom>
                <a:rect b="b" l="l" r="r" t="t"/>
                <a:pathLst>
                  <a:path extrusionOk="0" h="259" w="258">
                    <a:moveTo>
                      <a:pt x="86" y="1"/>
                    </a:moveTo>
                    <a:cubicBezTo>
                      <a:pt x="43" y="1"/>
                      <a:pt x="0" y="44"/>
                      <a:pt x="0" y="44"/>
                    </a:cubicBezTo>
                    <a:cubicBezTo>
                      <a:pt x="0" y="87"/>
                      <a:pt x="0" y="87"/>
                      <a:pt x="0" y="130"/>
                    </a:cubicBezTo>
                    <a:cubicBezTo>
                      <a:pt x="0" y="138"/>
                      <a:pt x="2" y="144"/>
                      <a:pt x="4" y="149"/>
                    </a:cubicBezTo>
                    <a:lnTo>
                      <a:pt x="4" y="149"/>
                    </a:lnTo>
                    <a:cubicBezTo>
                      <a:pt x="2" y="157"/>
                      <a:pt x="0" y="165"/>
                      <a:pt x="0" y="173"/>
                    </a:cubicBezTo>
                    <a:cubicBezTo>
                      <a:pt x="0" y="215"/>
                      <a:pt x="43" y="215"/>
                      <a:pt x="43" y="258"/>
                    </a:cubicBezTo>
                    <a:lnTo>
                      <a:pt x="172" y="258"/>
                    </a:lnTo>
                    <a:cubicBezTo>
                      <a:pt x="215" y="258"/>
                      <a:pt x="215" y="215"/>
                      <a:pt x="215" y="215"/>
                    </a:cubicBezTo>
                    <a:cubicBezTo>
                      <a:pt x="258" y="173"/>
                      <a:pt x="258" y="130"/>
                      <a:pt x="215" y="87"/>
                    </a:cubicBezTo>
                    <a:cubicBezTo>
                      <a:pt x="215" y="44"/>
                      <a:pt x="172" y="1"/>
                      <a:pt x="12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5" name="Google Shape;1115;p60"/>
              <p:cNvSpPr/>
              <p:nvPr/>
            </p:nvSpPr>
            <p:spPr>
              <a:xfrm>
                <a:off x="5142525" y="2190425"/>
                <a:ext cx="4325" cy="5375"/>
              </a:xfrm>
              <a:custGeom>
                <a:rect b="b" l="l" r="r" t="t"/>
                <a:pathLst>
                  <a:path extrusionOk="0" h="215" w="173">
                    <a:moveTo>
                      <a:pt x="44" y="0"/>
                    </a:moveTo>
                    <a:lnTo>
                      <a:pt x="44" y="86"/>
                    </a:lnTo>
                    <a:lnTo>
                      <a:pt x="1" y="129"/>
                    </a:lnTo>
                    <a:lnTo>
                      <a:pt x="1" y="172"/>
                    </a:lnTo>
                    <a:lnTo>
                      <a:pt x="44" y="215"/>
                    </a:lnTo>
                    <a:lnTo>
                      <a:pt x="87" y="215"/>
                    </a:lnTo>
                    <a:cubicBezTo>
                      <a:pt x="87" y="215"/>
                      <a:pt x="130" y="215"/>
                      <a:pt x="173" y="172"/>
                    </a:cubicBezTo>
                    <a:cubicBezTo>
                      <a:pt x="173" y="172"/>
                      <a:pt x="173" y="129"/>
                      <a:pt x="173" y="129"/>
                    </a:cubicBezTo>
                    <a:cubicBezTo>
                      <a:pt x="173" y="86"/>
                      <a:pt x="173" y="86"/>
                      <a:pt x="130" y="43"/>
                    </a:cubicBezTo>
                    <a:cubicBezTo>
                      <a:pt x="130" y="0"/>
                      <a:pt x="87" y="0"/>
                      <a:pt x="4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6" name="Google Shape;1116;p60"/>
              <p:cNvSpPr/>
              <p:nvPr/>
            </p:nvSpPr>
            <p:spPr>
              <a:xfrm>
                <a:off x="5157750" y="2241450"/>
                <a:ext cx="51300" cy="18450"/>
              </a:xfrm>
              <a:custGeom>
                <a:rect b="b" l="l" r="r" t="t"/>
                <a:pathLst>
                  <a:path extrusionOk="0" h="738" w="2052">
                    <a:moveTo>
                      <a:pt x="2003" y="0"/>
                    </a:moveTo>
                    <a:cubicBezTo>
                      <a:pt x="1991" y="0"/>
                      <a:pt x="1978" y="6"/>
                      <a:pt x="1966" y="18"/>
                    </a:cubicBezTo>
                    <a:lnTo>
                      <a:pt x="2009" y="18"/>
                    </a:lnTo>
                    <a:cubicBezTo>
                      <a:pt x="1751" y="319"/>
                      <a:pt x="1365" y="533"/>
                      <a:pt x="979" y="619"/>
                    </a:cubicBezTo>
                    <a:cubicBezTo>
                      <a:pt x="908" y="629"/>
                      <a:pt x="837" y="634"/>
                      <a:pt x="767" y="634"/>
                    </a:cubicBezTo>
                    <a:cubicBezTo>
                      <a:pt x="540" y="634"/>
                      <a:pt x="318" y="578"/>
                      <a:pt x="121" y="447"/>
                    </a:cubicBezTo>
                    <a:cubicBezTo>
                      <a:pt x="113" y="439"/>
                      <a:pt x="103" y="436"/>
                      <a:pt x="93" y="436"/>
                    </a:cubicBezTo>
                    <a:cubicBezTo>
                      <a:pt x="50" y="436"/>
                      <a:pt x="1" y="498"/>
                      <a:pt x="35" y="533"/>
                    </a:cubicBezTo>
                    <a:cubicBezTo>
                      <a:pt x="116" y="693"/>
                      <a:pt x="362" y="737"/>
                      <a:pt x="598" y="737"/>
                    </a:cubicBezTo>
                    <a:cubicBezTo>
                      <a:pt x="742" y="737"/>
                      <a:pt x="882" y="721"/>
                      <a:pt x="979" y="705"/>
                    </a:cubicBezTo>
                    <a:cubicBezTo>
                      <a:pt x="1408" y="662"/>
                      <a:pt x="1794" y="404"/>
                      <a:pt x="2052" y="61"/>
                    </a:cubicBezTo>
                    <a:cubicBezTo>
                      <a:pt x="2052" y="31"/>
                      <a:pt x="2030" y="0"/>
                      <a:pt x="200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7" name="Google Shape;1117;p60"/>
              <p:cNvSpPr/>
              <p:nvPr/>
            </p:nvSpPr>
            <p:spPr>
              <a:xfrm>
                <a:off x="5201525" y="2237300"/>
                <a:ext cx="13975" cy="15075"/>
              </a:xfrm>
              <a:custGeom>
                <a:rect b="b" l="l" r="r" t="t"/>
                <a:pathLst>
                  <a:path extrusionOk="0" h="603" w="559">
                    <a:moveTo>
                      <a:pt x="138" y="0"/>
                    </a:moveTo>
                    <a:cubicBezTo>
                      <a:pt x="108" y="0"/>
                      <a:pt x="77" y="4"/>
                      <a:pt x="43" y="13"/>
                    </a:cubicBezTo>
                    <a:cubicBezTo>
                      <a:pt x="0" y="56"/>
                      <a:pt x="0" y="98"/>
                      <a:pt x="43" y="98"/>
                    </a:cubicBezTo>
                    <a:cubicBezTo>
                      <a:pt x="172" y="98"/>
                      <a:pt x="301" y="141"/>
                      <a:pt x="344" y="270"/>
                    </a:cubicBezTo>
                    <a:cubicBezTo>
                      <a:pt x="429" y="356"/>
                      <a:pt x="429" y="442"/>
                      <a:pt x="472" y="570"/>
                    </a:cubicBezTo>
                    <a:cubicBezTo>
                      <a:pt x="472" y="592"/>
                      <a:pt x="483" y="602"/>
                      <a:pt x="494" y="602"/>
                    </a:cubicBezTo>
                    <a:cubicBezTo>
                      <a:pt x="504" y="602"/>
                      <a:pt x="515" y="592"/>
                      <a:pt x="515" y="570"/>
                    </a:cubicBezTo>
                    <a:lnTo>
                      <a:pt x="558" y="570"/>
                    </a:lnTo>
                    <a:cubicBezTo>
                      <a:pt x="558" y="338"/>
                      <a:pt x="418" y="0"/>
                      <a:pt x="13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8" name="Google Shape;1118;p60"/>
              <p:cNvSpPr/>
              <p:nvPr/>
            </p:nvSpPr>
            <p:spPr>
              <a:xfrm>
                <a:off x="5143600" y="2305175"/>
                <a:ext cx="68675" cy="9725"/>
              </a:xfrm>
              <a:custGeom>
                <a:rect b="b" l="l" r="r" t="t"/>
                <a:pathLst>
                  <a:path extrusionOk="0" h="389" w="2747">
                    <a:moveTo>
                      <a:pt x="87" y="0"/>
                    </a:moveTo>
                    <a:cubicBezTo>
                      <a:pt x="44" y="0"/>
                      <a:pt x="1" y="86"/>
                      <a:pt x="87" y="86"/>
                    </a:cubicBezTo>
                    <a:cubicBezTo>
                      <a:pt x="573" y="291"/>
                      <a:pt x="1106" y="389"/>
                      <a:pt x="1647" y="389"/>
                    </a:cubicBezTo>
                    <a:cubicBezTo>
                      <a:pt x="2013" y="389"/>
                      <a:pt x="2383" y="344"/>
                      <a:pt x="2746" y="258"/>
                    </a:cubicBezTo>
                    <a:cubicBezTo>
                      <a:pt x="2746" y="258"/>
                      <a:pt x="2746" y="172"/>
                      <a:pt x="2746" y="172"/>
                    </a:cubicBezTo>
                    <a:lnTo>
                      <a:pt x="2704" y="172"/>
                    </a:lnTo>
                    <a:cubicBezTo>
                      <a:pt x="2340" y="258"/>
                      <a:pt x="1977" y="303"/>
                      <a:pt x="1620" y="303"/>
                    </a:cubicBezTo>
                    <a:cubicBezTo>
                      <a:pt x="1090" y="303"/>
                      <a:pt x="573" y="205"/>
                      <a:pt x="8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9" name="Google Shape;1119;p60"/>
              <p:cNvSpPr/>
              <p:nvPr/>
            </p:nvSpPr>
            <p:spPr>
              <a:xfrm>
                <a:off x="5065325" y="2100575"/>
                <a:ext cx="168400" cy="179675"/>
              </a:xfrm>
              <a:custGeom>
                <a:rect b="b" l="l" r="r" t="t"/>
                <a:pathLst>
                  <a:path extrusionOk="0" h="7187" w="6736">
                    <a:moveTo>
                      <a:pt x="1673" y="3423"/>
                    </a:moveTo>
                    <a:cubicBezTo>
                      <a:pt x="1664" y="3423"/>
                      <a:pt x="1654" y="3423"/>
                      <a:pt x="1643" y="3424"/>
                    </a:cubicBezTo>
                    <a:lnTo>
                      <a:pt x="1643" y="3424"/>
                    </a:lnTo>
                    <a:cubicBezTo>
                      <a:pt x="1650" y="3423"/>
                      <a:pt x="1660" y="3423"/>
                      <a:pt x="1673" y="3423"/>
                    </a:cubicBezTo>
                    <a:close/>
                    <a:moveTo>
                      <a:pt x="4611" y="0"/>
                    </a:moveTo>
                    <a:cubicBezTo>
                      <a:pt x="4148" y="0"/>
                      <a:pt x="3688" y="104"/>
                      <a:pt x="3261" y="291"/>
                    </a:cubicBezTo>
                    <a:cubicBezTo>
                      <a:pt x="2317" y="763"/>
                      <a:pt x="1716" y="1621"/>
                      <a:pt x="1588" y="2650"/>
                    </a:cubicBezTo>
                    <a:cubicBezTo>
                      <a:pt x="1588" y="2865"/>
                      <a:pt x="1588" y="3079"/>
                      <a:pt x="1588" y="3294"/>
                    </a:cubicBezTo>
                    <a:cubicBezTo>
                      <a:pt x="1588" y="3337"/>
                      <a:pt x="1588" y="3380"/>
                      <a:pt x="1588" y="3423"/>
                    </a:cubicBezTo>
                    <a:lnTo>
                      <a:pt x="1588" y="3430"/>
                    </a:lnTo>
                    <a:lnTo>
                      <a:pt x="1588" y="3430"/>
                    </a:lnTo>
                    <a:cubicBezTo>
                      <a:pt x="1479" y="3446"/>
                      <a:pt x="1309" y="3487"/>
                      <a:pt x="1116" y="3551"/>
                    </a:cubicBezTo>
                    <a:cubicBezTo>
                      <a:pt x="987" y="3594"/>
                      <a:pt x="815" y="3637"/>
                      <a:pt x="687" y="3723"/>
                    </a:cubicBezTo>
                    <a:cubicBezTo>
                      <a:pt x="558" y="3809"/>
                      <a:pt x="472" y="3937"/>
                      <a:pt x="386" y="4023"/>
                    </a:cubicBezTo>
                    <a:cubicBezTo>
                      <a:pt x="215" y="4238"/>
                      <a:pt x="129" y="4452"/>
                      <a:pt x="43" y="4709"/>
                    </a:cubicBezTo>
                    <a:cubicBezTo>
                      <a:pt x="0" y="4881"/>
                      <a:pt x="0" y="5096"/>
                      <a:pt x="0" y="5267"/>
                    </a:cubicBezTo>
                    <a:cubicBezTo>
                      <a:pt x="0" y="5439"/>
                      <a:pt x="0" y="5610"/>
                      <a:pt x="43" y="5782"/>
                    </a:cubicBezTo>
                    <a:cubicBezTo>
                      <a:pt x="86" y="6082"/>
                      <a:pt x="172" y="6340"/>
                      <a:pt x="343" y="6597"/>
                    </a:cubicBezTo>
                    <a:cubicBezTo>
                      <a:pt x="472" y="6811"/>
                      <a:pt x="644" y="6940"/>
                      <a:pt x="858" y="7069"/>
                    </a:cubicBezTo>
                    <a:cubicBezTo>
                      <a:pt x="1008" y="7155"/>
                      <a:pt x="1137" y="7187"/>
                      <a:pt x="1234" y="7187"/>
                    </a:cubicBezTo>
                    <a:cubicBezTo>
                      <a:pt x="1330" y="7187"/>
                      <a:pt x="1394" y="7155"/>
                      <a:pt x="1416" y="7112"/>
                    </a:cubicBezTo>
                    <a:cubicBezTo>
                      <a:pt x="1459" y="6983"/>
                      <a:pt x="1373" y="6854"/>
                      <a:pt x="1287" y="6640"/>
                    </a:cubicBezTo>
                    <a:cubicBezTo>
                      <a:pt x="1159" y="6340"/>
                      <a:pt x="1116" y="6039"/>
                      <a:pt x="1159" y="5696"/>
                    </a:cubicBezTo>
                    <a:cubicBezTo>
                      <a:pt x="1159" y="5610"/>
                      <a:pt x="1159" y="5482"/>
                      <a:pt x="1201" y="5396"/>
                    </a:cubicBezTo>
                    <a:cubicBezTo>
                      <a:pt x="1244" y="5267"/>
                      <a:pt x="1244" y="5181"/>
                      <a:pt x="1287" y="5096"/>
                    </a:cubicBezTo>
                    <a:cubicBezTo>
                      <a:pt x="1330" y="5053"/>
                      <a:pt x="1373" y="4967"/>
                      <a:pt x="1416" y="4924"/>
                    </a:cubicBezTo>
                    <a:lnTo>
                      <a:pt x="1502" y="4924"/>
                    </a:lnTo>
                    <a:cubicBezTo>
                      <a:pt x="1588" y="4924"/>
                      <a:pt x="1759" y="4924"/>
                      <a:pt x="2016" y="4881"/>
                    </a:cubicBezTo>
                    <a:cubicBezTo>
                      <a:pt x="2188" y="4838"/>
                      <a:pt x="2360" y="4752"/>
                      <a:pt x="2488" y="4667"/>
                    </a:cubicBezTo>
                    <a:cubicBezTo>
                      <a:pt x="2660" y="4581"/>
                      <a:pt x="2832" y="4409"/>
                      <a:pt x="2960" y="4238"/>
                    </a:cubicBezTo>
                    <a:cubicBezTo>
                      <a:pt x="3046" y="4066"/>
                      <a:pt x="3089" y="3894"/>
                      <a:pt x="3132" y="3723"/>
                    </a:cubicBezTo>
                    <a:cubicBezTo>
                      <a:pt x="3175" y="3594"/>
                      <a:pt x="3175" y="3465"/>
                      <a:pt x="3175" y="3294"/>
                    </a:cubicBezTo>
                    <a:lnTo>
                      <a:pt x="3175" y="2779"/>
                    </a:lnTo>
                    <a:cubicBezTo>
                      <a:pt x="3261" y="2264"/>
                      <a:pt x="3518" y="1835"/>
                      <a:pt x="3904" y="1578"/>
                    </a:cubicBezTo>
                    <a:cubicBezTo>
                      <a:pt x="4333" y="1320"/>
                      <a:pt x="4762" y="1235"/>
                      <a:pt x="5234" y="1235"/>
                    </a:cubicBezTo>
                    <a:cubicBezTo>
                      <a:pt x="5293" y="1227"/>
                      <a:pt x="5350" y="1224"/>
                      <a:pt x="5407" y="1224"/>
                    </a:cubicBezTo>
                    <a:cubicBezTo>
                      <a:pt x="5679" y="1224"/>
                      <a:pt x="5922" y="1307"/>
                      <a:pt x="6135" y="1449"/>
                    </a:cubicBezTo>
                    <a:cubicBezTo>
                      <a:pt x="6326" y="1526"/>
                      <a:pt x="6449" y="1670"/>
                      <a:pt x="6534" y="1670"/>
                    </a:cubicBezTo>
                    <a:cubicBezTo>
                      <a:pt x="6545" y="1670"/>
                      <a:pt x="6555" y="1668"/>
                      <a:pt x="6564" y="1664"/>
                    </a:cubicBezTo>
                    <a:cubicBezTo>
                      <a:pt x="6607" y="1664"/>
                      <a:pt x="6650" y="1621"/>
                      <a:pt x="6692" y="1535"/>
                    </a:cubicBezTo>
                    <a:cubicBezTo>
                      <a:pt x="6735" y="1363"/>
                      <a:pt x="6692" y="1235"/>
                      <a:pt x="6650" y="1106"/>
                    </a:cubicBezTo>
                    <a:cubicBezTo>
                      <a:pt x="6564" y="849"/>
                      <a:pt x="6435" y="677"/>
                      <a:pt x="6221" y="548"/>
                    </a:cubicBezTo>
                    <a:cubicBezTo>
                      <a:pt x="6006" y="334"/>
                      <a:pt x="5749" y="205"/>
                      <a:pt x="5448" y="119"/>
                    </a:cubicBezTo>
                    <a:cubicBezTo>
                      <a:pt x="5173" y="38"/>
                      <a:pt x="4892" y="0"/>
                      <a:pt x="461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0" name="Google Shape;1120;p60"/>
              <p:cNvSpPr/>
              <p:nvPr/>
            </p:nvSpPr>
            <p:spPr>
              <a:xfrm>
                <a:off x="4960225" y="2632275"/>
                <a:ext cx="345350" cy="646725"/>
              </a:xfrm>
              <a:custGeom>
                <a:rect b="b" l="l" r="r" t="t"/>
                <a:pathLst>
                  <a:path extrusionOk="0" h="25869" w="13814">
                    <a:moveTo>
                      <a:pt x="3689" y="0"/>
                    </a:moveTo>
                    <a:cubicBezTo>
                      <a:pt x="429" y="6221"/>
                      <a:pt x="0" y="25396"/>
                      <a:pt x="0" y="25396"/>
                    </a:cubicBezTo>
                    <a:lnTo>
                      <a:pt x="12098" y="25868"/>
                    </a:lnTo>
                    <a:cubicBezTo>
                      <a:pt x="12098" y="25868"/>
                      <a:pt x="12484" y="14843"/>
                      <a:pt x="13170" y="10982"/>
                    </a:cubicBezTo>
                    <a:cubicBezTo>
                      <a:pt x="13814" y="7121"/>
                      <a:pt x="11368" y="687"/>
                      <a:pt x="11368" y="687"/>
                    </a:cubicBezTo>
                    <a:lnTo>
                      <a:pt x="3689"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1" name="Google Shape;1121;p60"/>
              <p:cNvSpPr/>
              <p:nvPr/>
            </p:nvSpPr>
            <p:spPr>
              <a:xfrm>
                <a:off x="5159700" y="2344850"/>
                <a:ext cx="82600" cy="98300"/>
              </a:xfrm>
              <a:custGeom>
                <a:rect b="b" l="l" r="r" t="t"/>
                <a:pathLst>
                  <a:path extrusionOk="0" h="3932" w="3304">
                    <a:moveTo>
                      <a:pt x="2660" y="0"/>
                    </a:moveTo>
                    <a:lnTo>
                      <a:pt x="2617" y="43"/>
                    </a:lnTo>
                    <a:cubicBezTo>
                      <a:pt x="2917" y="858"/>
                      <a:pt x="2960" y="1759"/>
                      <a:pt x="2746" y="2617"/>
                    </a:cubicBezTo>
                    <a:cubicBezTo>
                      <a:pt x="2487" y="3290"/>
                      <a:pt x="1791" y="3791"/>
                      <a:pt x="1158" y="3791"/>
                    </a:cubicBezTo>
                    <a:cubicBezTo>
                      <a:pt x="741" y="3791"/>
                      <a:pt x="350" y="3574"/>
                      <a:pt x="129" y="3046"/>
                    </a:cubicBezTo>
                    <a:cubicBezTo>
                      <a:pt x="129" y="3020"/>
                      <a:pt x="117" y="3010"/>
                      <a:pt x="100" y="3010"/>
                    </a:cubicBezTo>
                    <a:cubicBezTo>
                      <a:pt x="62" y="3010"/>
                      <a:pt x="0" y="3060"/>
                      <a:pt x="0" y="3089"/>
                    </a:cubicBezTo>
                    <a:cubicBezTo>
                      <a:pt x="216" y="3629"/>
                      <a:pt x="738" y="3931"/>
                      <a:pt x="1267" y="3931"/>
                    </a:cubicBezTo>
                    <a:cubicBezTo>
                      <a:pt x="1578" y="3931"/>
                      <a:pt x="1891" y="3827"/>
                      <a:pt x="2145" y="3604"/>
                    </a:cubicBezTo>
                    <a:cubicBezTo>
                      <a:pt x="3304" y="2789"/>
                      <a:pt x="3046" y="1159"/>
                      <a:pt x="270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2" name="Google Shape;1122;p60"/>
              <p:cNvSpPr/>
              <p:nvPr/>
            </p:nvSpPr>
            <p:spPr>
              <a:xfrm>
                <a:off x="5103925" y="2343325"/>
                <a:ext cx="55475" cy="85125"/>
              </a:xfrm>
              <a:custGeom>
                <a:rect b="b" l="l" r="r" t="t"/>
                <a:pathLst>
                  <a:path extrusionOk="0" h="3405" w="2219">
                    <a:moveTo>
                      <a:pt x="1160" y="1"/>
                    </a:moveTo>
                    <a:cubicBezTo>
                      <a:pt x="1145" y="1"/>
                      <a:pt x="1129" y="6"/>
                      <a:pt x="1116" y="19"/>
                    </a:cubicBezTo>
                    <a:cubicBezTo>
                      <a:pt x="601" y="748"/>
                      <a:pt x="1" y="1777"/>
                      <a:pt x="472" y="2721"/>
                    </a:cubicBezTo>
                    <a:cubicBezTo>
                      <a:pt x="630" y="3167"/>
                      <a:pt x="1027" y="3404"/>
                      <a:pt x="1440" y="3404"/>
                    </a:cubicBezTo>
                    <a:cubicBezTo>
                      <a:pt x="1702" y="3404"/>
                      <a:pt x="1971" y="3308"/>
                      <a:pt x="2188" y="3107"/>
                    </a:cubicBezTo>
                    <a:cubicBezTo>
                      <a:pt x="2219" y="3077"/>
                      <a:pt x="2206" y="3047"/>
                      <a:pt x="2181" y="3047"/>
                    </a:cubicBezTo>
                    <a:cubicBezTo>
                      <a:pt x="2171" y="3047"/>
                      <a:pt x="2158" y="3052"/>
                      <a:pt x="2146" y="3064"/>
                    </a:cubicBezTo>
                    <a:lnTo>
                      <a:pt x="2146" y="3021"/>
                    </a:lnTo>
                    <a:cubicBezTo>
                      <a:pt x="1903" y="3224"/>
                      <a:pt x="1672" y="3309"/>
                      <a:pt x="1462" y="3309"/>
                    </a:cubicBezTo>
                    <a:cubicBezTo>
                      <a:pt x="784" y="3309"/>
                      <a:pt x="331" y="2413"/>
                      <a:pt x="430" y="1692"/>
                    </a:cubicBezTo>
                    <a:cubicBezTo>
                      <a:pt x="601" y="1091"/>
                      <a:pt x="859" y="533"/>
                      <a:pt x="1202" y="61"/>
                    </a:cubicBezTo>
                    <a:cubicBezTo>
                      <a:pt x="1232" y="31"/>
                      <a:pt x="1198" y="1"/>
                      <a:pt x="116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3" name="Google Shape;1123;p60"/>
              <p:cNvSpPr/>
              <p:nvPr/>
            </p:nvSpPr>
            <p:spPr>
              <a:xfrm>
                <a:off x="5137175" y="2419125"/>
                <a:ext cx="25775" cy="215050"/>
              </a:xfrm>
              <a:custGeom>
                <a:rect b="b" l="l" r="r" t="t"/>
                <a:pathLst>
                  <a:path extrusionOk="0" h="8602" w="1031">
                    <a:moveTo>
                      <a:pt x="1003" y="0"/>
                    </a:moveTo>
                    <a:cubicBezTo>
                      <a:pt x="987" y="0"/>
                      <a:pt x="966" y="11"/>
                      <a:pt x="944" y="32"/>
                    </a:cubicBezTo>
                    <a:cubicBezTo>
                      <a:pt x="558" y="2864"/>
                      <a:pt x="301" y="5695"/>
                      <a:pt x="0" y="8569"/>
                    </a:cubicBezTo>
                    <a:cubicBezTo>
                      <a:pt x="0" y="8591"/>
                      <a:pt x="33" y="8601"/>
                      <a:pt x="65" y="8601"/>
                    </a:cubicBezTo>
                    <a:cubicBezTo>
                      <a:pt x="97" y="8601"/>
                      <a:pt x="129" y="8591"/>
                      <a:pt x="129" y="8569"/>
                    </a:cubicBezTo>
                    <a:cubicBezTo>
                      <a:pt x="429" y="5695"/>
                      <a:pt x="773" y="2864"/>
                      <a:pt x="1030" y="32"/>
                    </a:cubicBezTo>
                    <a:cubicBezTo>
                      <a:pt x="1030" y="11"/>
                      <a:pt x="1019" y="0"/>
                      <a:pt x="100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4" name="Google Shape;1124;p60"/>
              <p:cNvSpPr/>
              <p:nvPr/>
            </p:nvSpPr>
            <p:spPr>
              <a:xfrm>
                <a:off x="4922675" y="3536350"/>
                <a:ext cx="150175" cy="91200"/>
              </a:xfrm>
              <a:custGeom>
                <a:rect b="b" l="l" r="r" t="t"/>
                <a:pathLst>
                  <a:path extrusionOk="0" h="3648" w="6007">
                    <a:moveTo>
                      <a:pt x="3132" y="1"/>
                    </a:moveTo>
                    <a:lnTo>
                      <a:pt x="3218" y="2618"/>
                    </a:lnTo>
                    <a:lnTo>
                      <a:pt x="1" y="3647"/>
                    </a:lnTo>
                    <a:lnTo>
                      <a:pt x="6007" y="3647"/>
                    </a:lnTo>
                    <a:lnTo>
                      <a:pt x="5964" y="44"/>
                    </a:lnTo>
                    <a:lnTo>
                      <a:pt x="3132"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5" name="Google Shape;1125;p60"/>
              <p:cNvSpPr/>
              <p:nvPr/>
            </p:nvSpPr>
            <p:spPr>
              <a:xfrm>
                <a:off x="4925900" y="3625375"/>
                <a:ext cx="148025" cy="1100"/>
              </a:xfrm>
              <a:custGeom>
                <a:rect b="b" l="l" r="r" t="t"/>
                <a:pathLst>
                  <a:path extrusionOk="0" h="44" w="5921">
                    <a:moveTo>
                      <a:pt x="0" y="0"/>
                    </a:moveTo>
                    <a:lnTo>
                      <a:pt x="0" y="43"/>
                    </a:lnTo>
                    <a:lnTo>
                      <a:pt x="5920" y="43"/>
                    </a:lnTo>
                    <a:lnTo>
                      <a:pt x="5920"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6" name="Google Shape;1126;p60"/>
              <p:cNvSpPr/>
              <p:nvPr/>
            </p:nvSpPr>
            <p:spPr>
              <a:xfrm>
                <a:off x="4988625" y="3605275"/>
                <a:ext cx="7000" cy="12625"/>
              </a:xfrm>
              <a:custGeom>
                <a:rect b="b" l="l" r="r" t="t"/>
                <a:pathLst>
                  <a:path extrusionOk="0" h="505" w="280">
                    <a:moveTo>
                      <a:pt x="28" y="0"/>
                    </a:moveTo>
                    <a:cubicBezTo>
                      <a:pt x="12" y="0"/>
                      <a:pt x="1" y="11"/>
                      <a:pt x="22" y="32"/>
                    </a:cubicBezTo>
                    <a:lnTo>
                      <a:pt x="22" y="75"/>
                    </a:lnTo>
                    <a:cubicBezTo>
                      <a:pt x="22" y="161"/>
                      <a:pt x="65" y="204"/>
                      <a:pt x="108" y="290"/>
                    </a:cubicBezTo>
                    <a:cubicBezTo>
                      <a:pt x="108" y="375"/>
                      <a:pt x="151" y="418"/>
                      <a:pt x="237" y="504"/>
                    </a:cubicBezTo>
                    <a:cubicBezTo>
                      <a:pt x="237" y="504"/>
                      <a:pt x="280" y="461"/>
                      <a:pt x="280" y="461"/>
                    </a:cubicBezTo>
                    <a:cubicBezTo>
                      <a:pt x="237" y="375"/>
                      <a:pt x="194" y="332"/>
                      <a:pt x="151" y="290"/>
                    </a:cubicBezTo>
                    <a:cubicBezTo>
                      <a:pt x="151" y="204"/>
                      <a:pt x="108" y="118"/>
                      <a:pt x="65" y="32"/>
                    </a:cubicBezTo>
                    <a:cubicBezTo>
                      <a:pt x="65" y="11"/>
                      <a:pt x="44" y="0"/>
                      <a:pt x="2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7" name="Google Shape;1127;p60"/>
              <p:cNvSpPr/>
              <p:nvPr/>
            </p:nvSpPr>
            <p:spPr>
              <a:xfrm>
                <a:off x="4997750" y="3602850"/>
                <a:ext cx="7225" cy="12275"/>
              </a:xfrm>
              <a:custGeom>
                <a:rect b="b" l="l" r="r" t="t"/>
                <a:pathLst>
                  <a:path extrusionOk="0" h="491" w="289">
                    <a:moveTo>
                      <a:pt x="1" y="1"/>
                    </a:moveTo>
                    <a:lnTo>
                      <a:pt x="1" y="43"/>
                    </a:lnTo>
                    <a:cubicBezTo>
                      <a:pt x="44" y="172"/>
                      <a:pt x="129" y="344"/>
                      <a:pt x="215" y="472"/>
                    </a:cubicBezTo>
                    <a:cubicBezTo>
                      <a:pt x="215" y="485"/>
                      <a:pt x="222" y="490"/>
                      <a:pt x="232" y="490"/>
                    </a:cubicBezTo>
                    <a:cubicBezTo>
                      <a:pt x="254" y="490"/>
                      <a:pt x="288" y="460"/>
                      <a:pt x="258" y="429"/>
                    </a:cubicBezTo>
                    <a:cubicBezTo>
                      <a:pt x="215" y="301"/>
                      <a:pt x="129" y="129"/>
                      <a:pt x="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8" name="Google Shape;1128;p60"/>
              <p:cNvSpPr/>
              <p:nvPr/>
            </p:nvSpPr>
            <p:spPr>
              <a:xfrm>
                <a:off x="4999900" y="3600700"/>
                <a:ext cx="13975" cy="7525"/>
              </a:xfrm>
              <a:custGeom>
                <a:rect b="b" l="l" r="r" t="t"/>
                <a:pathLst>
                  <a:path extrusionOk="0" h="301" w="559">
                    <a:moveTo>
                      <a:pt x="43" y="1"/>
                    </a:moveTo>
                    <a:cubicBezTo>
                      <a:pt x="43" y="1"/>
                      <a:pt x="0" y="1"/>
                      <a:pt x="43" y="44"/>
                    </a:cubicBezTo>
                    <a:cubicBezTo>
                      <a:pt x="215" y="172"/>
                      <a:pt x="344" y="215"/>
                      <a:pt x="515" y="301"/>
                    </a:cubicBezTo>
                    <a:cubicBezTo>
                      <a:pt x="558" y="258"/>
                      <a:pt x="558" y="215"/>
                      <a:pt x="515" y="215"/>
                    </a:cubicBezTo>
                    <a:cubicBezTo>
                      <a:pt x="386" y="129"/>
                      <a:pt x="215" y="87"/>
                      <a:pt x="4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9" name="Google Shape;1129;p60"/>
              <p:cNvSpPr/>
              <p:nvPr/>
            </p:nvSpPr>
            <p:spPr>
              <a:xfrm>
                <a:off x="5003125" y="3592400"/>
                <a:ext cx="14950" cy="2375"/>
              </a:xfrm>
              <a:custGeom>
                <a:rect b="b" l="l" r="r" t="t"/>
                <a:pathLst>
                  <a:path extrusionOk="0" h="95" w="598">
                    <a:moveTo>
                      <a:pt x="129" y="0"/>
                    </a:moveTo>
                    <a:cubicBezTo>
                      <a:pt x="86" y="0"/>
                      <a:pt x="43" y="11"/>
                      <a:pt x="0" y="32"/>
                    </a:cubicBezTo>
                    <a:lnTo>
                      <a:pt x="0" y="75"/>
                    </a:lnTo>
                    <a:cubicBezTo>
                      <a:pt x="57" y="75"/>
                      <a:pt x="115" y="94"/>
                      <a:pt x="172" y="94"/>
                    </a:cubicBezTo>
                    <a:cubicBezTo>
                      <a:pt x="200" y="94"/>
                      <a:pt x="229" y="90"/>
                      <a:pt x="257" y="75"/>
                    </a:cubicBezTo>
                    <a:lnTo>
                      <a:pt x="515" y="75"/>
                    </a:lnTo>
                    <a:cubicBezTo>
                      <a:pt x="584" y="75"/>
                      <a:pt x="597" y="20"/>
                      <a:pt x="556" y="20"/>
                    </a:cubicBezTo>
                    <a:cubicBezTo>
                      <a:pt x="546" y="20"/>
                      <a:pt x="532" y="24"/>
                      <a:pt x="515" y="32"/>
                    </a:cubicBezTo>
                    <a:lnTo>
                      <a:pt x="257" y="32"/>
                    </a:lnTo>
                    <a:cubicBezTo>
                      <a:pt x="215" y="11"/>
                      <a:pt x="172" y="0"/>
                      <a:pt x="12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0" name="Google Shape;1130;p60"/>
              <p:cNvSpPr/>
              <p:nvPr/>
            </p:nvSpPr>
            <p:spPr>
              <a:xfrm>
                <a:off x="5003125" y="3580600"/>
                <a:ext cx="13950" cy="1900"/>
              </a:xfrm>
              <a:custGeom>
                <a:rect b="b" l="l" r="r" t="t"/>
                <a:pathLst>
                  <a:path extrusionOk="0" h="76" w="558">
                    <a:moveTo>
                      <a:pt x="365" y="0"/>
                    </a:moveTo>
                    <a:cubicBezTo>
                      <a:pt x="311" y="0"/>
                      <a:pt x="257" y="11"/>
                      <a:pt x="215" y="33"/>
                    </a:cubicBezTo>
                    <a:lnTo>
                      <a:pt x="0" y="33"/>
                    </a:lnTo>
                    <a:lnTo>
                      <a:pt x="0" y="75"/>
                    </a:lnTo>
                    <a:lnTo>
                      <a:pt x="515" y="75"/>
                    </a:lnTo>
                    <a:cubicBezTo>
                      <a:pt x="558" y="75"/>
                      <a:pt x="558" y="33"/>
                      <a:pt x="515" y="33"/>
                    </a:cubicBezTo>
                    <a:cubicBezTo>
                      <a:pt x="472" y="11"/>
                      <a:pt x="418" y="0"/>
                      <a:pt x="36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1" name="Google Shape;1131;p60"/>
              <p:cNvSpPr/>
              <p:nvPr/>
            </p:nvSpPr>
            <p:spPr>
              <a:xfrm>
                <a:off x="4988100" y="3561050"/>
                <a:ext cx="21475" cy="17150"/>
              </a:xfrm>
              <a:custGeom>
                <a:rect b="b" l="l" r="r" t="t"/>
                <a:pathLst>
                  <a:path extrusionOk="0" h="686" w="859">
                    <a:moveTo>
                      <a:pt x="344" y="128"/>
                    </a:moveTo>
                    <a:lnTo>
                      <a:pt x="387" y="214"/>
                    </a:lnTo>
                    <a:cubicBezTo>
                      <a:pt x="430" y="257"/>
                      <a:pt x="472" y="300"/>
                      <a:pt x="515" y="343"/>
                    </a:cubicBezTo>
                    <a:cubicBezTo>
                      <a:pt x="540" y="416"/>
                      <a:pt x="564" y="475"/>
                      <a:pt x="588" y="528"/>
                    </a:cubicBezTo>
                    <a:lnTo>
                      <a:pt x="588" y="528"/>
                    </a:lnTo>
                    <a:cubicBezTo>
                      <a:pt x="545" y="508"/>
                      <a:pt x="503" y="487"/>
                      <a:pt x="472" y="471"/>
                    </a:cubicBezTo>
                    <a:cubicBezTo>
                      <a:pt x="387" y="428"/>
                      <a:pt x="258" y="343"/>
                      <a:pt x="215" y="257"/>
                    </a:cubicBezTo>
                    <a:cubicBezTo>
                      <a:pt x="129" y="171"/>
                      <a:pt x="172" y="171"/>
                      <a:pt x="344" y="128"/>
                    </a:cubicBezTo>
                    <a:close/>
                    <a:moveTo>
                      <a:pt x="245" y="1"/>
                    </a:moveTo>
                    <a:cubicBezTo>
                      <a:pt x="202" y="1"/>
                      <a:pt x="160" y="24"/>
                      <a:pt x="129" y="85"/>
                    </a:cubicBezTo>
                    <a:cubicBezTo>
                      <a:pt x="1" y="214"/>
                      <a:pt x="172" y="343"/>
                      <a:pt x="258" y="386"/>
                    </a:cubicBezTo>
                    <a:cubicBezTo>
                      <a:pt x="356" y="483"/>
                      <a:pt x="503" y="581"/>
                      <a:pt x="643" y="641"/>
                    </a:cubicBezTo>
                    <a:lnTo>
                      <a:pt x="643" y="641"/>
                    </a:lnTo>
                    <a:cubicBezTo>
                      <a:pt x="643" y="642"/>
                      <a:pt x="644" y="642"/>
                      <a:pt x="644" y="643"/>
                    </a:cubicBezTo>
                    <a:cubicBezTo>
                      <a:pt x="644" y="657"/>
                      <a:pt x="654" y="662"/>
                      <a:pt x="666" y="662"/>
                    </a:cubicBezTo>
                    <a:cubicBezTo>
                      <a:pt x="673" y="662"/>
                      <a:pt x="680" y="661"/>
                      <a:pt x="687" y="659"/>
                    </a:cubicBezTo>
                    <a:lnTo>
                      <a:pt x="687" y="659"/>
                    </a:lnTo>
                    <a:cubicBezTo>
                      <a:pt x="717" y="670"/>
                      <a:pt x="745" y="679"/>
                      <a:pt x="773" y="686"/>
                    </a:cubicBezTo>
                    <a:cubicBezTo>
                      <a:pt x="816" y="686"/>
                      <a:pt x="858" y="643"/>
                      <a:pt x="773" y="600"/>
                    </a:cubicBezTo>
                    <a:cubicBezTo>
                      <a:pt x="761" y="600"/>
                      <a:pt x="739" y="593"/>
                      <a:pt x="711" y="583"/>
                    </a:cubicBezTo>
                    <a:lnTo>
                      <a:pt x="711" y="583"/>
                    </a:lnTo>
                    <a:cubicBezTo>
                      <a:pt x="657" y="431"/>
                      <a:pt x="543" y="280"/>
                      <a:pt x="430" y="128"/>
                    </a:cubicBezTo>
                    <a:cubicBezTo>
                      <a:pt x="402" y="73"/>
                      <a:pt x="322" y="1"/>
                      <a:pt x="24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2" name="Google Shape;1132;p60"/>
              <p:cNvSpPr/>
              <p:nvPr/>
            </p:nvSpPr>
            <p:spPr>
              <a:xfrm>
                <a:off x="5002050" y="3556725"/>
                <a:ext cx="17175" cy="21475"/>
              </a:xfrm>
              <a:custGeom>
                <a:rect b="b" l="l" r="r" t="t"/>
                <a:pathLst>
                  <a:path extrusionOk="0" h="859" w="687">
                    <a:moveTo>
                      <a:pt x="343" y="1"/>
                    </a:moveTo>
                    <a:cubicBezTo>
                      <a:pt x="215" y="1"/>
                      <a:pt x="129" y="172"/>
                      <a:pt x="86" y="301"/>
                    </a:cubicBezTo>
                    <a:cubicBezTo>
                      <a:pt x="0" y="430"/>
                      <a:pt x="0" y="644"/>
                      <a:pt x="86" y="773"/>
                    </a:cubicBezTo>
                    <a:cubicBezTo>
                      <a:pt x="86" y="794"/>
                      <a:pt x="97" y="805"/>
                      <a:pt x="107" y="805"/>
                    </a:cubicBezTo>
                    <a:cubicBezTo>
                      <a:pt x="118" y="805"/>
                      <a:pt x="129" y="794"/>
                      <a:pt x="129" y="773"/>
                    </a:cubicBezTo>
                    <a:cubicBezTo>
                      <a:pt x="129" y="687"/>
                      <a:pt x="129" y="559"/>
                      <a:pt x="129" y="430"/>
                    </a:cubicBezTo>
                    <a:cubicBezTo>
                      <a:pt x="129" y="344"/>
                      <a:pt x="215" y="130"/>
                      <a:pt x="343" y="130"/>
                    </a:cubicBezTo>
                    <a:cubicBezTo>
                      <a:pt x="408" y="151"/>
                      <a:pt x="418" y="151"/>
                      <a:pt x="413" y="151"/>
                    </a:cubicBezTo>
                    <a:cubicBezTo>
                      <a:pt x="408" y="151"/>
                      <a:pt x="386" y="151"/>
                      <a:pt x="386" y="172"/>
                    </a:cubicBezTo>
                    <a:cubicBezTo>
                      <a:pt x="386" y="215"/>
                      <a:pt x="386" y="258"/>
                      <a:pt x="386" y="344"/>
                    </a:cubicBezTo>
                    <a:cubicBezTo>
                      <a:pt x="386" y="387"/>
                      <a:pt x="386" y="430"/>
                      <a:pt x="343" y="473"/>
                    </a:cubicBezTo>
                    <a:cubicBezTo>
                      <a:pt x="300" y="601"/>
                      <a:pt x="258" y="687"/>
                      <a:pt x="172" y="816"/>
                    </a:cubicBezTo>
                    <a:cubicBezTo>
                      <a:pt x="172" y="816"/>
                      <a:pt x="172" y="859"/>
                      <a:pt x="215" y="859"/>
                    </a:cubicBezTo>
                    <a:lnTo>
                      <a:pt x="215" y="816"/>
                    </a:lnTo>
                    <a:cubicBezTo>
                      <a:pt x="300" y="730"/>
                      <a:pt x="687" y="1"/>
                      <a:pt x="34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3" name="Google Shape;1133;p60"/>
              <p:cNvSpPr/>
              <p:nvPr/>
            </p:nvSpPr>
            <p:spPr>
              <a:xfrm>
                <a:off x="4955925" y="3616000"/>
                <a:ext cx="6100" cy="10950"/>
              </a:xfrm>
              <a:custGeom>
                <a:rect b="b" l="l" r="r" t="t"/>
                <a:pathLst>
                  <a:path extrusionOk="0" h="438" w="244">
                    <a:moveTo>
                      <a:pt x="43" y="0"/>
                    </a:moveTo>
                    <a:cubicBezTo>
                      <a:pt x="22" y="0"/>
                      <a:pt x="1" y="11"/>
                      <a:pt x="1" y="32"/>
                    </a:cubicBezTo>
                    <a:cubicBezTo>
                      <a:pt x="1" y="46"/>
                      <a:pt x="5" y="51"/>
                      <a:pt x="12" y="51"/>
                    </a:cubicBezTo>
                    <a:cubicBezTo>
                      <a:pt x="24" y="51"/>
                      <a:pt x="43" y="32"/>
                      <a:pt x="43" y="32"/>
                    </a:cubicBezTo>
                    <a:cubicBezTo>
                      <a:pt x="43" y="75"/>
                      <a:pt x="86" y="161"/>
                      <a:pt x="86" y="204"/>
                    </a:cubicBezTo>
                    <a:lnTo>
                      <a:pt x="172" y="418"/>
                    </a:lnTo>
                    <a:cubicBezTo>
                      <a:pt x="172" y="433"/>
                      <a:pt x="182" y="437"/>
                      <a:pt x="193" y="437"/>
                    </a:cubicBezTo>
                    <a:cubicBezTo>
                      <a:pt x="215" y="437"/>
                      <a:pt x="244" y="418"/>
                      <a:pt x="215" y="418"/>
                    </a:cubicBezTo>
                    <a:lnTo>
                      <a:pt x="172" y="204"/>
                    </a:lnTo>
                    <a:cubicBezTo>
                      <a:pt x="129" y="161"/>
                      <a:pt x="129" y="75"/>
                      <a:pt x="86" y="32"/>
                    </a:cubicBezTo>
                    <a:cubicBezTo>
                      <a:pt x="86" y="11"/>
                      <a:pt x="65" y="0"/>
                      <a:pt x="4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4" name="Google Shape;1134;p60"/>
              <p:cNvSpPr/>
              <p:nvPr/>
            </p:nvSpPr>
            <p:spPr>
              <a:xfrm>
                <a:off x="5040650" y="3599625"/>
                <a:ext cx="31125" cy="27925"/>
              </a:xfrm>
              <a:custGeom>
                <a:rect b="b" l="l" r="r" t="t"/>
                <a:pathLst>
                  <a:path extrusionOk="0" h="1117" w="1245">
                    <a:moveTo>
                      <a:pt x="1202" y="1"/>
                    </a:moveTo>
                    <a:cubicBezTo>
                      <a:pt x="601" y="44"/>
                      <a:pt x="86" y="516"/>
                      <a:pt x="1" y="1116"/>
                    </a:cubicBezTo>
                    <a:lnTo>
                      <a:pt x="43" y="1116"/>
                    </a:lnTo>
                    <a:cubicBezTo>
                      <a:pt x="129" y="859"/>
                      <a:pt x="258" y="644"/>
                      <a:pt x="430" y="473"/>
                    </a:cubicBezTo>
                    <a:cubicBezTo>
                      <a:pt x="644" y="258"/>
                      <a:pt x="901" y="130"/>
                      <a:pt x="1202" y="87"/>
                    </a:cubicBezTo>
                    <a:cubicBezTo>
                      <a:pt x="1245" y="87"/>
                      <a:pt x="1245" y="1"/>
                      <a:pt x="120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5" name="Google Shape;1135;p60"/>
              <p:cNvSpPr/>
              <p:nvPr/>
            </p:nvSpPr>
            <p:spPr>
              <a:xfrm>
                <a:off x="5058875" y="3536900"/>
                <a:ext cx="4325" cy="64625"/>
              </a:xfrm>
              <a:custGeom>
                <a:rect b="b" l="l" r="r" t="t"/>
                <a:pathLst>
                  <a:path extrusionOk="0" h="2585" w="173">
                    <a:moveTo>
                      <a:pt x="65" y="0"/>
                    </a:moveTo>
                    <a:cubicBezTo>
                      <a:pt x="33" y="0"/>
                      <a:pt x="1" y="22"/>
                      <a:pt x="1" y="65"/>
                    </a:cubicBezTo>
                    <a:cubicBezTo>
                      <a:pt x="1" y="880"/>
                      <a:pt x="44" y="1738"/>
                      <a:pt x="87" y="2553"/>
                    </a:cubicBezTo>
                    <a:cubicBezTo>
                      <a:pt x="87" y="2574"/>
                      <a:pt x="108" y="2585"/>
                      <a:pt x="130" y="2585"/>
                    </a:cubicBezTo>
                    <a:cubicBezTo>
                      <a:pt x="151" y="2585"/>
                      <a:pt x="172" y="2574"/>
                      <a:pt x="172" y="2553"/>
                    </a:cubicBezTo>
                    <a:cubicBezTo>
                      <a:pt x="172" y="1738"/>
                      <a:pt x="172" y="880"/>
                      <a:pt x="130" y="65"/>
                    </a:cubicBezTo>
                    <a:cubicBezTo>
                      <a:pt x="130" y="22"/>
                      <a:pt x="97" y="0"/>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6" name="Google Shape;1136;p60"/>
              <p:cNvSpPr/>
              <p:nvPr/>
            </p:nvSpPr>
            <p:spPr>
              <a:xfrm>
                <a:off x="5173650" y="3491325"/>
                <a:ext cx="144800" cy="124425"/>
              </a:xfrm>
              <a:custGeom>
                <a:rect b="b" l="l" r="r" t="t"/>
                <a:pathLst>
                  <a:path extrusionOk="0" h="4977" w="5792">
                    <a:moveTo>
                      <a:pt x="4805" y="0"/>
                    </a:moveTo>
                    <a:lnTo>
                      <a:pt x="2059" y="644"/>
                    </a:lnTo>
                    <a:lnTo>
                      <a:pt x="2831" y="3175"/>
                    </a:lnTo>
                    <a:lnTo>
                      <a:pt x="0" y="4976"/>
                    </a:lnTo>
                    <a:lnTo>
                      <a:pt x="5791" y="3432"/>
                    </a:lnTo>
                    <a:lnTo>
                      <a:pt x="4805"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7" name="Google Shape;1137;p60"/>
              <p:cNvSpPr/>
              <p:nvPr/>
            </p:nvSpPr>
            <p:spPr>
              <a:xfrm>
                <a:off x="5175775" y="3576050"/>
                <a:ext cx="142675" cy="38625"/>
              </a:xfrm>
              <a:custGeom>
                <a:rect b="b" l="l" r="r" t="t"/>
                <a:pathLst>
                  <a:path extrusionOk="0" h="1545" w="5707">
                    <a:moveTo>
                      <a:pt x="5706" y="0"/>
                    </a:moveTo>
                    <a:cubicBezTo>
                      <a:pt x="3893" y="536"/>
                      <a:pt x="2080" y="953"/>
                      <a:pt x="267" y="1479"/>
                    </a:cubicBezTo>
                    <a:lnTo>
                      <a:pt x="267" y="1479"/>
                    </a:lnTo>
                    <a:cubicBezTo>
                      <a:pt x="2105" y="1025"/>
                      <a:pt x="3906" y="534"/>
                      <a:pt x="5706" y="43"/>
                    </a:cubicBezTo>
                    <a:lnTo>
                      <a:pt x="5706" y="0"/>
                    </a:lnTo>
                    <a:close/>
                    <a:moveTo>
                      <a:pt x="267" y="1479"/>
                    </a:moveTo>
                    <a:lnTo>
                      <a:pt x="267" y="1479"/>
                    </a:lnTo>
                    <a:cubicBezTo>
                      <a:pt x="179" y="1501"/>
                      <a:pt x="90" y="1523"/>
                      <a:pt x="1" y="1544"/>
                    </a:cubicBezTo>
                    <a:lnTo>
                      <a:pt x="44" y="1544"/>
                    </a:lnTo>
                    <a:cubicBezTo>
                      <a:pt x="118" y="1522"/>
                      <a:pt x="193" y="1501"/>
                      <a:pt x="267" y="1479"/>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8" name="Google Shape;1138;p60"/>
              <p:cNvSpPr/>
              <p:nvPr/>
            </p:nvSpPr>
            <p:spPr>
              <a:xfrm>
                <a:off x="5230800" y="3577750"/>
                <a:ext cx="9350" cy="10100"/>
              </a:xfrm>
              <a:custGeom>
                <a:rect b="b" l="l" r="r" t="t"/>
                <a:pathLst>
                  <a:path extrusionOk="0" h="404" w="374">
                    <a:moveTo>
                      <a:pt x="72" y="0"/>
                    </a:moveTo>
                    <a:cubicBezTo>
                      <a:pt x="34" y="0"/>
                      <a:pt x="0" y="30"/>
                      <a:pt x="31" y="61"/>
                    </a:cubicBezTo>
                    <a:cubicBezTo>
                      <a:pt x="73" y="147"/>
                      <a:pt x="116" y="189"/>
                      <a:pt x="202" y="275"/>
                    </a:cubicBezTo>
                    <a:cubicBezTo>
                      <a:pt x="245" y="318"/>
                      <a:pt x="288" y="404"/>
                      <a:pt x="374" y="404"/>
                    </a:cubicBezTo>
                    <a:cubicBezTo>
                      <a:pt x="374" y="404"/>
                      <a:pt x="374" y="404"/>
                      <a:pt x="374" y="361"/>
                    </a:cubicBezTo>
                    <a:cubicBezTo>
                      <a:pt x="374" y="318"/>
                      <a:pt x="288" y="275"/>
                      <a:pt x="245" y="232"/>
                    </a:cubicBezTo>
                    <a:cubicBezTo>
                      <a:pt x="202" y="147"/>
                      <a:pt x="159" y="61"/>
                      <a:pt x="116" y="18"/>
                    </a:cubicBezTo>
                    <a:cubicBezTo>
                      <a:pt x="104" y="5"/>
                      <a:pt x="88" y="0"/>
                      <a:pt x="7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9" name="Google Shape;1139;p60"/>
              <p:cNvSpPr/>
              <p:nvPr/>
            </p:nvSpPr>
            <p:spPr>
              <a:xfrm>
                <a:off x="5239050" y="3573900"/>
                <a:ext cx="9675" cy="9675"/>
              </a:xfrm>
              <a:custGeom>
                <a:rect b="b" l="l" r="r" t="t"/>
                <a:pathLst>
                  <a:path extrusionOk="0" h="387" w="387">
                    <a:moveTo>
                      <a:pt x="1" y="0"/>
                    </a:moveTo>
                    <a:lnTo>
                      <a:pt x="1" y="0"/>
                    </a:lnTo>
                    <a:cubicBezTo>
                      <a:pt x="44" y="86"/>
                      <a:pt x="87" y="129"/>
                      <a:pt x="130" y="172"/>
                    </a:cubicBezTo>
                    <a:cubicBezTo>
                      <a:pt x="215" y="258"/>
                      <a:pt x="258" y="301"/>
                      <a:pt x="301" y="386"/>
                    </a:cubicBezTo>
                    <a:cubicBezTo>
                      <a:pt x="344" y="386"/>
                      <a:pt x="387" y="343"/>
                      <a:pt x="344" y="343"/>
                    </a:cubicBezTo>
                    <a:cubicBezTo>
                      <a:pt x="301" y="258"/>
                      <a:pt x="258" y="215"/>
                      <a:pt x="172" y="129"/>
                    </a:cubicBezTo>
                    <a:cubicBezTo>
                      <a:pt x="130" y="86"/>
                      <a:pt x="87" y="43"/>
                      <a:pt x="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0" name="Google Shape;1140;p60"/>
              <p:cNvSpPr/>
              <p:nvPr/>
            </p:nvSpPr>
            <p:spPr>
              <a:xfrm>
                <a:off x="5242275" y="3570675"/>
                <a:ext cx="15050" cy="3250"/>
              </a:xfrm>
              <a:custGeom>
                <a:rect b="b" l="l" r="r" t="t"/>
                <a:pathLst>
                  <a:path extrusionOk="0" h="130" w="602">
                    <a:moveTo>
                      <a:pt x="43" y="1"/>
                    </a:moveTo>
                    <a:lnTo>
                      <a:pt x="1" y="43"/>
                    </a:lnTo>
                    <a:cubicBezTo>
                      <a:pt x="172" y="86"/>
                      <a:pt x="344" y="129"/>
                      <a:pt x="558" y="129"/>
                    </a:cubicBezTo>
                    <a:cubicBezTo>
                      <a:pt x="601" y="129"/>
                      <a:pt x="601" y="43"/>
                      <a:pt x="558" y="43"/>
                    </a:cubicBezTo>
                    <a:cubicBezTo>
                      <a:pt x="387" y="43"/>
                      <a:pt x="215" y="1"/>
                      <a:pt x="4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1" name="Google Shape;1141;p60"/>
              <p:cNvSpPr/>
              <p:nvPr/>
            </p:nvSpPr>
            <p:spPr>
              <a:xfrm>
                <a:off x="5242275" y="3558875"/>
                <a:ext cx="13975" cy="4325"/>
              </a:xfrm>
              <a:custGeom>
                <a:rect b="b" l="l" r="r" t="t"/>
                <a:pathLst>
                  <a:path extrusionOk="0" h="173" w="559">
                    <a:moveTo>
                      <a:pt x="515" y="1"/>
                    </a:moveTo>
                    <a:lnTo>
                      <a:pt x="215" y="44"/>
                    </a:lnTo>
                    <a:cubicBezTo>
                      <a:pt x="172" y="86"/>
                      <a:pt x="86" y="86"/>
                      <a:pt x="43" y="129"/>
                    </a:cubicBezTo>
                    <a:lnTo>
                      <a:pt x="1" y="172"/>
                    </a:lnTo>
                    <a:cubicBezTo>
                      <a:pt x="86" y="172"/>
                      <a:pt x="172" y="172"/>
                      <a:pt x="215" y="129"/>
                    </a:cubicBezTo>
                    <a:lnTo>
                      <a:pt x="515" y="44"/>
                    </a:lnTo>
                    <a:cubicBezTo>
                      <a:pt x="558" y="44"/>
                      <a:pt x="558" y="1"/>
                      <a:pt x="51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2" name="Google Shape;1142;p60"/>
              <p:cNvSpPr/>
              <p:nvPr/>
            </p:nvSpPr>
            <p:spPr>
              <a:xfrm>
                <a:off x="5239050" y="3546775"/>
                <a:ext cx="12700" cy="5700"/>
              </a:xfrm>
              <a:custGeom>
                <a:rect b="b" l="l" r="r" t="t"/>
                <a:pathLst>
                  <a:path extrusionOk="0" h="228" w="508">
                    <a:moveTo>
                      <a:pt x="477" y="1"/>
                    </a:moveTo>
                    <a:cubicBezTo>
                      <a:pt x="474" y="1"/>
                      <a:pt x="473" y="4"/>
                      <a:pt x="473" y="13"/>
                    </a:cubicBezTo>
                    <a:cubicBezTo>
                      <a:pt x="387" y="13"/>
                      <a:pt x="301" y="56"/>
                      <a:pt x="215" y="99"/>
                    </a:cubicBezTo>
                    <a:cubicBezTo>
                      <a:pt x="130" y="99"/>
                      <a:pt x="44" y="141"/>
                      <a:pt x="1" y="184"/>
                    </a:cubicBezTo>
                    <a:lnTo>
                      <a:pt x="1" y="227"/>
                    </a:lnTo>
                    <a:cubicBezTo>
                      <a:pt x="87" y="184"/>
                      <a:pt x="172" y="184"/>
                      <a:pt x="258" y="141"/>
                    </a:cubicBezTo>
                    <a:cubicBezTo>
                      <a:pt x="344" y="141"/>
                      <a:pt x="387" y="99"/>
                      <a:pt x="473" y="56"/>
                    </a:cubicBezTo>
                    <a:cubicBezTo>
                      <a:pt x="507" y="56"/>
                      <a:pt x="486" y="1"/>
                      <a:pt x="47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3" name="Google Shape;1143;p60"/>
              <p:cNvSpPr/>
              <p:nvPr/>
            </p:nvSpPr>
            <p:spPr>
              <a:xfrm>
                <a:off x="5219500" y="3533200"/>
                <a:ext cx="23875" cy="13900"/>
              </a:xfrm>
              <a:custGeom>
                <a:rect b="b" l="l" r="r" t="t"/>
                <a:pathLst>
                  <a:path extrusionOk="0" h="556" w="955">
                    <a:moveTo>
                      <a:pt x="359" y="132"/>
                    </a:moveTo>
                    <a:lnTo>
                      <a:pt x="440" y="213"/>
                    </a:lnTo>
                    <a:lnTo>
                      <a:pt x="568" y="298"/>
                    </a:lnTo>
                    <a:cubicBezTo>
                      <a:pt x="618" y="348"/>
                      <a:pt x="667" y="397"/>
                      <a:pt x="709" y="447"/>
                    </a:cubicBezTo>
                    <a:lnTo>
                      <a:pt x="709" y="447"/>
                    </a:lnTo>
                    <a:cubicBezTo>
                      <a:pt x="648" y="437"/>
                      <a:pt x="587" y="427"/>
                      <a:pt x="525" y="427"/>
                    </a:cubicBezTo>
                    <a:cubicBezTo>
                      <a:pt x="483" y="384"/>
                      <a:pt x="397" y="341"/>
                      <a:pt x="354" y="341"/>
                    </a:cubicBezTo>
                    <a:lnTo>
                      <a:pt x="268" y="298"/>
                    </a:lnTo>
                    <a:cubicBezTo>
                      <a:pt x="182" y="255"/>
                      <a:pt x="182" y="213"/>
                      <a:pt x="268" y="170"/>
                    </a:cubicBezTo>
                    <a:cubicBezTo>
                      <a:pt x="311" y="148"/>
                      <a:pt x="343" y="138"/>
                      <a:pt x="359" y="132"/>
                    </a:cubicBezTo>
                    <a:close/>
                    <a:moveTo>
                      <a:pt x="253" y="1"/>
                    </a:moveTo>
                    <a:cubicBezTo>
                      <a:pt x="205" y="1"/>
                      <a:pt x="165" y="25"/>
                      <a:pt x="139" y="84"/>
                    </a:cubicBezTo>
                    <a:cubicBezTo>
                      <a:pt x="0" y="327"/>
                      <a:pt x="481" y="486"/>
                      <a:pt x="759" y="515"/>
                    </a:cubicBezTo>
                    <a:lnTo>
                      <a:pt x="759" y="515"/>
                    </a:lnTo>
                    <a:cubicBezTo>
                      <a:pt x="768" y="528"/>
                      <a:pt x="776" y="542"/>
                      <a:pt x="783" y="556"/>
                    </a:cubicBezTo>
                    <a:cubicBezTo>
                      <a:pt x="783" y="556"/>
                      <a:pt x="821" y="556"/>
                      <a:pt x="825" y="519"/>
                    </a:cubicBezTo>
                    <a:lnTo>
                      <a:pt x="825" y="519"/>
                    </a:lnTo>
                    <a:cubicBezTo>
                      <a:pt x="831" y="519"/>
                      <a:pt x="837" y="519"/>
                      <a:pt x="842" y="519"/>
                    </a:cubicBezTo>
                    <a:cubicBezTo>
                      <a:pt x="870" y="519"/>
                      <a:pt x="894" y="517"/>
                      <a:pt x="912" y="513"/>
                    </a:cubicBezTo>
                    <a:cubicBezTo>
                      <a:pt x="954" y="513"/>
                      <a:pt x="954" y="470"/>
                      <a:pt x="912" y="470"/>
                    </a:cubicBezTo>
                    <a:cubicBezTo>
                      <a:pt x="874" y="470"/>
                      <a:pt x="837" y="466"/>
                      <a:pt x="799" y="461"/>
                    </a:cubicBezTo>
                    <a:lnTo>
                      <a:pt x="799" y="461"/>
                    </a:lnTo>
                    <a:cubicBezTo>
                      <a:pt x="709" y="314"/>
                      <a:pt x="427" y="1"/>
                      <a:pt x="25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4" name="Google Shape;1144;p60"/>
              <p:cNvSpPr/>
              <p:nvPr/>
            </p:nvSpPr>
            <p:spPr>
              <a:xfrm>
                <a:off x="5234775" y="3524400"/>
                <a:ext cx="12475" cy="21800"/>
              </a:xfrm>
              <a:custGeom>
                <a:rect b="b" l="l" r="r" t="t"/>
                <a:pathLst>
                  <a:path extrusionOk="0" h="872" w="499">
                    <a:moveTo>
                      <a:pt x="256" y="1"/>
                    </a:moveTo>
                    <a:cubicBezTo>
                      <a:pt x="244" y="1"/>
                      <a:pt x="230" y="3"/>
                      <a:pt x="215" y="7"/>
                    </a:cubicBezTo>
                    <a:cubicBezTo>
                      <a:pt x="86" y="50"/>
                      <a:pt x="43" y="264"/>
                      <a:pt x="43" y="350"/>
                    </a:cubicBezTo>
                    <a:cubicBezTo>
                      <a:pt x="0" y="522"/>
                      <a:pt x="43" y="736"/>
                      <a:pt x="172" y="865"/>
                    </a:cubicBezTo>
                    <a:cubicBezTo>
                      <a:pt x="172" y="865"/>
                      <a:pt x="215" y="822"/>
                      <a:pt x="215" y="822"/>
                    </a:cubicBezTo>
                    <a:cubicBezTo>
                      <a:pt x="172" y="693"/>
                      <a:pt x="129" y="607"/>
                      <a:pt x="86" y="479"/>
                    </a:cubicBezTo>
                    <a:cubicBezTo>
                      <a:pt x="86" y="393"/>
                      <a:pt x="86" y="221"/>
                      <a:pt x="172" y="136"/>
                    </a:cubicBezTo>
                    <a:lnTo>
                      <a:pt x="258" y="136"/>
                    </a:lnTo>
                    <a:cubicBezTo>
                      <a:pt x="258" y="179"/>
                      <a:pt x="258" y="221"/>
                      <a:pt x="258" y="307"/>
                    </a:cubicBezTo>
                    <a:cubicBezTo>
                      <a:pt x="258" y="350"/>
                      <a:pt x="258" y="393"/>
                      <a:pt x="258" y="479"/>
                    </a:cubicBezTo>
                    <a:cubicBezTo>
                      <a:pt x="258" y="607"/>
                      <a:pt x="258" y="693"/>
                      <a:pt x="215" y="822"/>
                    </a:cubicBezTo>
                    <a:cubicBezTo>
                      <a:pt x="215" y="847"/>
                      <a:pt x="229" y="872"/>
                      <a:pt x="241" y="872"/>
                    </a:cubicBezTo>
                    <a:cubicBezTo>
                      <a:pt x="250" y="872"/>
                      <a:pt x="258" y="858"/>
                      <a:pt x="258" y="822"/>
                    </a:cubicBezTo>
                    <a:lnTo>
                      <a:pt x="301" y="865"/>
                    </a:lnTo>
                    <a:cubicBezTo>
                      <a:pt x="341" y="743"/>
                      <a:pt x="498" y="1"/>
                      <a:pt x="25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5" name="Google Shape;1145;p60"/>
              <p:cNvSpPr/>
              <p:nvPr/>
            </p:nvSpPr>
            <p:spPr>
              <a:xfrm>
                <a:off x="5202600" y="3595600"/>
                <a:ext cx="8600" cy="10500"/>
              </a:xfrm>
              <a:custGeom>
                <a:rect b="b" l="l" r="r" t="t"/>
                <a:pathLst>
                  <a:path extrusionOk="0" h="420" w="344">
                    <a:moveTo>
                      <a:pt x="43" y="1"/>
                    </a:moveTo>
                    <a:cubicBezTo>
                      <a:pt x="22" y="1"/>
                      <a:pt x="0" y="12"/>
                      <a:pt x="0" y="33"/>
                    </a:cubicBezTo>
                    <a:cubicBezTo>
                      <a:pt x="0" y="47"/>
                      <a:pt x="5" y="52"/>
                      <a:pt x="11" y="52"/>
                    </a:cubicBezTo>
                    <a:cubicBezTo>
                      <a:pt x="24" y="52"/>
                      <a:pt x="43" y="33"/>
                      <a:pt x="43" y="33"/>
                    </a:cubicBezTo>
                    <a:cubicBezTo>
                      <a:pt x="43" y="76"/>
                      <a:pt x="86" y="119"/>
                      <a:pt x="86" y="119"/>
                    </a:cubicBezTo>
                    <a:lnTo>
                      <a:pt x="172" y="205"/>
                    </a:lnTo>
                    <a:lnTo>
                      <a:pt x="258" y="419"/>
                    </a:lnTo>
                    <a:cubicBezTo>
                      <a:pt x="258" y="419"/>
                      <a:pt x="344" y="419"/>
                      <a:pt x="344" y="376"/>
                    </a:cubicBezTo>
                    <a:cubicBezTo>
                      <a:pt x="258" y="248"/>
                      <a:pt x="172" y="119"/>
                      <a:pt x="86" y="33"/>
                    </a:cubicBezTo>
                    <a:cubicBezTo>
                      <a:pt x="86" y="12"/>
                      <a:pt x="65" y="1"/>
                      <a:pt x="4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6" name="Google Shape;1146;p60"/>
              <p:cNvSpPr/>
              <p:nvPr/>
            </p:nvSpPr>
            <p:spPr>
              <a:xfrm>
                <a:off x="5286250" y="3551150"/>
                <a:ext cx="24675" cy="34575"/>
              </a:xfrm>
              <a:custGeom>
                <a:rect b="b" l="l" r="r" t="t"/>
                <a:pathLst>
                  <a:path extrusionOk="0" h="1383" w="987">
                    <a:moveTo>
                      <a:pt x="960" y="1"/>
                    </a:moveTo>
                    <a:cubicBezTo>
                      <a:pt x="956" y="1"/>
                      <a:pt x="950" y="3"/>
                      <a:pt x="944" y="9"/>
                    </a:cubicBezTo>
                    <a:cubicBezTo>
                      <a:pt x="344" y="181"/>
                      <a:pt x="0" y="782"/>
                      <a:pt x="43" y="1382"/>
                    </a:cubicBezTo>
                    <a:lnTo>
                      <a:pt x="86" y="1382"/>
                    </a:lnTo>
                    <a:cubicBezTo>
                      <a:pt x="86" y="1125"/>
                      <a:pt x="172" y="867"/>
                      <a:pt x="301" y="610"/>
                    </a:cubicBezTo>
                    <a:cubicBezTo>
                      <a:pt x="429" y="353"/>
                      <a:pt x="687" y="181"/>
                      <a:pt x="944" y="95"/>
                    </a:cubicBezTo>
                    <a:cubicBezTo>
                      <a:pt x="981" y="95"/>
                      <a:pt x="986" y="1"/>
                      <a:pt x="96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7" name="Google Shape;1147;p60"/>
              <p:cNvSpPr/>
              <p:nvPr/>
            </p:nvSpPr>
            <p:spPr>
              <a:xfrm>
                <a:off x="5281950" y="3492925"/>
                <a:ext cx="19350" cy="61425"/>
              </a:xfrm>
              <a:custGeom>
                <a:rect b="b" l="l" r="r" t="t"/>
                <a:pathLst>
                  <a:path extrusionOk="0" h="2457" w="774">
                    <a:moveTo>
                      <a:pt x="44" y="0"/>
                    </a:moveTo>
                    <a:cubicBezTo>
                      <a:pt x="22" y="0"/>
                      <a:pt x="1" y="22"/>
                      <a:pt x="1" y="65"/>
                    </a:cubicBezTo>
                    <a:cubicBezTo>
                      <a:pt x="215" y="837"/>
                      <a:pt x="473" y="1652"/>
                      <a:pt x="730" y="2424"/>
                    </a:cubicBezTo>
                    <a:cubicBezTo>
                      <a:pt x="730" y="2446"/>
                      <a:pt x="741" y="2456"/>
                      <a:pt x="752" y="2456"/>
                    </a:cubicBezTo>
                    <a:cubicBezTo>
                      <a:pt x="762" y="2456"/>
                      <a:pt x="773" y="2446"/>
                      <a:pt x="773" y="2424"/>
                    </a:cubicBezTo>
                    <a:cubicBezTo>
                      <a:pt x="559" y="1652"/>
                      <a:pt x="344" y="837"/>
                      <a:pt x="87" y="65"/>
                    </a:cubicBezTo>
                    <a:cubicBezTo>
                      <a:pt x="87" y="22"/>
                      <a:pt x="65" y="0"/>
                      <a:pt x="4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8" name="Google Shape;1148;p60"/>
              <p:cNvSpPr/>
              <p:nvPr/>
            </p:nvSpPr>
            <p:spPr>
              <a:xfrm>
                <a:off x="5087025" y="2446025"/>
                <a:ext cx="21750" cy="24400"/>
              </a:xfrm>
              <a:custGeom>
                <a:rect b="b" l="l" r="r" t="t"/>
                <a:pathLst>
                  <a:path extrusionOk="0" h="976" w="870">
                    <a:moveTo>
                      <a:pt x="123" y="1"/>
                    </a:moveTo>
                    <a:cubicBezTo>
                      <a:pt x="43" y="1"/>
                      <a:pt x="0" y="92"/>
                      <a:pt x="33" y="158"/>
                    </a:cubicBezTo>
                    <a:cubicBezTo>
                      <a:pt x="119" y="329"/>
                      <a:pt x="205" y="458"/>
                      <a:pt x="333" y="544"/>
                    </a:cubicBezTo>
                    <a:lnTo>
                      <a:pt x="634" y="930"/>
                    </a:lnTo>
                    <a:cubicBezTo>
                      <a:pt x="667" y="963"/>
                      <a:pt x="700" y="976"/>
                      <a:pt x="729" y="976"/>
                    </a:cubicBezTo>
                    <a:cubicBezTo>
                      <a:pt x="814" y="976"/>
                      <a:pt x="869" y="865"/>
                      <a:pt x="805" y="801"/>
                    </a:cubicBezTo>
                    <a:lnTo>
                      <a:pt x="805" y="758"/>
                    </a:lnTo>
                    <a:lnTo>
                      <a:pt x="505" y="372"/>
                    </a:lnTo>
                    <a:cubicBezTo>
                      <a:pt x="419" y="243"/>
                      <a:pt x="291" y="115"/>
                      <a:pt x="205" y="29"/>
                    </a:cubicBezTo>
                    <a:cubicBezTo>
                      <a:pt x="175" y="9"/>
                      <a:pt x="147" y="1"/>
                      <a:pt x="12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9" name="Google Shape;1149;p60"/>
              <p:cNvSpPr/>
              <p:nvPr/>
            </p:nvSpPr>
            <p:spPr>
              <a:xfrm>
                <a:off x="5203450" y="2491275"/>
                <a:ext cx="27600" cy="18175"/>
              </a:xfrm>
              <a:custGeom>
                <a:rect b="b" l="l" r="r" t="t"/>
                <a:pathLst>
                  <a:path extrusionOk="0" h="727" w="1104">
                    <a:moveTo>
                      <a:pt x="928" y="1"/>
                    </a:moveTo>
                    <a:cubicBezTo>
                      <a:pt x="909" y="1"/>
                      <a:pt x="888" y="7"/>
                      <a:pt x="867" y="21"/>
                    </a:cubicBezTo>
                    <a:cubicBezTo>
                      <a:pt x="653" y="149"/>
                      <a:pt x="395" y="278"/>
                      <a:pt x="181" y="450"/>
                    </a:cubicBezTo>
                    <a:cubicBezTo>
                      <a:pt x="0" y="558"/>
                      <a:pt x="123" y="727"/>
                      <a:pt x="244" y="727"/>
                    </a:cubicBezTo>
                    <a:cubicBezTo>
                      <a:pt x="266" y="727"/>
                      <a:pt x="289" y="721"/>
                      <a:pt x="310" y="707"/>
                    </a:cubicBezTo>
                    <a:cubicBezTo>
                      <a:pt x="481" y="578"/>
                      <a:pt x="781" y="364"/>
                      <a:pt x="996" y="235"/>
                    </a:cubicBezTo>
                    <a:cubicBezTo>
                      <a:pt x="1104" y="163"/>
                      <a:pt x="1031" y="1"/>
                      <a:pt x="92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0" name="Google Shape;1150;p60"/>
              <p:cNvSpPr/>
              <p:nvPr/>
            </p:nvSpPr>
            <p:spPr>
              <a:xfrm>
                <a:off x="5179250" y="2457825"/>
                <a:ext cx="21575" cy="19975"/>
              </a:xfrm>
              <a:custGeom>
                <a:rect b="b" l="l" r="r" t="t"/>
                <a:pathLst>
                  <a:path extrusionOk="0" h="799" w="863">
                    <a:moveTo>
                      <a:pt x="163" y="1"/>
                    </a:moveTo>
                    <a:cubicBezTo>
                      <a:pt x="70" y="1"/>
                      <a:pt x="0" y="101"/>
                      <a:pt x="33" y="200"/>
                    </a:cubicBezTo>
                    <a:cubicBezTo>
                      <a:pt x="119" y="329"/>
                      <a:pt x="205" y="415"/>
                      <a:pt x="334" y="501"/>
                    </a:cubicBezTo>
                    <a:lnTo>
                      <a:pt x="591" y="758"/>
                    </a:lnTo>
                    <a:cubicBezTo>
                      <a:pt x="629" y="786"/>
                      <a:pt x="665" y="798"/>
                      <a:pt x="696" y="798"/>
                    </a:cubicBezTo>
                    <a:cubicBezTo>
                      <a:pt x="807" y="798"/>
                      <a:pt x="863" y="653"/>
                      <a:pt x="763" y="586"/>
                    </a:cubicBezTo>
                    <a:lnTo>
                      <a:pt x="505" y="286"/>
                    </a:lnTo>
                    <a:cubicBezTo>
                      <a:pt x="420" y="200"/>
                      <a:pt x="334" y="115"/>
                      <a:pt x="248" y="29"/>
                    </a:cubicBezTo>
                    <a:cubicBezTo>
                      <a:pt x="219" y="9"/>
                      <a:pt x="190" y="1"/>
                      <a:pt x="16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1" name="Google Shape;1151;p60"/>
              <p:cNvSpPr/>
              <p:nvPr/>
            </p:nvSpPr>
            <p:spPr>
              <a:xfrm>
                <a:off x="5225425" y="2442650"/>
                <a:ext cx="19475" cy="20450"/>
              </a:xfrm>
              <a:custGeom>
                <a:rect b="b" l="l" r="r" t="t"/>
                <a:pathLst>
                  <a:path extrusionOk="0" h="818" w="779">
                    <a:moveTo>
                      <a:pt x="160" y="1"/>
                    </a:moveTo>
                    <a:cubicBezTo>
                      <a:pt x="81" y="1"/>
                      <a:pt x="0" y="71"/>
                      <a:pt x="31" y="164"/>
                    </a:cubicBezTo>
                    <a:cubicBezTo>
                      <a:pt x="74" y="250"/>
                      <a:pt x="160" y="378"/>
                      <a:pt x="246" y="464"/>
                    </a:cubicBezTo>
                    <a:lnTo>
                      <a:pt x="460" y="764"/>
                    </a:lnTo>
                    <a:cubicBezTo>
                      <a:pt x="485" y="802"/>
                      <a:pt x="525" y="818"/>
                      <a:pt x="567" y="818"/>
                    </a:cubicBezTo>
                    <a:cubicBezTo>
                      <a:pt x="667" y="818"/>
                      <a:pt x="778" y="727"/>
                      <a:pt x="717" y="636"/>
                    </a:cubicBezTo>
                    <a:lnTo>
                      <a:pt x="503" y="335"/>
                    </a:lnTo>
                    <a:cubicBezTo>
                      <a:pt x="417" y="207"/>
                      <a:pt x="331" y="121"/>
                      <a:pt x="246" y="35"/>
                    </a:cubicBezTo>
                    <a:cubicBezTo>
                      <a:pt x="222" y="11"/>
                      <a:pt x="191" y="1"/>
                      <a:pt x="16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2" name="Google Shape;1152;p60"/>
              <p:cNvSpPr/>
              <p:nvPr/>
            </p:nvSpPr>
            <p:spPr>
              <a:xfrm>
                <a:off x="5250175" y="2418625"/>
                <a:ext cx="26150" cy="17700"/>
              </a:xfrm>
              <a:custGeom>
                <a:rect b="b" l="l" r="r" t="t"/>
                <a:pathLst>
                  <a:path extrusionOk="0" h="708" w="1046">
                    <a:moveTo>
                      <a:pt x="920" y="1"/>
                    </a:moveTo>
                    <a:cubicBezTo>
                      <a:pt x="909" y="1"/>
                      <a:pt x="897" y="4"/>
                      <a:pt x="886" y="9"/>
                    </a:cubicBezTo>
                    <a:cubicBezTo>
                      <a:pt x="585" y="138"/>
                      <a:pt x="285" y="310"/>
                      <a:pt x="71" y="524"/>
                    </a:cubicBezTo>
                    <a:cubicBezTo>
                      <a:pt x="0" y="630"/>
                      <a:pt x="104" y="707"/>
                      <a:pt x="191" y="707"/>
                    </a:cubicBezTo>
                    <a:cubicBezTo>
                      <a:pt x="209" y="707"/>
                      <a:pt x="227" y="703"/>
                      <a:pt x="242" y="696"/>
                    </a:cubicBezTo>
                    <a:cubicBezTo>
                      <a:pt x="371" y="610"/>
                      <a:pt x="500" y="524"/>
                      <a:pt x="585" y="438"/>
                    </a:cubicBezTo>
                    <a:cubicBezTo>
                      <a:pt x="714" y="353"/>
                      <a:pt x="843" y="267"/>
                      <a:pt x="972" y="181"/>
                    </a:cubicBezTo>
                    <a:cubicBezTo>
                      <a:pt x="1046" y="107"/>
                      <a:pt x="992" y="1"/>
                      <a:pt x="92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3" name="Google Shape;1153;p60"/>
              <p:cNvSpPr/>
              <p:nvPr/>
            </p:nvSpPr>
            <p:spPr>
              <a:xfrm>
                <a:off x="5243750" y="2376450"/>
                <a:ext cx="21725" cy="21550"/>
              </a:xfrm>
              <a:custGeom>
                <a:rect b="b" l="l" r="r" t="t"/>
                <a:pathLst>
                  <a:path extrusionOk="0" h="862" w="869">
                    <a:moveTo>
                      <a:pt x="186" y="0"/>
                    </a:moveTo>
                    <a:cubicBezTo>
                      <a:pt x="100" y="0"/>
                      <a:pt x="1" y="126"/>
                      <a:pt x="70" y="195"/>
                    </a:cubicBezTo>
                    <a:cubicBezTo>
                      <a:pt x="199" y="324"/>
                      <a:pt x="285" y="410"/>
                      <a:pt x="371" y="538"/>
                    </a:cubicBezTo>
                    <a:cubicBezTo>
                      <a:pt x="413" y="624"/>
                      <a:pt x="542" y="753"/>
                      <a:pt x="628" y="839"/>
                    </a:cubicBezTo>
                    <a:cubicBezTo>
                      <a:pt x="653" y="855"/>
                      <a:pt x="677" y="862"/>
                      <a:pt x="700" y="862"/>
                    </a:cubicBezTo>
                    <a:cubicBezTo>
                      <a:pt x="798" y="862"/>
                      <a:pt x="869" y="736"/>
                      <a:pt x="800" y="667"/>
                    </a:cubicBezTo>
                    <a:cubicBezTo>
                      <a:pt x="757" y="538"/>
                      <a:pt x="628" y="410"/>
                      <a:pt x="542" y="324"/>
                    </a:cubicBezTo>
                    <a:cubicBezTo>
                      <a:pt x="413" y="238"/>
                      <a:pt x="328" y="152"/>
                      <a:pt x="242" y="23"/>
                    </a:cubicBezTo>
                    <a:cubicBezTo>
                      <a:pt x="225" y="7"/>
                      <a:pt x="206" y="0"/>
                      <a:pt x="18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4" name="Google Shape;1154;p60"/>
              <p:cNvSpPr/>
              <p:nvPr/>
            </p:nvSpPr>
            <p:spPr>
              <a:xfrm>
                <a:off x="5302325" y="2456600"/>
                <a:ext cx="8625" cy="21825"/>
              </a:xfrm>
              <a:custGeom>
                <a:rect b="b" l="l" r="r" t="t"/>
                <a:pathLst>
                  <a:path extrusionOk="0" h="873" w="345">
                    <a:moveTo>
                      <a:pt x="229" y="0"/>
                    </a:moveTo>
                    <a:cubicBezTo>
                      <a:pt x="188" y="0"/>
                      <a:pt x="148" y="24"/>
                      <a:pt x="130" y="78"/>
                    </a:cubicBezTo>
                    <a:lnTo>
                      <a:pt x="44" y="421"/>
                    </a:lnTo>
                    <a:cubicBezTo>
                      <a:pt x="1" y="550"/>
                      <a:pt x="1" y="635"/>
                      <a:pt x="1" y="764"/>
                    </a:cubicBezTo>
                    <a:cubicBezTo>
                      <a:pt x="1" y="818"/>
                      <a:pt x="70" y="873"/>
                      <a:pt x="131" y="873"/>
                    </a:cubicBezTo>
                    <a:cubicBezTo>
                      <a:pt x="166" y="873"/>
                      <a:pt x="200" y="854"/>
                      <a:pt x="215" y="807"/>
                    </a:cubicBezTo>
                    <a:cubicBezTo>
                      <a:pt x="258" y="593"/>
                      <a:pt x="301" y="378"/>
                      <a:pt x="344" y="121"/>
                    </a:cubicBezTo>
                    <a:cubicBezTo>
                      <a:pt x="344" y="46"/>
                      <a:pt x="286" y="0"/>
                      <a:pt x="22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5" name="Google Shape;1155;p60"/>
              <p:cNvSpPr/>
              <p:nvPr/>
            </p:nvSpPr>
            <p:spPr>
              <a:xfrm>
                <a:off x="5302325" y="2517350"/>
                <a:ext cx="18975" cy="7100"/>
              </a:xfrm>
              <a:custGeom>
                <a:rect b="b" l="l" r="r" t="t"/>
                <a:pathLst>
                  <a:path extrusionOk="0" h="284" w="759">
                    <a:moveTo>
                      <a:pt x="599" y="0"/>
                    </a:moveTo>
                    <a:cubicBezTo>
                      <a:pt x="586" y="0"/>
                      <a:pt x="573" y="2"/>
                      <a:pt x="559" y="7"/>
                    </a:cubicBezTo>
                    <a:lnTo>
                      <a:pt x="301" y="50"/>
                    </a:lnTo>
                    <a:cubicBezTo>
                      <a:pt x="173" y="50"/>
                      <a:pt x="87" y="93"/>
                      <a:pt x="44" y="136"/>
                    </a:cubicBezTo>
                    <a:cubicBezTo>
                      <a:pt x="1" y="179"/>
                      <a:pt x="1" y="265"/>
                      <a:pt x="87" y="265"/>
                    </a:cubicBezTo>
                    <a:cubicBezTo>
                      <a:pt x="115" y="279"/>
                      <a:pt x="144" y="284"/>
                      <a:pt x="173" y="284"/>
                    </a:cubicBezTo>
                    <a:cubicBezTo>
                      <a:pt x="230" y="284"/>
                      <a:pt x="287" y="265"/>
                      <a:pt x="344" y="265"/>
                    </a:cubicBezTo>
                    <a:lnTo>
                      <a:pt x="644" y="179"/>
                    </a:lnTo>
                    <a:cubicBezTo>
                      <a:pt x="759" y="141"/>
                      <a:pt x="704" y="0"/>
                      <a:pt x="59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6" name="Google Shape;1156;p60"/>
              <p:cNvSpPr/>
              <p:nvPr/>
            </p:nvSpPr>
            <p:spPr>
              <a:xfrm>
                <a:off x="5281950" y="2541975"/>
                <a:ext cx="29825" cy="18625"/>
              </a:xfrm>
              <a:custGeom>
                <a:rect b="b" l="l" r="r" t="t"/>
                <a:pathLst>
                  <a:path extrusionOk="0" h="745" w="1193">
                    <a:moveTo>
                      <a:pt x="155" y="0"/>
                    </a:moveTo>
                    <a:cubicBezTo>
                      <a:pt x="133" y="0"/>
                      <a:pt x="110" y="3"/>
                      <a:pt x="87" y="9"/>
                    </a:cubicBezTo>
                    <a:cubicBezTo>
                      <a:pt x="44" y="9"/>
                      <a:pt x="1" y="52"/>
                      <a:pt x="1" y="95"/>
                    </a:cubicBezTo>
                    <a:cubicBezTo>
                      <a:pt x="87" y="266"/>
                      <a:pt x="258" y="352"/>
                      <a:pt x="430" y="438"/>
                    </a:cubicBezTo>
                    <a:cubicBezTo>
                      <a:pt x="559" y="524"/>
                      <a:pt x="816" y="609"/>
                      <a:pt x="988" y="738"/>
                    </a:cubicBezTo>
                    <a:cubicBezTo>
                      <a:pt x="1001" y="743"/>
                      <a:pt x="1015" y="745"/>
                      <a:pt x="1028" y="745"/>
                    </a:cubicBezTo>
                    <a:cubicBezTo>
                      <a:pt x="1133" y="745"/>
                      <a:pt x="1193" y="600"/>
                      <a:pt x="1116" y="524"/>
                    </a:cubicBezTo>
                    <a:lnTo>
                      <a:pt x="1073" y="524"/>
                    </a:lnTo>
                    <a:cubicBezTo>
                      <a:pt x="902" y="438"/>
                      <a:pt x="730" y="309"/>
                      <a:pt x="559" y="180"/>
                    </a:cubicBezTo>
                    <a:cubicBezTo>
                      <a:pt x="410" y="106"/>
                      <a:pt x="294" y="0"/>
                      <a:pt x="15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7" name="Google Shape;1157;p60"/>
              <p:cNvSpPr/>
              <p:nvPr/>
            </p:nvSpPr>
            <p:spPr>
              <a:xfrm>
                <a:off x="5302700" y="2577075"/>
                <a:ext cx="26850" cy="17200"/>
              </a:xfrm>
              <a:custGeom>
                <a:rect b="b" l="l" r="r" t="t"/>
                <a:pathLst>
                  <a:path extrusionOk="0" h="688" w="1074">
                    <a:moveTo>
                      <a:pt x="891" y="0"/>
                    </a:moveTo>
                    <a:cubicBezTo>
                      <a:pt x="874" y="0"/>
                      <a:pt x="858" y="6"/>
                      <a:pt x="844" y="20"/>
                    </a:cubicBezTo>
                    <a:cubicBezTo>
                      <a:pt x="672" y="63"/>
                      <a:pt x="501" y="149"/>
                      <a:pt x="372" y="235"/>
                    </a:cubicBezTo>
                    <a:cubicBezTo>
                      <a:pt x="200" y="321"/>
                      <a:pt x="72" y="407"/>
                      <a:pt x="29" y="535"/>
                    </a:cubicBezTo>
                    <a:cubicBezTo>
                      <a:pt x="0" y="650"/>
                      <a:pt x="29" y="688"/>
                      <a:pt x="76" y="688"/>
                    </a:cubicBezTo>
                    <a:cubicBezTo>
                      <a:pt x="100" y="688"/>
                      <a:pt x="129" y="678"/>
                      <a:pt x="158" y="664"/>
                    </a:cubicBezTo>
                    <a:cubicBezTo>
                      <a:pt x="243" y="664"/>
                      <a:pt x="415" y="535"/>
                      <a:pt x="544" y="449"/>
                    </a:cubicBezTo>
                    <a:cubicBezTo>
                      <a:pt x="672" y="364"/>
                      <a:pt x="801" y="278"/>
                      <a:pt x="930" y="192"/>
                    </a:cubicBezTo>
                    <a:cubicBezTo>
                      <a:pt x="1073" y="156"/>
                      <a:pt x="977" y="0"/>
                      <a:pt x="89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8" name="Google Shape;1158;p60"/>
              <p:cNvSpPr/>
              <p:nvPr/>
            </p:nvSpPr>
            <p:spPr>
              <a:xfrm>
                <a:off x="5222200" y="2525925"/>
                <a:ext cx="31775" cy="18650"/>
              </a:xfrm>
              <a:custGeom>
                <a:rect b="b" l="l" r="r" t="t"/>
                <a:pathLst>
                  <a:path extrusionOk="0" h="746" w="1271">
                    <a:moveTo>
                      <a:pt x="1143" y="1"/>
                    </a:moveTo>
                    <a:cubicBezTo>
                      <a:pt x="1131" y="1"/>
                      <a:pt x="1118" y="3"/>
                      <a:pt x="1104" y="7"/>
                    </a:cubicBezTo>
                    <a:lnTo>
                      <a:pt x="546" y="265"/>
                    </a:lnTo>
                    <a:cubicBezTo>
                      <a:pt x="375" y="351"/>
                      <a:pt x="203" y="436"/>
                      <a:pt x="74" y="565"/>
                    </a:cubicBezTo>
                    <a:cubicBezTo>
                      <a:pt x="0" y="639"/>
                      <a:pt x="54" y="745"/>
                      <a:pt x="153" y="745"/>
                    </a:cubicBezTo>
                    <a:cubicBezTo>
                      <a:pt x="169" y="745"/>
                      <a:pt x="185" y="742"/>
                      <a:pt x="203" y="737"/>
                    </a:cubicBezTo>
                    <a:cubicBezTo>
                      <a:pt x="375" y="694"/>
                      <a:pt x="503" y="608"/>
                      <a:pt x="675" y="479"/>
                    </a:cubicBezTo>
                    <a:lnTo>
                      <a:pt x="1233" y="179"/>
                    </a:lnTo>
                    <a:cubicBezTo>
                      <a:pt x="1271" y="141"/>
                      <a:pt x="1241" y="1"/>
                      <a:pt x="114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9" name="Google Shape;1159;p60"/>
              <p:cNvSpPr/>
              <p:nvPr/>
            </p:nvSpPr>
            <p:spPr>
              <a:xfrm>
                <a:off x="5165250" y="2519375"/>
                <a:ext cx="26225" cy="20200"/>
              </a:xfrm>
              <a:custGeom>
                <a:rect b="b" l="l" r="r" t="t"/>
                <a:pathLst>
                  <a:path extrusionOk="0" h="808" w="1049">
                    <a:moveTo>
                      <a:pt x="79" y="1"/>
                    </a:moveTo>
                    <a:cubicBezTo>
                      <a:pt x="23" y="1"/>
                      <a:pt x="1" y="71"/>
                      <a:pt x="36" y="141"/>
                    </a:cubicBezTo>
                    <a:cubicBezTo>
                      <a:pt x="79" y="269"/>
                      <a:pt x="293" y="398"/>
                      <a:pt x="379" y="484"/>
                    </a:cubicBezTo>
                    <a:lnTo>
                      <a:pt x="851" y="784"/>
                    </a:lnTo>
                    <a:cubicBezTo>
                      <a:pt x="867" y="801"/>
                      <a:pt x="885" y="808"/>
                      <a:pt x="903" y="808"/>
                    </a:cubicBezTo>
                    <a:cubicBezTo>
                      <a:pt x="978" y="808"/>
                      <a:pt x="1049" y="682"/>
                      <a:pt x="980" y="613"/>
                    </a:cubicBezTo>
                    <a:lnTo>
                      <a:pt x="551" y="269"/>
                    </a:lnTo>
                    <a:cubicBezTo>
                      <a:pt x="422" y="184"/>
                      <a:pt x="293" y="55"/>
                      <a:pt x="122" y="12"/>
                    </a:cubicBezTo>
                    <a:cubicBezTo>
                      <a:pt x="106" y="4"/>
                      <a:pt x="92" y="1"/>
                      <a:pt x="7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0" name="Google Shape;1160;p60"/>
              <p:cNvSpPr/>
              <p:nvPr/>
            </p:nvSpPr>
            <p:spPr>
              <a:xfrm>
                <a:off x="5202600" y="2553450"/>
                <a:ext cx="8600" cy="30050"/>
              </a:xfrm>
              <a:custGeom>
                <a:rect b="b" l="l" r="r" t="t"/>
                <a:pathLst>
                  <a:path extrusionOk="0" h="1202" w="344">
                    <a:moveTo>
                      <a:pt x="156" y="0"/>
                    </a:moveTo>
                    <a:cubicBezTo>
                      <a:pt x="118" y="0"/>
                      <a:pt x="86" y="22"/>
                      <a:pt x="86" y="65"/>
                    </a:cubicBezTo>
                    <a:lnTo>
                      <a:pt x="43" y="65"/>
                    </a:lnTo>
                    <a:cubicBezTo>
                      <a:pt x="0" y="408"/>
                      <a:pt x="0" y="751"/>
                      <a:pt x="43" y="1137"/>
                    </a:cubicBezTo>
                    <a:cubicBezTo>
                      <a:pt x="65" y="1180"/>
                      <a:pt x="118" y="1201"/>
                      <a:pt x="172" y="1201"/>
                    </a:cubicBezTo>
                    <a:cubicBezTo>
                      <a:pt x="226" y="1201"/>
                      <a:pt x="279" y="1180"/>
                      <a:pt x="301" y="1137"/>
                    </a:cubicBezTo>
                    <a:cubicBezTo>
                      <a:pt x="344" y="751"/>
                      <a:pt x="301" y="408"/>
                      <a:pt x="258" y="65"/>
                    </a:cubicBezTo>
                    <a:cubicBezTo>
                      <a:pt x="236" y="22"/>
                      <a:pt x="193" y="0"/>
                      <a:pt x="15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1" name="Google Shape;1161;p60"/>
              <p:cNvSpPr/>
              <p:nvPr/>
            </p:nvSpPr>
            <p:spPr>
              <a:xfrm>
                <a:off x="5152875" y="2576600"/>
                <a:ext cx="25225" cy="19150"/>
              </a:xfrm>
              <a:custGeom>
                <a:rect b="b" l="l" r="r" t="t"/>
                <a:pathLst>
                  <a:path extrusionOk="0" h="766" w="1009">
                    <a:moveTo>
                      <a:pt x="809" y="0"/>
                    </a:moveTo>
                    <a:cubicBezTo>
                      <a:pt x="775" y="0"/>
                      <a:pt x="739" y="12"/>
                      <a:pt x="702" y="39"/>
                    </a:cubicBezTo>
                    <a:cubicBezTo>
                      <a:pt x="488" y="168"/>
                      <a:pt x="273" y="297"/>
                      <a:pt x="102" y="511"/>
                    </a:cubicBezTo>
                    <a:cubicBezTo>
                      <a:pt x="1" y="612"/>
                      <a:pt x="111" y="766"/>
                      <a:pt x="225" y="766"/>
                    </a:cubicBezTo>
                    <a:cubicBezTo>
                      <a:pt x="256" y="766"/>
                      <a:pt x="288" y="754"/>
                      <a:pt x="316" y="726"/>
                    </a:cubicBezTo>
                    <a:cubicBezTo>
                      <a:pt x="488" y="554"/>
                      <a:pt x="659" y="426"/>
                      <a:pt x="874" y="297"/>
                    </a:cubicBezTo>
                    <a:cubicBezTo>
                      <a:pt x="1009" y="162"/>
                      <a:pt x="931" y="0"/>
                      <a:pt x="80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2" name="Google Shape;1162;p60"/>
              <p:cNvSpPr/>
              <p:nvPr/>
            </p:nvSpPr>
            <p:spPr>
              <a:xfrm>
                <a:off x="5229600" y="2586525"/>
                <a:ext cx="21625" cy="22450"/>
              </a:xfrm>
              <a:custGeom>
                <a:rect b="b" l="l" r="r" t="t"/>
                <a:pathLst>
                  <a:path extrusionOk="0" h="898" w="865">
                    <a:moveTo>
                      <a:pt x="703" y="1"/>
                    </a:moveTo>
                    <a:cubicBezTo>
                      <a:pt x="679" y="1"/>
                      <a:pt x="656" y="9"/>
                      <a:pt x="636" y="29"/>
                    </a:cubicBezTo>
                    <a:cubicBezTo>
                      <a:pt x="508" y="157"/>
                      <a:pt x="422" y="286"/>
                      <a:pt x="293" y="415"/>
                    </a:cubicBezTo>
                    <a:cubicBezTo>
                      <a:pt x="164" y="500"/>
                      <a:pt x="79" y="629"/>
                      <a:pt x="36" y="758"/>
                    </a:cubicBezTo>
                    <a:cubicBezTo>
                      <a:pt x="1" y="828"/>
                      <a:pt x="80" y="898"/>
                      <a:pt x="134" y="898"/>
                    </a:cubicBezTo>
                    <a:cubicBezTo>
                      <a:pt x="146" y="898"/>
                      <a:pt x="157" y="894"/>
                      <a:pt x="164" y="887"/>
                    </a:cubicBezTo>
                    <a:cubicBezTo>
                      <a:pt x="293" y="801"/>
                      <a:pt x="422" y="672"/>
                      <a:pt x="508" y="586"/>
                    </a:cubicBezTo>
                    <a:cubicBezTo>
                      <a:pt x="593" y="458"/>
                      <a:pt x="679" y="329"/>
                      <a:pt x="765" y="200"/>
                    </a:cubicBezTo>
                    <a:cubicBezTo>
                      <a:pt x="865" y="100"/>
                      <a:pt x="784" y="1"/>
                      <a:pt x="70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3" name="Google Shape;1163;p60"/>
              <p:cNvSpPr/>
              <p:nvPr/>
            </p:nvSpPr>
            <p:spPr>
              <a:xfrm>
                <a:off x="5180350" y="2611475"/>
                <a:ext cx="29350" cy="24625"/>
              </a:xfrm>
              <a:custGeom>
                <a:rect b="b" l="l" r="r" t="t"/>
                <a:pathLst>
                  <a:path extrusionOk="0" h="985" w="1174">
                    <a:moveTo>
                      <a:pt x="113" y="0"/>
                    </a:moveTo>
                    <a:cubicBezTo>
                      <a:pt x="61" y="0"/>
                      <a:pt x="1" y="40"/>
                      <a:pt x="32" y="103"/>
                    </a:cubicBezTo>
                    <a:cubicBezTo>
                      <a:pt x="118" y="275"/>
                      <a:pt x="290" y="446"/>
                      <a:pt x="461" y="575"/>
                    </a:cubicBezTo>
                    <a:cubicBezTo>
                      <a:pt x="633" y="704"/>
                      <a:pt x="805" y="832"/>
                      <a:pt x="976" y="961"/>
                    </a:cubicBezTo>
                    <a:cubicBezTo>
                      <a:pt x="1001" y="978"/>
                      <a:pt x="1025" y="985"/>
                      <a:pt x="1046" y="985"/>
                    </a:cubicBezTo>
                    <a:cubicBezTo>
                      <a:pt x="1132" y="985"/>
                      <a:pt x="1174" y="867"/>
                      <a:pt x="1105" y="832"/>
                    </a:cubicBezTo>
                    <a:cubicBezTo>
                      <a:pt x="933" y="704"/>
                      <a:pt x="805" y="532"/>
                      <a:pt x="633" y="403"/>
                    </a:cubicBezTo>
                    <a:cubicBezTo>
                      <a:pt x="504" y="232"/>
                      <a:pt x="333" y="103"/>
                      <a:pt x="161" y="17"/>
                    </a:cubicBezTo>
                    <a:cubicBezTo>
                      <a:pt x="150" y="6"/>
                      <a:pt x="132" y="0"/>
                      <a:pt x="11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4" name="Google Shape;1164;p60"/>
              <p:cNvSpPr/>
              <p:nvPr/>
            </p:nvSpPr>
            <p:spPr>
              <a:xfrm>
                <a:off x="5102850" y="2601675"/>
                <a:ext cx="27525" cy="19025"/>
              </a:xfrm>
              <a:custGeom>
                <a:rect b="b" l="l" r="r" t="t"/>
                <a:pathLst>
                  <a:path extrusionOk="0" h="761" w="1101">
                    <a:moveTo>
                      <a:pt x="930" y="0"/>
                    </a:moveTo>
                    <a:cubicBezTo>
                      <a:pt x="907" y="0"/>
                      <a:pt x="883" y="7"/>
                      <a:pt x="859" y="23"/>
                    </a:cubicBezTo>
                    <a:cubicBezTo>
                      <a:pt x="730" y="109"/>
                      <a:pt x="558" y="238"/>
                      <a:pt x="387" y="323"/>
                    </a:cubicBezTo>
                    <a:cubicBezTo>
                      <a:pt x="258" y="409"/>
                      <a:pt x="87" y="409"/>
                      <a:pt x="1" y="581"/>
                    </a:cubicBezTo>
                    <a:cubicBezTo>
                      <a:pt x="1" y="667"/>
                      <a:pt x="44" y="710"/>
                      <a:pt x="87" y="752"/>
                    </a:cubicBezTo>
                    <a:cubicBezTo>
                      <a:pt x="110" y="758"/>
                      <a:pt x="133" y="761"/>
                      <a:pt x="157" y="761"/>
                    </a:cubicBezTo>
                    <a:cubicBezTo>
                      <a:pt x="304" y="761"/>
                      <a:pt x="447" y="655"/>
                      <a:pt x="558" y="581"/>
                    </a:cubicBezTo>
                    <a:cubicBezTo>
                      <a:pt x="730" y="452"/>
                      <a:pt x="859" y="323"/>
                      <a:pt x="1030" y="238"/>
                    </a:cubicBezTo>
                    <a:cubicBezTo>
                      <a:pt x="1100" y="133"/>
                      <a:pt x="1028" y="0"/>
                      <a:pt x="93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5" name="Google Shape;1165;p60"/>
              <p:cNvSpPr/>
              <p:nvPr/>
            </p:nvSpPr>
            <p:spPr>
              <a:xfrm>
                <a:off x="5054600" y="2599950"/>
                <a:ext cx="28350" cy="22500"/>
              </a:xfrm>
              <a:custGeom>
                <a:rect b="b" l="l" r="r" t="t"/>
                <a:pathLst>
                  <a:path extrusionOk="0" h="900" w="1134">
                    <a:moveTo>
                      <a:pt x="132" y="1"/>
                    </a:moveTo>
                    <a:cubicBezTo>
                      <a:pt x="117" y="1"/>
                      <a:pt x="101" y="3"/>
                      <a:pt x="86" y="6"/>
                    </a:cubicBezTo>
                    <a:cubicBezTo>
                      <a:pt x="43" y="6"/>
                      <a:pt x="0" y="49"/>
                      <a:pt x="0" y="92"/>
                    </a:cubicBezTo>
                    <a:cubicBezTo>
                      <a:pt x="0" y="307"/>
                      <a:pt x="215" y="435"/>
                      <a:pt x="343" y="521"/>
                    </a:cubicBezTo>
                    <a:cubicBezTo>
                      <a:pt x="515" y="650"/>
                      <a:pt x="687" y="779"/>
                      <a:pt x="858" y="864"/>
                    </a:cubicBezTo>
                    <a:cubicBezTo>
                      <a:pt x="891" y="889"/>
                      <a:pt x="923" y="900"/>
                      <a:pt x="952" y="900"/>
                    </a:cubicBezTo>
                    <a:cubicBezTo>
                      <a:pt x="1070" y="900"/>
                      <a:pt x="1134" y="719"/>
                      <a:pt x="1030" y="650"/>
                    </a:cubicBezTo>
                    <a:lnTo>
                      <a:pt x="1030" y="607"/>
                    </a:lnTo>
                    <a:cubicBezTo>
                      <a:pt x="858" y="521"/>
                      <a:pt x="687" y="392"/>
                      <a:pt x="515" y="264"/>
                    </a:cubicBezTo>
                    <a:cubicBezTo>
                      <a:pt x="437" y="186"/>
                      <a:pt x="288" y="1"/>
                      <a:pt x="13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6" name="Google Shape;1166;p60"/>
              <p:cNvSpPr/>
              <p:nvPr/>
            </p:nvSpPr>
            <p:spPr>
              <a:xfrm>
                <a:off x="5080625" y="2570000"/>
                <a:ext cx="19575" cy="23475"/>
              </a:xfrm>
              <a:custGeom>
                <a:rect b="b" l="l" r="r" t="t"/>
                <a:pathLst>
                  <a:path extrusionOk="0" h="939" w="783">
                    <a:moveTo>
                      <a:pt x="622" y="1"/>
                    </a:moveTo>
                    <a:cubicBezTo>
                      <a:pt x="595" y="1"/>
                      <a:pt x="568" y="14"/>
                      <a:pt x="547" y="46"/>
                    </a:cubicBezTo>
                    <a:lnTo>
                      <a:pt x="246" y="389"/>
                    </a:lnTo>
                    <a:cubicBezTo>
                      <a:pt x="160" y="518"/>
                      <a:pt x="75" y="604"/>
                      <a:pt x="32" y="775"/>
                    </a:cubicBezTo>
                    <a:cubicBezTo>
                      <a:pt x="1" y="868"/>
                      <a:pt x="81" y="939"/>
                      <a:pt x="177" y="939"/>
                    </a:cubicBezTo>
                    <a:cubicBezTo>
                      <a:pt x="214" y="939"/>
                      <a:pt x="253" y="928"/>
                      <a:pt x="289" y="904"/>
                    </a:cubicBezTo>
                    <a:cubicBezTo>
                      <a:pt x="332" y="818"/>
                      <a:pt x="418" y="690"/>
                      <a:pt x="461" y="561"/>
                    </a:cubicBezTo>
                    <a:cubicBezTo>
                      <a:pt x="547" y="475"/>
                      <a:pt x="632" y="346"/>
                      <a:pt x="718" y="218"/>
                    </a:cubicBezTo>
                    <a:cubicBezTo>
                      <a:pt x="782" y="121"/>
                      <a:pt x="702" y="1"/>
                      <a:pt x="62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7" name="Google Shape;1167;p60"/>
              <p:cNvSpPr/>
              <p:nvPr/>
            </p:nvSpPr>
            <p:spPr>
              <a:xfrm>
                <a:off x="5107150" y="2533600"/>
                <a:ext cx="25900" cy="24950"/>
              </a:xfrm>
              <a:custGeom>
                <a:rect b="b" l="l" r="r" t="t"/>
                <a:pathLst>
                  <a:path extrusionOk="0" h="998" w="1036">
                    <a:moveTo>
                      <a:pt x="129" y="1"/>
                    </a:moveTo>
                    <a:cubicBezTo>
                      <a:pt x="43" y="1"/>
                      <a:pt x="0" y="86"/>
                      <a:pt x="0" y="129"/>
                    </a:cubicBezTo>
                    <a:cubicBezTo>
                      <a:pt x="43" y="301"/>
                      <a:pt x="258" y="387"/>
                      <a:pt x="343" y="515"/>
                    </a:cubicBezTo>
                    <a:cubicBezTo>
                      <a:pt x="515" y="644"/>
                      <a:pt x="644" y="773"/>
                      <a:pt x="730" y="944"/>
                    </a:cubicBezTo>
                    <a:cubicBezTo>
                      <a:pt x="767" y="982"/>
                      <a:pt x="812" y="998"/>
                      <a:pt x="854" y="998"/>
                    </a:cubicBezTo>
                    <a:cubicBezTo>
                      <a:pt x="954" y="998"/>
                      <a:pt x="1035" y="907"/>
                      <a:pt x="944" y="816"/>
                    </a:cubicBezTo>
                    <a:lnTo>
                      <a:pt x="987" y="816"/>
                    </a:lnTo>
                    <a:cubicBezTo>
                      <a:pt x="858" y="644"/>
                      <a:pt x="730" y="473"/>
                      <a:pt x="601" y="344"/>
                    </a:cubicBezTo>
                    <a:cubicBezTo>
                      <a:pt x="472" y="215"/>
                      <a:pt x="301" y="1"/>
                      <a:pt x="12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8" name="Google Shape;1168;p60"/>
              <p:cNvSpPr/>
              <p:nvPr/>
            </p:nvSpPr>
            <p:spPr>
              <a:xfrm>
                <a:off x="5061350" y="2526900"/>
                <a:ext cx="15475" cy="22000"/>
              </a:xfrm>
              <a:custGeom>
                <a:rect b="b" l="l" r="r" t="t"/>
                <a:pathLst>
                  <a:path extrusionOk="0" h="880" w="619">
                    <a:moveTo>
                      <a:pt x="464" y="1"/>
                    </a:moveTo>
                    <a:cubicBezTo>
                      <a:pt x="431" y="1"/>
                      <a:pt x="399" y="16"/>
                      <a:pt x="374" y="54"/>
                    </a:cubicBezTo>
                    <a:lnTo>
                      <a:pt x="202" y="397"/>
                    </a:lnTo>
                    <a:cubicBezTo>
                      <a:pt x="116" y="483"/>
                      <a:pt x="73" y="612"/>
                      <a:pt x="31" y="698"/>
                    </a:cubicBezTo>
                    <a:cubicBezTo>
                      <a:pt x="0" y="789"/>
                      <a:pt x="77" y="880"/>
                      <a:pt x="155" y="880"/>
                    </a:cubicBezTo>
                    <a:cubicBezTo>
                      <a:pt x="187" y="880"/>
                      <a:pt x="220" y="864"/>
                      <a:pt x="245" y="826"/>
                    </a:cubicBezTo>
                    <a:cubicBezTo>
                      <a:pt x="331" y="741"/>
                      <a:pt x="374" y="612"/>
                      <a:pt x="417" y="526"/>
                    </a:cubicBezTo>
                    <a:lnTo>
                      <a:pt x="588" y="183"/>
                    </a:lnTo>
                    <a:cubicBezTo>
                      <a:pt x="619" y="92"/>
                      <a:pt x="542" y="1"/>
                      <a:pt x="46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9" name="Google Shape;1169;p60"/>
              <p:cNvSpPr/>
              <p:nvPr/>
            </p:nvSpPr>
            <p:spPr>
              <a:xfrm>
                <a:off x="5109300" y="2482900"/>
                <a:ext cx="26625" cy="18550"/>
              </a:xfrm>
              <a:custGeom>
                <a:rect b="b" l="l" r="r" t="t"/>
                <a:pathLst>
                  <a:path extrusionOk="0" h="742" w="1065">
                    <a:moveTo>
                      <a:pt x="988" y="1"/>
                    </a:moveTo>
                    <a:cubicBezTo>
                      <a:pt x="975" y="1"/>
                      <a:pt x="960" y="4"/>
                      <a:pt x="944" y="12"/>
                    </a:cubicBezTo>
                    <a:cubicBezTo>
                      <a:pt x="815" y="98"/>
                      <a:pt x="644" y="227"/>
                      <a:pt x="515" y="313"/>
                    </a:cubicBezTo>
                    <a:cubicBezTo>
                      <a:pt x="343" y="356"/>
                      <a:pt x="172" y="484"/>
                      <a:pt x="43" y="570"/>
                    </a:cubicBezTo>
                    <a:cubicBezTo>
                      <a:pt x="0" y="656"/>
                      <a:pt x="43" y="742"/>
                      <a:pt x="172" y="742"/>
                    </a:cubicBezTo>
                    <a:cubicBezTo>
                      <a:pt x="300" y="656"/>
                      <a:pt x="472" y="570"/>
                      <a:pt x="601" y="484"/>
                    </a:cubicBezTo>
                    <a:cubicBezTo>
                      <a:pt x="729" y="356"/>
                      <a:pt x="901" y="227"/>
                      <a:pt x="1030" y="98"/>
                    </a:cubicBezTo>
                    <a:cubicBezTo>
                      <a:pt x="1064" y="64"/>
                      <a:pt x="1043" y="1"/>
                      <a:pt x="98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0" name="Google Shape;1170;p60"/>
              <p:cNvSpPr/>
              <p:nvPr/>
            </p:nvSpPr>
            <p:spPr>
              <a:xfrm>
                <a:off x="5063175" y="2475250"/>
                <a:ext cx="15925" cy="14700"/>
              </a:xfrm>
              <a:custGeom>
                <a:rect b="b" l="l" r="r" t="t"/>
                <a:pathLst>
                  <a:path extrusionOk="0" h="588" w="637">
                    <a:moveTo>
                      <a:pt x="109" y="0"/>
                    </a:moveTo>
                    <a:cubicBezTo>
                      <a:pt x="90" y="0"/>
                      <a:pt x="68" y="6"/>
                      <a:pt x="43" y="18"/>
                    </a:cubicBezTo>
                    <a:cubicBezTo>
                      <a:pt x="0" y="18"/>
                      <a:pt x="0" y="61"/>
                      <a:pt x="0" y="104"/>
                    </a:cubicBezTo>
                    <a:cubicBezTo>
                      <a:pt x="0" y="233"/>
                      <a:pt x="129" y="276"/>
                      <a:pt x="172" y="361"/>
                    </a:cubicBezTo>
                    <a:lnTo>
                      <a:pt x="472" y="576"/>
                    </a:lnTo>
                    <a:cubicBezTo>
                      <a:pt x="488" y="584"/>
                      <a:pt x="504" y="587"/>
                      <a:pt x="519" y="587"/>
                    </a:cubicBezTo>
                    <a:cubicBezTo>
                      <a:pt x="585" y="587"/>
                      <a:pt x="636" y="517"/>
                      <a:pt x="601" y="447"/>
                    </a:cubicBezTo>
                    <a:lnTo>
                      <a:pt x="344" y="190"/>
                    </a:lnTo>
                    <a:lnTo>
                      <a:pt x="215" y="61"/>
                    </a:lnTo>
                    <a:cubicBezTo>
                      <a:pt x="185" y="31"/>
                      <a:pt x="154" y="0"/>
                      <a:pt x="10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1" name="Google Shape;1171;p60"/>
              <p:cNvSpPr/>
              <p:nvPr/>
            </p:nvSpPr>
            <p:spPr>
              <a:xfrm>
                <a:off x="5063175" y="2393675"/>
                <a:ext cx="13600" cy="29275"/>
              </a:xfrm>
              <a:custGeom>
                <a:rect b="b" l="l" r="r" t="t"/>
                <a:pathLst>
                  <a:path extrusionOk="0" h="1171" w="544">
                    <a:moveTo>
                      <a:pt x="421" y="0"/>
                    </a:moveTo>
                    <a:cubicBezTo>
                      <a:pt x="389" y="0"/>
                      <a:pt x="359" y="19"/>
                      <a:pt x="344" y="64"/>
                    </a:cubicBezTo>
                    <a:lnTo>
                      <a:pt x="129" y="579"/>
                    </a:lnTo>
                    <a:cubicBezTo>
                      <a:pt x="43" y="707"/>
                      <a:pt x="0" y="879"/>
                      <a:pt x="0" y="1007"/>
                    </a:cubicBezTo>
                    <a:cubicBezTo>
                      <a:pt x="0" y="1100"/>
                      <a:pt x="67" y="1171"/>
                      <a:pt x="137" y="1171"/>
                    </a:cubicBezTo>
                    <a:cubicBezTo>
                      <a:pt x="164" y="1171"/>
                      <a:pt x="191" y="1160"/>
                      <a:pt x="215" y="1136"/>
                    </a:cubicBezTo>
                    <a:cubicBezTo>
                      <a:pt x="301" y="965"/>
                      <a:pt x="344" y="836"/>
                      <a:pt x="387" y="664"/>
                    </a:cubicBezTo>
                    <a:cubicBezTo>
                      <a:pt x="429" y="493"/>
                      <a:pt x="472" y="321"/>
                      <a:pt x="515" y="150"/>
                    </a:cubicBezTo>
                    <a:cubicBezTo>
                      <a:pt x="543" y="66"/>
                      <a:pt x="480" y="0"/>
                      <a:pt x="42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2" name="Google Shape;1172;p60"/>
              <p:cNvSpPr/>
              <p:nvPr/>
            </p:nvSpPr>
            <p:spPr>
              <a:xfrm>
                <a:off x="5104375" y="2419700"/>
                <a:ext cx="21600" cy="15975"/>
              </a:xfrm>
              <a:custGeom>
                <a:rect b="b" l="l" r="r" t="t"/>
                <a:pathLst>
                  <a:path extrusionOk="0" h="639" w="864">
                    <a:moveTo>
                      <a:pt x="160" y="1"/>
                    </a:moveTo>
                    <a:cubicBezTo>
                      <a:pt x="81" y="1"/>
                      <a:pt x="0" y="107"/>
                      <a:pt x="111" y="181"/>
                    </a:cubicBezTo>
                    <a:cubicBezTo>
                      <a:pt x="283" y="353"/>
                      <a:pt x="454" y="481"/>
                      <a:pt x="669" y="610"/>
                    </a:cubicBezTo>
                    <a:cubicBezTo>
                      <a:pt x="689" y="630"/>
                      <a:pt x="711" y="638"/>
                      <a:pt x="733" y="638"/>
                    </a:cubicBezTo>
                    <a:cubicBezTo>
                      <a:pt x="803" y="638"/>
                      <a:pt x="864" y="547"/>
                      <a:pt x="798" y="481"/>
                    </a:cubicBezTo>
                    <a:cubicBezTo>
                      <a:pt x="626" y="310"/>
                      <a:pt x="412" y="181"/>
                      <a:pt x="197" y="9"/>
                    </a:cubicBezTo>
                    <a:cubicBezTo>
                      <a:pt x="185" y="4"/>
                      <a:pt x="173" y="1"/>
                      <a:pt x="16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3" name="Google Shape;1173;p60"/>
              <p:cNvSpPr/>
              <p:nvPr/>
            </p:nvSpPr>
            <p:spPr>
              <a:xfrm>
                <a:off x="5094275" y="2355050"/>
                <a:ext cx="6450" cy="23075"/>
              </a:xfrm>
              <a:custGeom>
                <a:rect b="b" l="l" r="r" t="t"/>
                <a:pathLst>
                  <a:path extrusionOk="0" h="923" w="258">
                    <a:moveTo>
                      <a:pt x="129" y="0"/>
                    </a:moveTo>
                    <a:cubicBezTo>
                      <a:pt x="97" y="0"/>
                      <a:pt x="65" y="21"/>
                      <a:pt x="43" y="64"/>
                    </a:cubicBezTo>
                    <a:cubicBezTo>
                      <a:pt x="43" y="322"/>
                      <a:pt x="1" y="536"/>
                      <a:pt x="43" y="794"/>
                    </a:cubicBezTo>
                    <a:cubicBezTo>
                      <a:pt x="43" y="879"/>
                      <a:pt x="97" y="922"/>
                      <a:pt x="151" y="922"/>
                    </a:cubicBezTo>
                    <a:cubicBezTo>
                      <a:pt x="204" y="922"/>
                      <a:pt x="258" y="879"/>
                      <a:pt x="258" y="794"/>
                    </a:cubicBezTo>
                    <a:cubicBezTo>
                      <a:pt x="258" y="536"/>
                      <a:pt x="215" y="322"/>
                      <a:pt x="215" y="64"/>
                    </a:cubicBezTo>
                    <a:cubicBezTo>
                      <a:pt x="194" y="21"/>
                      <a:pt x="161" y="0"/>
                      <a:pt x="12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4" name="Google Shape;1174;p60"/>
              <p:cNvSpPr/>
              <p:nvPr/>
            </p:nvSpPr>
            <p:spPr>
              <a:xfrm>
                <a:off x="5022425" y="2432100"/>
                <a:ext cx="15875" cy="19000"/>
              </a:xfrm>
              <a:custGeom>
                <a:rect b="b" l="l" r="r" t="t"/>
                <a:pathLst>
                  <a:path extrusionOk="0" h="760" w="635">
                    <a:moveTo>
                      <a:pt x="491" y="0"/>
                    </a:moveTo>
                    <a:cubicBezTo>
                      <a:pt x="470" y="0"/>
                      <a:pt x="449" y="9"/>
                      <a:pt x="429" y="28"/>
                    </a:cubicBezTo>
                    <a:cubicBezTo>
                      <a:pt x="215" y="157"/>
                      <a:pt x="43" y="371"/>
                      <a:pt x="0" y="629"/>
                    </a:cubicBezTo>
                    <a:cubicBezTo>
                      <a:pt x="0" y="712"/>
                      <a:pt x="54" y="759"/>
                      <a:pt x="104" y="759"/>
                    </a:cubicBezTo>
                    <a:cubicBezTo>
                      <a:pt x="131" y="759"/>
                      <a:pt x="157" y="745"/>
                      <a:pt x="172" y="715"/>
                    </a:cubicBezTo>
                    <a:cubicBezTo>
                      <a:pt x="258" y="629"/>
                      <a:pt x="343" y="543"/>
                      <a:pt x="386" y="457"/>
                    </a:cubicBezTo>
                    <a:cubicBezTo>
                      <a:pt x="429" y="371"/>
                      <a:pt x="515" y="286"/>
                      <a:pt x="601" y="200"/>
                    </a:cubicBezTo>
                    <a:cubicBezTo>
                      <a:pt x="634" y="100"/>
                      <a:pt x="564" y="0"/>
                      <a:pt x="49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5" name="Google Shape;1175;p60"/>
              <p:cNvSpPr/>
              <p:nvPr/>
            </p:nvSpPr>
            <p:spPr>
              <a:xfrm>
                <a:off x="5021550" y="2490775"/>
                <a:ext cx="18425" cy="19550"/>
              </a:xfrm>
              <a:custGeom>
                <a:rect b="b" l="l" r="r" t="t"/>
                <a:pathLst>
                  <a:path extrusionOk="0" h="782" w="737">
                    <a:moveTo>
                      <a:pt x="496" y="1"/>
                    </a:moveTo>
                    <a:cubicBezTo>
                      <a:pt x="467" y="1"/>
                      <a:pt x="440" y="13"/>
                      <a:pt x="421" y="41"/>
                    </a:cubicBezTo>
                    <a:cubicBezTo>
                      <a:pt x="250" y="212"/>
                      <a:pt x="121" y="427"/>
                      <a:pt x="35" y="641"/>
                    </a:cubicBezTo>
                    <a:cubicBezTo>
                      <a:pt x="0" y="711"/>
                      <a:pt x="51" y="781"/>
                      <a:pt x="141" y="781"/>
                    </a:cubicBezTo>
                    <a:cubicBezTo>
                      <a:pt x="161" y="781"/>
                      <a:pt x="183" y="778"/>
                      <a:pt x="207" y="770"/>
                    </a:cubicBezTo>
                    <a:cubicBezTo>
                      <a:pt x="378" y="641"/>
                      <a:pt x="507" y="427"/>
                      <a:pt x="636" y="255"/>
                    </a:cubicBezTo>
                    <a:cubicBezTo>
                      <a:pt x="737" y="154"/>
                      <a:pt x="601" y="1"/>
                      <a:pt x="49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6" name="Google Shape;1176;p60"/>
              <p:cNvSpPr/>
              <p:nvPr/>
            </p:nvSpPr>
            <p:spPr>
              <a:xfrm>
                <a:off x="4995600" y="2506900"/>
                <a:ext cx="17975" cy="23300"/>
              </a:xfrm>
              <a:custGeom>
                <a:rect b="b" l="l" r="r" t="t"/>
                <a:pathLst>
                  <a:path extrusionOk="0" h="932" w="719">
                    <a:moveTo>
                      <a:pt x="179" y="1"/>
                    </a:moveTo>
                    <a:cubicBezTo>
                      <a:pt x="87" y="1"/>
                      <a:pt x="1" y="96"/>
                      <a:pt x="87" y="211"/>
                    </a:cubicBezTo>
                    <a:cubicBezTo>
                      <a:pt x="215" y="425"/>
                      <a:pt x="301" y="683"/>
                      <a:pt x="473" y="897"/>
                    </a:cubicBezTo>
                    <a:cubicBezTo>
                      <a:pt x="497" y="921"/>
                      <a:pt x="527" y="932"/>
                      <a:pt x="558" y="932"/>
                    </a:cubicBezTo>
                    <a:cubicBezTo>
                      <a:pt x="638" y="932"/>
                      <a:pt x="718" y="861"/>
                      <a:pt x="687" y="768"/>
                    </a:cubicBezTo>
                    <a:cubicBezTo>
                      <a:pt x="601" y="511"/>
                      <a:pt x="473" y="296"/>
                      <a:pt x="301" y="82"/>
                    </a:cubicBezTo>
                    <a:cubicBezTo>
                      <a:pt x="273" y="25"/>
                      <a:pt x="225" y="1"/>
                      <a:pt x="17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77" name="Google Shape;1177;p60"/>
            <p:cNvGrpSpPr/>
            <p:nvPr/>
          </p:nvGrpSpPr>
          <p:grpSpPr>
            <a:xfrm>
              <a:off x="5229480" y="2072752"/>
              <a:ext cx="1192201" cy="2595191"/>
              <a:chOff x="4966313" y="3258843"/>
              <a:chExt cx="1207048" cy="2627510"/>
            </a:xfrm>
          </p:grpSpPr>
          <p:grpSp>
            <p:nvGrpSpPr>
              <p:cNvPr id="1178" name="Google Shape;1178;p60"/>
              <p:cNvGrpSpPr/>
              <p:nvPr/>
            </p:nvGrpSpPr>
            <p:grpSpPr>
              <a:xfrm>
                <a:off x="5163058" y="3258843"/>
                <a:ext cx="1010303" cy="2587372"/>
                <a:chOff x="4080200" y="1999400"/>
                <a:chExt cx="674750" cy="1728025"/>
              </a:xfrm>
            </p:grpSpPr>
            <p:grpSp>
              <p:nvGrpSpPr>
                <p:cNvPr id="1179" name="Google Shape;1179;p60"/>
                <p:cNvGrpSpPr/>
                <p:nvPr/>
              </p:nvGrpSpPr>
              <p:grpSpPr>
                <a:xfrm>
                  <a:off x="4080200" y="1999400"/>
                  <a:ext cx="674750" cy="1728025"/>
                  <a:chOff x="5726900" y="1895225"/>
                  <a:chExt cx="674750" cy="1728025"/>
                </a:xfrm>
              </p:grpSpPr>
              <p:sp>
                <p:nvSpPr>
                  <p:cNvPr id="1180" name="Google Shape;1180;p60"/>
                  <p:cNvSpPr/>
                  <p:nvPr/>
                </p:nvSpPr>
                <p:spPr>
                  <a:xfrm>
                    <a:off x="5873975" y="2635500"/>
                    <a:ext cx="527675" cy="420050"/>
                  </a:xfrm>
                  <a:custGeom>
                    <a:rect b="b" l="l" r="r" t="t"/>
                    <a:pathLst>
                      <a:path extrusionOk="0" h="16802" w="21107">
                        <a:moveTo>
                          <a:pt x="17632" y="0"/>
                        </a:moveTo>
                        <a:lnTo>
                          <a:pt x="0" y="1158"/>
                        </a:lnTo>
                        <a:cubicBezTo>
                          <a:pt x="0" y="1158"/>
                          <a:pt x="3046" y="14071"/>
                          <a:pt x="3947" y="15958"/>
                        </a:cubicBezTo>
                        <a:cubicBezTo>
                          <a:pt x="4237" y="16567"/>
                          <a:pt x="5801" y="16801"/>
                          <a:pt x="7838" y="16801"/>
                        </a:cubicBezTo>
                        <a:cubicBezTo>
                          <a:pt x="12117" y="16801"/>
                          <a:pt x="18487" y="15770"/>
                          <a:pt x="19562" y="15014"/>
                        </a:cubicBezTo>
                        <a:cubicBezTo>
                          <a:pt x="21106" y="13899"/>
                          <a:pt x="17632" y="0"/>
                          <a:pt x="1763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1" name="Google Shape;1181;p60"/>
                  <p:cNvSpPr/>
                  <p:nvPr/>
                </p:nvSpPr>
                <p:spPr>
                  <a:xfrm>
                    <a:off x="6057575" y="3003350"/>
                    <a:ext cx="159600" cy="586700"/>
                  </a:xfrm>
                  <a:custGeom>
                    <a:rect b="b" l="l" r="r" t="t"/>
                    <a:pathLst>
                      <a:path extrusionOk="0" h="23468" w="6384">
                        <a:moveTo>
                          <a:pt x="936" y="0"/>
                        </a:moveTo>
                        <a:cubicBezTo>
                          <a:pt x="936" y="0"/>
                          <a:pt x="0" y="23467"/>
                          <a:pt x="457" y="23467"/>
                        </a:cubicBezTo>
                        <a:cubicBezTo>
                          <a:pt x="459" y="23467"/>
                          <a:pt x="462" y="23467"/>
                          <a:pt x="464" y="23466"/>
                        </a:cubicBezTo>
                        <a:cubicBezTo>
                          <a:pt x="621" y="23380"/>
                          <a:pt x="1064" y="23351"/>
                          <a:pt x="1585" y="23351"/>
                        </a:cubicBezTo>
                        <a:cubicBezTo>
                          <a:pt x="2628" y="23351"/>
                          <a:pt x="3981" y="23466"/>
                          <a:pt x="3981" y="23466"/>
                        </a:cubicBezTo>
                        <a:lnTo>
                          <a:pt x="6384" y="515"/>
                        </a:lnTo>
                        <a:lnTo>
                          <a:pt x="936" y="0"/>
                        </a:lnTo>
                        <a:close/>
                      </a:path>
                    </a:pathLst>
                  </a:custGeom>
                  <a:solidFill>
                    <a:srgbClr val="E798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2" name="Google Shape;1182;p60"/>
                  <p:cNvSpPr/>
                  <p:nvPr/>
                </p:nvSpPr>
                <p:spPr>
                  <a:xfrm>
                    <a:off x="6053075" y="3270375"/>
                    <a:ext cx="138375" cy="308900"/>
                  </a:xfrm>
                  <a:custGeom>
                    <a:rect b="b" l="l" r="r" t="t"/>
                    <a:pathLst>
                      <a:path extrusionOk="0" h="12356" w="5535">
                        <a:moveTo>
                          <a:pt x="5534" y="1"/>
                        </a:moveTo>
                        <a:lnTo>
                          <a:pt x="687" y="516"/>
                        </a:lnTo>
                        <a:cubicBezTo>
                          <a:pt x="258" y="4806"/>
                          <a:pt x="0" y="8967"/>
                          <a:pt x="687" y="12356"/>
                        </a:cubicBezTo>
                        <a:lnTo>
                          <a:pt x="4247" y="12356"/>
                        </a:lnTo>
                        <a:lnTo>
                          <a:pt x="5534"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3" name="Google Shape;1183;p60"/>
                  <p:cNvSpPr/>
                  <p:nvPr/>
                </p:nvSpPr>
                <p:spPr>
                  <a:xfrm>
                    <a:off x="5726900" y="3001200"/>
                    <a:ext cx="258625" cy="590950"/>
                  </a:xfrm>
                  <a:custGeom>
                    <a:rect b="b" l="l" r="r" t="t"/>
                    <a:pathLst>
                      <a:path extrusionOk="0" h="23638" w="10345">
                        <a:moveTo>
                          <a:pt x="5068" y="0"/>
                        </a:moveTo>
                        <a:cubicBezTo>
                          <a:pt x="5068" y="0"/>
                          <a:pt x="1" y="22995"/>
                          <a:pt x="472" y="22995"/>
                        </a:cubicBezTo>
                        <a:cubicBezTo>
                          <a:pt x="474" y="22995"/>
                          <a:pt x="476" y="22995"/>
                          <a:pt x="478" y="22994"/>
                        </a:cubicBezTo>
                        <a:cubicBezTo>
                          <a:pt x="514" y="22984"/>
                          <a:pt x="565" y="22980"/>
                          <a:pt x="628" y="22980"/>
                        </a:cubicBezTo>
                        <a:cubicBezTo>
                          <a:pt x="1388" y="22980"/>
                          <a:pt x="3910" y="23638"/>
                          <a:pt x="3910" y="23638"/>
                        </a:cubicBezTo>
                        <a:lnTo>
                          <a:pt x="10345" y="1502"/>
                        </a:lnTo>
                        <a:lnTo>
                          <a:pt x="5068" y="0"/>
                        </a:lnTo>
                        <a:close/>
                      </a:path>
                    </a:pathLst>
                  </a:custGeom>
                  <a:solidFill>
                    <a:srgbClr val="E798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4" name="Google Shape;1184;p60"/>
                  <p:cNvSpPr/>
                  <p:nvPr/>
                </p:nvSpPr>
                <p:spPr>
                  <a:xfrm>
                    <a:off x="5737750" y="3289700"/>
                    <a:ext cx="172700" cy="303525"/>
                  </a:xfrm>
                  <a:custGeom>
                    <a:rect b="b" l="l" r="r" t="t"/>
                    <a:pathLst>
                      <a:path extrusionOk="0" h="12141" w="6908">
                        <a:moveTo>
                          <a:pt x="2146" y="0"/>
                        </a:moveTo>
                        <a:cubicBezTo>
                          <a:pt x="945" y="4118"/>
                          <a:pt x="1" y="8065"/>
                          <a:pt x="44" y="11497"/>
                        </a:cubicBezTo>
                        <a:lnTo>
                          <a:pt x="3476" y="12140"/>
                        </a:lnTo>
                        <a:lnTo>
                          <a:pt x="6908" y="386"/>
                        </a:lnTo>
                        <a:lnTo>
                          <a:pt x="2146"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5" name="Google Shape;1185;p60"/>
                  <p:cNvSpPr/>
                  <p:nvPr/>
                </p:nvSpPr>
                <p:spPr>
                  <a:xfrm>
                    <a:off x="5829261" y="3335069"/>
                    <a:ext cx="25078" cy="45382"/>
                  </a:xfrm>
                  <a:custGeom>
                    <a:rect b="b" l="l" r="r" t="t"/>
                    <a:pathLst>
                      <a:path extrusionOk="0" h="2875" w="1589">
                        <a:moveTo>
                          <a:pt x="1116" y="1"/>
                        </a:moveTo>
                        <a:lnTo>
                          <a:pt x="1" y="1287"/>
                        </a:lnTo>
                        <a:lnTo>
                          <a:pt x="473" y="2875"/>
                        </a:lnTo>
                        <a:lnTo>
                          <a:pt x="1588" y="1459"/>
                        </a:lnTo>
                        <a:lnTo>
                          <a:pt x="1116"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6" name="Google Shape;1186;p60"/>
                  <p:cNvSpPr/>
                  <p:nvPr/>
                </p:nvSpPr>
                <p:spPr>
                  <a:xfrm>
                    <a:off x="5784950" y="2664450"/>
                    <a:ext cx="522325" cy="383950"/>
                  </a:xfrm>
                  <a:custGeom>
                    <a:rect b="b" l="l" r="r" t="t"/>
                    <a:pathLst>
                      <a:path extrusionOk="0" h="15358" w="20893">
                        <a:moveTo>
                          <a:pt x="20892" y="0"/>
                        </a:moveTo>
                        <a:lnTo>
                          <a:pt x="3175" y="558"/>
                        </a:lnTo>
                        <a:lnTo>
                          <a:pt x="0" y="14672"/>
                        </a:lnTo>
                        <a:lnTo>
                          <a:pt x="9052" y="14843"/>
                        </a:lnTo>
                        <a:lnTo>
                          <a:pt x="10382" y="7079"/>
                        </a:lnTo>
                        <a:lnTo>
                          <a:pt x="11197" y="7079"/>
                        </a:lnTo>
                        <a:lnTo>
                          <a:pt x="10082" y="15229"/>
                        </a:lnTo>
                        <a:lnTo>
                          <a:pt x="19519" y="15358"/>
                        </a:lnTo>
                        <a:lnTo>
                          <a:pt x="2089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7" name="Google Shape;1187;p60"/>
                  <p:cNvSpPr/>
                  <p:nvPr/>
                </p:nvSpPr>
                <p:spPr>
                  <a:xfrm>
                    <a:off x="6205350" y="2670350"/>
                    <a:ext cx="70825" cy="376025"/>
                  </a:xfrm>
                  <a:custGeom>
                    <a:rect b="b" l="l" r="r" t="t"/>
                    <a:pathLst>
                      <a:path extrusionOk="0" h="15041" w="2833">
                        <a:moveTo>
                          <a:pt x="2789" y="0"/>
                        </a:moveTo>
                        <a:cubicBezTo>
                          <a:pt x="2768" y="0"/>
                          <a:pt x="2746" y="22"/>
                          <a:pt x="2746" y="65"/>
                        </a:cubicBezTo>
                        <a:lnTo>
                          <a:pt x="2746" y="22"/>
                        </a:lnTo>
                        <a:cubicBezTo>
                          <a:pt x="1803" y="4998"/>
                          <a:pt x="902" y="9974"/>
                          <a:pt x="1" y="14950"/>
                        </a:cubicBezTo>
                        <a:cubicBezTo>
                          <a:pt x="1" y="15003"/>
                          <a:pt x="50" y="15040"/>
                          <a:pt x="88" y="15040"/>
                        </a:cubicBezTo>
                        <a:cubicBezTo>
                          <a:pt x="111" y="15040"/>
                          <a:pt x="130" y="15026"/>
                          <a:pt x="130" y="14993"/>
                        </a:cubicBezTo>
                        <a:cubicBezTo>
                          <a:pt x="1030" y="10017"/>
                          <a:pt x="1931" y="5041"/>
                          <a:pt x="2832" y="65"/>
                        </a:cubicBezTo>
                        <a:cubicBezTo>
                          <a:pt x="2832" y="22"/>
                          <a:pt x="2811" y="0"/>
                          <a:pt x="278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8" name="Google Shape;1188;p60"/>
                  <p:cNvSpPr/>
                  <p:nvPr/>
                </p:nvSpPr>
                <p:spPr>
                  <a:xfrm>
                    <a:off x="6187125" y="2658275"/>
                    <a:ext cx="65450" cy="382725"/>
                  </a:xfrm>
                  <a:custGeom>
                    <a:rect b="b" l="l" r="r" t="t"/>
                    <a:pathLst>
                      <a:path extrusionOk="0" h="15309" w="2618">
                        <a:moveTo>
                          <a:pt x="2596" y="1"/>
                        </a:moveTo>
                        <a:cubicBezTo>
                          <a:pt x="2585" y="1"/>
                          <a:pt x="2574" y="11"/>
                          <a:pt x="2574" y="33"/>
                        </a:cubicBezTo>
                        <a:cubicBezTo>
                          <a:pt x="1888" y="5138"/>
                          <a:pt x="1245" y="10200"/>
                          <a:pt x="1" y="15219"/>
                        </a:cubicBezTo>
                        <a:cubicBezTo>
                          <a:pt x="1" y="15272"/>
                          <a:pt x="50" y="15309"/>
                          <a:pt x="97" y="15309"/>
                        </a:cubicBezTo>
                        <a:cubicBezTo>
                          <a:pt x="127" y="15309"/>
                          <a:pt x="156" y="15295"/>
                          <a:pt x="172" y="15262"/>
                        </a:cubicBezTo>
                        <a:cubicBezTo>
                          <a:pt x="1373" y="10286"/>
                          <a:pt x="2403" y="5138"/>
                          <a:pt x="2617" y="33"/>
                        </a:cubicBezTo>
                        <a:cubicBezTo>
                          <a:pt x="2617" y="11"/>
                          <a:pt x="2607" y="1"/>
                          <a:pt x="259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9" name="Google Shape;1189;p60"/>
                  <p:cNvSpPr/>
                  <p:nvPr/>
                </p:nvSpPr>
                <p:spPr>
                  <a:xfrm>
                    <a:off x="5801025" y="2674375"/>
                    <a:ext cx="84750" cy="351150"/>
                  </a:xfrm>
                  <a:custGeom>
                    <a:rect b="b" l="l" r="r" t="t"/>
                    <a:pathLst>
                      <a:path extrusionOk="0" h="14046" w="3390">
                        <a:moveTo>
                          <a:pt x="3369" y="0"/>
                        </a:moveTo>
                        <a:cubicBezTo>
                          <a:pt x="3358" y="0"/>
                          <a:pt x="3347" y="11"/>
                          <a:pt x="3347" y="32"/>
                        </a:cubicBezTo>
                        <a:cubicBezTo>
                          <a:pt x="2532" y="4751"/>
                          <a:pt x="1417" y="9384"/>
                          <a:pt x="1" y="13974"/>
                        </a:cubicBezTo>
                        <a:cubicBezTo>
                          <a:pt x="1" y="14025"/>
                          <a:pt x="30" y="14045"/>
                          <a:pt x="63" y="14045"/>
                        </a:cubicBezTo>
                        <a:cubicBezTo>
                          <a:pt x="87" y="14045"/>
                          <a:pt x="112" y="14035"/>
                          <a:pt x="130" y="14017"/>
                        </a:cubicBezTo>
                        <a:cubicBezTo>
                          <a:pt x="1674" y="9470"/>
                          <a:pt x="2789" y="4794"/>
                          <a:pt x="3390" y="32"/>
                        </a:cubicBezTo>
                        <a:cubicBezTo>
                          <a:pt x="3390" y="11"/>
                          <a:pt x="3379" y="0"/>
                          <a:pt x="336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0" name="Google Shape;1190;p60"/>
                  <p:cNvSpPr/>
                  <p:nvPr/>
                </p:nvSpPr>
                <p:spPr>
                  <a:xfrm>
                    <a:off x="5814975" y="2660050"/>
                    <a:ext cx="96550" cy="369850"/>
                  </a:xfrm>
                  <a:custGeom>
                    <a:rect b="b" l="l" r="r" t="t"/>
                    <a:pathLst>
                      <a:path extrusionOk="0" h="14794" w="3862">
                        <a:moveTo>
                          <a:pt x="3794" y="1"/>
                        </a:moveTo>
                        <a:cubicBezTo>
                          <a:pt x="3772" y="1"/>
                          <a:pt x="3749" y="15"/>
                          <a:pt x="3733" y="48"/>
                        </a:cubicBezTo>
                        <a:cubicBezTo>
                          <a:pt x="2961" y="5067"/>
                          <a:pt x="1717" y="10000"/>
                          <a:pt x="1" y="14762"/>
                        </a:cubicBezTo>
                        <a:cubicBezTo>
                          <a:pt x="1" y="14783"/>
                          <a:pt x="11" y="14794"/>
                          <a:pt x="22" y="14794"/>
                        </a:cubicBezTo>
                        <a:cubicBezTo>
                          <a:pt x="33" y="14794"/>
                          <a:pt x="44" y="14783"/>
                          <a:pt x="44" y="14762"/>
                        </a:cubicBezTo>
                        <a:cubicBezTo>
                          <a:pt x="1888" y="10043"/>
                          <a:pt x="3175" y="5110"/>
                          <a:pt x="3862" y="90"/>
                        </a:cubicBezTo>
                        <a:cubicBezTo>
                          <a:pt x="3862" y="37"/>
                          <a:pt x="3829"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1" name="Google Shape;1191;p60"/>
                  <p:cNvSpPr/>
                  <p:nvPr/>
                </p:nvSpPr>
                <p:spPr>
                  <a:xfrm>
                    <a:off x="5847150" y="2150125"/>
                    <a:ext cx="467625" cy="528275"/>
                  </a:xfrm>
                  <a:custGeom>
                    <a:rect b="b" l="l" r="r" t="t"/>
                    <a:pathLst>
                      <a:path extrusionOk="0" h="21131" w="18705">
                        <a:moveTo>
                          <a:pt x="10196" y="1"/>
                        </a:moveTo>
                        <a:cubicBezTo>
                          <a:pt x="9914" y="1"/>
                          <a:pt x="9632" y="8"/>
                          <a:pt x="9353" y="25"/>
                        </a:cubicBezTo>
                        <a:cubicBezTo>
                          <a:pt x="6135" y="239"/>
                          <a:pt x="3004" y="969"/>
                          <a:pt x="1" y="2127"/>
                        </a:cubicBezTo>
                        <a:lnTo>
                          <a:pt x="687" y="21131"/>
                        </a:lnTo>
                        <a:lnTo>
                          <a:pt x="18705" y="20573"/>
                        </a:lnTo>
                        <a:lnTo>
                          <a:pt x="18705" y="1655"/>
                        </a:lnTo>
                        <a:cubicBezTo>
                          <a:pt x="18705" y="1655"/>
                          <a:pt x="14343" y="1"/>
                          <a:pt x="1019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2" name="Google Shape;1192;p60"/>
                  <p:cNvSpPr/>
                  <p:nvPr/>
                </p:nvSpPr>
                <p:spPr>
                  <a:xfrm>
                    <a:off x="6033775" y="2325550"/>
                    <a:ext cx="135150" cy="208075"/>
                  </a:xfrm>
                  <a:custGeom>
                    <a:rect b="b" l="l" r="r" t="t"/>
                    <a:pathLst>
                      <a:path extrusionOk="0" h="8323" w="5406">
                        <a:moveTo>
                          <a:pt x="5191" y="0"/>
                        </a:moveTo>
                        <a:cubicBezTo>
                          <a:pt x="5166" y="18"/>
                          <a:pt x="5141" y="36"/>
                          <a:pt x="5116" y="53"/>
                        </a:cubicBezTo>
                        <a:lnTo>
                          <a:pt x="5116" y="53"/>
                        </a:lnTo>
                        <a:cubicBezTo>
                          <a:pt x="4312" y="161"/>
                          <a:pt x="3507" y="215"/>
                          <a:pt x="2690" y="215"/>
                        </a:cubicBezTo>
                        <a:cubicBezTo>
                          <a:pt x="2269" y="215"/>
                          <a:pt x="1845" y="201"/>
                          <a:pt x="1416" y="172"/>
                        </a:cubicBezTo>
                        <a:cubicBezTo>
                          <a:pt x="944" y="172"/>
                          <a:pt x="601" y="86"/>
                          <a:pt x="343" y="86"/>
                        </a:cubicBezTo>
                        <a:cubicBezTo>
                          <a:pt x="601" y="129"/>
                          <a:pt x="944" y="172"/>
                          <a:pt x="1416" y="215"/>
                        </a:cubicBezTo>
                        <a:cubicBezTo>
                          <a:pt x="1898" y="263"/>
                          <a:pt x="2375" y="287"/>
                          <a:pt x="2850" y="287"/>
                        </a:cubicBezTo>
                        <a:cubicBezTo>
                          <a:pt x="3573" y="287"/>
                          <a:pt x="4292" y="231"/>
                          <a:pt x="5023" y="120"/>
                        </a:cubicBezTo>
                        <a:lnTo>
                          <a:pt x="5023" y="120"/>
                        </a:lnTo>
                        <a:cubicBezTo>
                          <a:pt x="3753" y="1031"/>
                          <a:pt x="2527" y="2020"/>
                          <a:pt x="1459" y="3089"/>
                        </a:cubicBezTo>
                        <a:lnTo>
                          <a:pt x="1115" y="3432"/>
                        </a:lnTo>
                        <a:lnTo>
                          <a:pt x="987" y="3561"/>
                        </a:lnTo>
                        <a:lnTo>
                          <a:pt x="1158" y="3518"/>
                        </a:lnTo>
                        <a:cubicBezTo>
                          <a:pt x="1171" y="3515"/>
                          <a:pt x="1184" y="3512"/>
                          <a:pt x="1197" y="3509"/>
                        </a:cubicBezTo>
                        <a:lnTo>
                          <a:pt x="1197" y="3509"/>
                        </a:lnTo>
                        <a:lnTo>
                          <a:pt x="1201" y="3518"/>
                        </a:lnTo>
                        <a:lnTo>
                          <a:pt x="1214" y="3506"/>
                        </a:lnTo>
                        <a:lnTo>
                          <a:pt x="1214" y="3506"/>
                        </a:lnTo>
                        <a:cubicBezTo>
                          <a:pt x="2102" y="3307"/>
                          <a:pt x="3028" y="3184"/>
                          <a:pt x="3955" y="3138"/>
                        </a:cubicBezTo>
                        <a:lnTo>
                          <a:pt x="3955" y="3138"/>
                        </a:lnTo>
                        <a:cubicBezTo>
                          <a:pt x="2745" y="4560"/>
                          <a:pt x="1744" y="5854"/>
                          <a:pt x="1072" y="6778"/>
                        </a:cubicBezTo>
                        <a:cubicBezTo>
                          <a:pt x="729" y="7250"/>
                          <a:pt x="472" y="7636"/>
                          <a:pt x="300" y="7894"/>
                        </a:cubicBezTo>
                        <a:lnTo>
                          <a:pt x="86" y="8194"/>
                        </a:lnTo>
                        <a:cubicBezTo>
                          <a:pt x="43" y="8237"/>
                          <a:pt x="43" y="8280"/>
                          <a:pt x="0" y="8323"/>
                        </a:cubicBezTo>
                        <a:lnTo>
                          <a:pt x="129" y="8280"/>
                        </a:lnTo>
                        <a:lnTo>
                          <a:pt x="343" y="7979"/>
                        </a:lnTo>
                        <a:lnTo>
                          <a:pt x="1158" y="6864"/>
                        </a:lnTo>
                        <a:cubicBezTo>
                          <a:pt x="1845" y="5920"/>
                          <a:pt x="2874" y="4633"/>
                          <a:pt x="4118" y="3132"/>
                        </a:cubicBezTo>
                        <a:lnTo>
                          <a:pt x="4204" y="3046"/>
                        </a:lnTo>
                        <a:lnTo>
                          <a:pt x="4075" y="3046"/>
                        </a:lnTo>
                        <a:cubicBezTo>
                          <a:pt x="4061" y="3047"/>
                          <a:pt x="4047" y="3047"/>
                          <a:pt x="4033" y="3048"/>
                        </a:cubicBezTo>
                        <a:lnTo>
                          <a:pt x="4033" y="3048"/>
                        </a:lnTo>
                        <a:lnTo>
                          <a:pt x="4033" y="3046"/>
                        </a:lnTo>
                        <a:cubicBezTo>
                          <a:pt x="4032" y="3047"/>
                          <a:pt x="4031" y="3047"/>
                          <a:pt x="4031" y="3048"/>
                        </a:cubicBezTo>
                        <a:lnTo>
                          <a:pt x="4031" y="3048"/>
                        </a:lnTo>
                        <a:cubicBezTo>
                          <a:pt x="3116" y="3090"/>
                          <a:pt x="2203" y="3206"/>
                          <a:pt x="1324" y="3396"/>
                        </a:cubicBezTo>
                        <a:lnTo>
                          <a:pt x="1324" y="3396"/>
                        </a:lnTo>
                        <a:lnTo>
                          <a:pt x="1544" y="3175"/>
                        </a:lnTo>
                        <a:cubicBezTo>
                          <a:pt x="2660" y="2059"/>
                          <a:pt x="3904" y="1030"/>
                          <a:pt x="5234" y="129"/>
                        </a:cubicBezTo>
                        <a:lnTo>
                          <a:pt x="5405" y="0"/>
                        </a:lnTo>
                        <a:lnTo>
                          <a:pt x="5405" y="0"/>
                        </a:lnTo>
                        <a:lnTo>
                          <a:pt x="5210" y="39"/>
                        </a:lnTo>
                        <a:lnTo>
                          <a:pt x="519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3" name="Google Shape;1193;p60"/>
                  <p:cNvSpPr/>
                  <p:nvPr/>
                </p:nvSpPr>
                <p:spPr>
                  <a:xfrm>
                    <a:off x="5752775" y="2375950"/>
                    <a:ext cx="464400" cy="259175"/>
                  </a:xfrm>
                  <a:custGeom>
                    <a:rect b="b" l="l" r="r" t="t"/>
                    <a:pathLst>
                      <a:path extrusionOk="0" h="10367" w="18576">
                        <a:moveTo>
                          <a:pt x="1416" y="1"/>
                        </a:moveTo>
                        <a:cubicBezTo>
                          <a:pt x="1416" y="1"/>
                          <a:pt x="1" y="9953"/>
                          <a:pt x="3389" y="10339"/>
                        </a:cubicBezTo>
                        <a:cubicBezTo>
                          <a:pt x="3538" y="10358"/>
                          <a:pt x="3703" y="10367"/>
                          <a:pt x="3882" y="10367"/>
                        </a:cubicBezTo>
                        <a:cubicBezTo>
                          <a:pt x="7791" y="10367"/>
                          <a:pt x="18576" y="6092"/>
                          <a:pt x="18576" y="6092"/>
                        </a:cubicBezTo>
                        <a:lnTo>
                          <a:pt x="17203" y="4205"/>
                        </a:lnTo>
                        <a:lnTo>
                          <a:pt x="5492" y="5406"/>
                        </a:lnTo>
                        <a:lnTo>
                          <a:pt x="5921" y="2274"/>
                        </a:lnTo>
                        <a:lnTo>
                          <a:pt x="1416" y="1"/>
                        </a:lnTo>
                        <a:close/>
                      </a:path>
                    </a:pathLst>
                  </a:custGeom>
                  <a:solidFill>
                    <a:srgbClr val="FFAC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4" name="Google Shape;1194;p60"/>
                  <p:cNvSpPr/>
                  <p:nvPr/>
                </p:nvSpPr>
                <p:spPr>
                  <a:xfrm>
                    <a:off x="5953325" y="2375950"/>
                    <a:ext cx="436525" cy="248325"/>
                  </a:xfrm>
                  <a:custGeom>
                    <a:rect b="b" l="l" r="r" t="t"/>
                    <a:pathLst>
                      <a:path extrusionOk="0" h="9933" w="17461">
                        <a:moveTo>
                          <a:pt x="17460" y="1"/>
                        </a:moveTo>
                        <a:lnTo>
                          <a:pt x="12870" y="1631"/>
                        </a:lnTo>
                        <a:lnTo>
                          <a:pt x="12870" y="5663"/>
                        </a:lnTo>
                        <a:lnTo>
                          <a:pt x="2446" y="4076"/>
                        </a:lnTo>
                        <a:lnTo>
                          <a:pt x="1" y="5663"/>
                        </a:lnTo>
                        <a:cubicBezTo>
                          <a:pt x="1" y="5663"/>
                          <a:pt x="5921" y="6821"/>
                          <a:pt x="7937" y="8280"/>
                        </a:cubicBezTo>
                        <a:cubicBezTo>
                          <a:pt x="9368" y="9324"/>
                          <a:pt x="12480" y="9932"/>
                          <a:pt x="14488" y="9932"/>
                        </a:cubicBezTo>
                        <a:cubicBezTo>
                          <a:pt x="15369" y="9932"/>
                          <a:pt x="16037" y="9815"/>
                          <a:pt x="16259" y="9567"/>
                        </a:cubicBezTo>
                        <a:cubicBezTo>
                          <a:pt x="16946" y="8838"/>
                          <a:pt x="17375" y="7937"/>
                          <a:pt x="17460" y="6907"/>
                        </a:cubicBezTo>
                        <a:lnTo>
                          <a:pt x="17460" y="1"/>
                        </a:lnTo>
                        <a:close/>
                      </a:path>
                    </a:pathLst>
                  </a:custGeom>
                  <a:solidFill>
                    <a:srgbClr val="FFAC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5" name="Google Shape;1195;p60"/>
                  <p:cNvSpPr/>
                  <p:nvPr/>
                </p:nvSpPr>
                <p:spPr>
                  <a:xfrm>
                    <a:off x="5979075" y="1989875"/>
                    <a:ext cx="85825" cy="161025"/>
                  </a:xfrm>
                  <a:custGeom>
                    <a:rect b="b" l="l" r="r" t="t"/>
                    <a:pathLst>
                      <a:path extrusionOk="0" h="6441" w="3433">
                        <a:moveTo>
                          <a:pt x="1158" y="0"/>
                        </a:moveTo>
                        <a:lnTo>
                          <a:pt x="901" y="257"/>
                        </a:lnTo>
                        <a:cubicBezTo>
                          <a:pt x="987" y="858"/>
                          <a:pt x="1030" y="1459"/>
                          <a:pt x="987" y="2102"/>
                        </a:cubicBezTo>
                        <a:cubicBezTo>
                          <a:pt x="944" y="2703"/>
                          <a:pt x="772" y="3303"/>
                          <a:pt x="429" y="3818"/>
                        </a:cubicBezTo>
                        <a:cubicBezTo>
                          <a:pt x="300" y="3947"/>
                          <a:pt x="215" y="4118"/>
                          <a:pt x="129" y="4290"/>
                        </a:cubicBezTo>
                        <a:cubicBezTo>
                          <a:pt x="0" y="4419"/>
                          <a:pt x="0" y="4633"/>
                          <a:pt x="129" y="4805"/>
                        </a:cubicBezTo>
                        <a:cubicBezTo>
                          <a:pt x="220" y="4963"/>
                          <a:pt x="370" y="5014"/>
                          <a:pt x="543" y="5014"/>
                        </a:cubicBezTo>
                        <a:cubicBezTo>
                          <a:pt x="697" y="5014"/>
                          <a:pt x="868" y="4974"/>
                          <a:pt x="1030" y="4933"/>
                        </a:cubicBezTo>
                        <a:lnTo>
                          <a:pt x="1030" y="4933"/>
                        </a:lnTo>
                        <a:cubicBezTo>
                          <a:pt x="772" y="5191"/>
                          <a:pt x="472" y="5534"/>
                          <a:pt x="558" y="5920"/>
                        </a:cubicBezTo>
                        <a:cubicBezTo>
                          <a:pt x="715" y="6234"/>
                          <a:pt x="1051" y="6440"/>
                          <a:pt x="1403" y="6440"/>
                        </a:cubicBezTo>
                        <a:cubicBezTo>
                          <a:pt x="1436" y="6440"/>
                          <a:pt x="1469" y="6439"/>
                          <a:pt x="1502" y="6435"/>
                        </a:cubicBezTo>
                        <a:cubicBezTo>
                          <a:pt x="2188" y="6349"/>
                          <a:pt x="2789" y="5877"/>
                          <a:pt x="3089" y="5234"/>
                        </a:cubicBezTo>
                        <a:cubicBezTo>
                          <a:pt x="3389" y="4590"/>
                          <a:pt x="3432" y="3861"/>
                          <a:pt x="3260" y="3175"/>
                        </a:cubicBezTo>
                        <a:cubicBezTo>
                          <a:pt x="3089" y="2488"/>
                          <a:pt x="2789" y="1845"/>
                          <a:pt x="2445" y="1287"/>
                        </a:cubicBezTo>
                        <a:cubicBezTo>
                          <a:pt x="2188" y="686"/>
                          <a:pt x="1716" y="215"/>
                          <a:pt x="115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6" name="Google Shape;1196;p60"/>
                  <p:cNvSpPr/>
                  <p:nvPr/>
                </p:nvSpPr>
                <p:spPr>
                  <a:xfrm>
                    <a:off x="5995375" y="1911300"/>
                    <a:ext cx="197150" cy="230875"/>
                  </a:xfrm>
                  <a:custGeom>
                    <a:rect b="b" l="l" r="r" t="t"/>
                    <a:pathLst>
                      <a:path extrusionOk="0" h="9235" w="7886">
                        <a:moveTo>
                          <a:pt x="4067" y="1"/>
                        </a:moveTo>
                        <a:cubicBezTo>
                          <a:pt x="3568" y="1"/>
                          <a:pt x="3073" y="90"/>
                          <a:pt x="2608" y="269"/>
                        </a:cubicBezTo>
                        <a:cubicBezTo>
                          <a:pt x="1792" y="424"/>
                          <a:pt x="1082" y="897"/>
                          <a:pt x="604" y="1558"/>
                        </a:cubicBezTo>
                        <a:lnTo>
                          <a:pt x="604" y="1558"/>
                        </a:lnTo>
                        <a:cubicBezTo>
                          <a:pt x="212" y="2056"/>
                          <a:pt x="0" y="2707"/>
                          <a:pt x="35" y="3358"/>
                        </a:cubicBezTo>
                        <a:cubicBezTo>
                          <a:pt x="120" y="4173"/>
                          <a:pt x="378" y="4988"/>
                          <a:pt x="850" y="5674"/>
                        </a:cubicBezTo>
                        <a:cubicBezTo>
                          <a:pt x="935" y="5931"/>
                          <a:pt x="1150" y="6189"/>
                          <a:pt x="1364" y="6403"/>
                        </a:cubicBezTo>
                        <a:cubicBezTo>
                          <a:pt x="1793" y="6661"/>
                          <a:pt x="2308" y="6832"/>
                          <a:pt x="2823" y="7004"/>
                        </a:cubicBezTo>
                        <a:cubicBezTo>
                          <a:pt x="3381" y="7304"/>
                          <a:pt x="3938" y="7733"/>
                          <a:pt x="4367" y="8248"/>
                        </a:cubicBezTo>
                        <a:cubicBezTo>
                          <a:pt x="4839" y="8763"/>
                          <a:pt x="5440" y="9106"/>
                          <a:pt x="6126" y="9235"/>
                        </a:cubicBezTo>
                        <a:cubicBezTo>
                          <a:pt x="6426" y="9235"/>
                          <a:pt x="6727" y="9149"/>
                          <a:pt x="6941" y="8934"/>
                        </a:cubicBezTo>
                        <a:cubicBezTo>
                          <a:pt x="7103" y="8773"/>
                          <a:pt x="7143" y="8539"/>
                          <a:pt x="7061" y="8342"/>
                        </a:cubicBezTo>
                        <a:lnTo>
                          <a:pt x="7061" y="8342"/>
                        </a:lnTo>
                        <a:cubicBezTo>
                          <a:pt x="7147" y="8415"/>
                          <a:pt x="7259" y="8452"/>
                          <a:pt x="7370" y="8452"/>
                        </a:cubicBezTo>
                        <a:cubicBezTo>
                          <a:pt x="7429" y="8452"/>
                          <a:pt x="7488" y="8441"/>
                          <a:pt x="7542" y="8420"/>
                        </a:cubicBezTo>
                        <a:cubicBezTo>
                          <a:pt x="7756" y="8291"/>
                          <a:pt x="7885" y="8034"/>
                          <a:pt x="7885" y="7776"/>
                        </a:cubicBezTo>
                        <a:cubicBezTo>
                          <a:pt x="7885" y="7519"/>
                          <a:pt x="7799" y="7304"/>
                          <a:pt x="7628" y="7090"/>
                        </a:cubicBezTo>
                        <a:cubicBezTo>
                          <a:pt x="7499" y="6875"/>
                          <a:pt x="7327" y="6661"/>
                          <a:pt x="7199" y="6446"/>
                        </a:cubicBezTo>
                        <a:cubicBezTo>
                          <a:pt x="6684" y="5588"/>
                          <a:pt x="6770" y="4516"/>
                          <a:pt x="6770" y="3529"/>
                        </a:cubicBezTo>
                        <a:cubicBezTo>
                          <a:pt x="6813" y="2500"/>
                          <a:pt x="6727" y="1384"/>
                          <a:pt x="5998" y="655"/>
                        </a:cubicBezTo>
                        <a:cubicBezTo>
                          <a:pt x="5569" y="269"/>
                          <a:pt x="4968" y="11"/>
                          <a:pt x="4367" y="11"/>
                        </a:cubicBezTo>
                        <a:cubicBezTo>
                          <a:pt x="4267" y="4"/>
                          <a:pt x="4167" y="1"/>
                          <a:pt x="406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7" name="Google Shape;1197;p60"/>
                  <p:cNvSpPr/>
                  <p:nvPr/>
                </p:nvSpPr>
                <p:spPr>
                  <a:xfrm>
                    <a:off x="6011250" y="1934375"/>
                    <a:ext cx="144800" cy="210450"/>
                  </a:xfrm>
                  <a:custGeom>
                    <a:rect b="b" l="l" r="r" t="t"/>
                    <a:pathLst>
                      <a:path extrusionOk="0" h="8418" w="5792">
                        <a:moveTo>
                          <a:pt x="2789" y="0"/>
                        </a:moveTo>
                        <a:cubicBezTo>
                          <a:pt x="2263" y="0"/>
                          <a:pt x="1738" y="97"/>
                          <a:pt x="1244" y="290"/>
                        </a:cubicBezTo>
                        <a:lnTo>
                          <a:pt x="858" y="461"/>
                        </a:lnTo>
                        <a:cubicBezTo>
                          <a:pt x="300" y="633"/>
                          <a:pt x="0" y="1148"/>
                          <a:pt x="0" y="1705"/>
                        </a:cubicBezTo>
                        <a:cubicBezTo>
                          <a:pt x="0" y="2306"/>
                          <a:pt x="43" y="3121"/>
                          <a:pt x="86" y="3979"/>
                        </a:cubicBezTo>
                        <a:cubicBezTo>
                          <a:pt x="86" y="5094"/>
                          <a:pt x="172" y="6210"/>
                          <a:pt x="343" y="7325"/>
                        </a:cubicBezTo>
                        <a:cubicBezTo>
                          <a:pt x="530" y="7512"/>
                          <a:pt x="1403" y="8418"/>
                          <a:pt x="2535" y="8418"/>
                        </a:cubicBezTo>
                        <a:cubicBezTo>
                          <a:pt x="2700" y="8418"/>
                          <a:pt x="2871" y="8398"/>
                          <a:pt x="3046" y="8355"/>
                        </a:cubicBezTo>
                        <a:cubicBezTo>
                          <a:pt x="4462" y="7968"/>
                          <a:pt x="5791" y="7282"/>
                          <a:pt x="5791" y="6639"/>
                        </a:cubicBezTo>
                        <a:lnTo>
                          <a:pt x="5791" y="2349"/>
                        </a:lnTo>
                        <a:cubicBezTo>
                          <a:pt x="5791" y="1405"/>
                          <a:pt x="5191" y="590"/>
                          <a:pt x="4333" y="290"/>
                        </a:cubicBezTo>
                        <a:cubicBezTo>
                          <a:pt x="3840" y="97"/>
                          <a:pt x="3314" y="0"/>
                          <a:pt x="2789" y="0"/>
                        </a:cubicBezTo>
                        <a:close/>
                      </a:path>
                    </a:pathLst>
                  </a:custGeom>
                  <a:solidFill>
                    <a:srgbClr val="FFAC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8" name="Google Shape;1198;p60"/>
                  <p:cNvSpPr/>
                  <p:nvPr/>
                </p:nvSpPr>
                <p:spPr>
                  <a:xfrm>
                    <a:off x="6002650" y="2100325"/>
                    <a:ext cx="180200" cy="145875"/>
                  </a:xfrm>
                  <a:custGeom>
                    <a:rect b="b" l="l" r="r" t="t"/>
                    <a:pathLst>
                      <a:path extrusionOk="0" h="5835" w="7208">
                        <a:moveTo>
                          <a:pt x="816" y="1"/>
                        </a:moveTo>
                        <a:lnTo>
                          <a:pt x="1031" y="2317"/>
                        </a:lnTo>
                        <a:lnTo>
                          <a:pt x="1" y="2532"/>
                        </a:lnTo>
                        <a:lnTo>
                          <a:pt x="3733" y="5835"/>
                        </a:lnTo>
                        <a:lnTo>
                          <a:pt x="7208" y="2360"/>
                        </a:lnTo>
                        <a:lnTo>
                          <a:pt x="6135" y="1931"/>
                        </a:lnTo>
                        <a:lnTo>
                          <a:pt x="5792" y="1"/>
                        </a:lnTo>
                        <a:close/>
                      </a:path>
                    </a:pathLst>
                  </a:custGeom>
                  <a:solidFill>
                    <a:srgbClr val="FFAC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9" name="Google Shape;1199;p60"/>
                  <p:cNvSpPr/>
                  <p:nvPr/>
                </p:nvSpPr>
                <p:spPr>
                  <a:xfrm>
                    <a:off x="6144225" y="2002875"/>
                    <a:ext cx="26850" cy="41075"/>
                  </a:xfrm>
                  <a:custGeom>
                    <a:rect b="b" l="l" r="r" t="t"/>
                    <a:pathLst>
                      <a:path extrusionOk="0" h="1643" w="1074">
                        <a:moveTo>
                          <a:pt x="587" y="0"/>
                        </a:moveTo>
                        <a:cubicBezTo>
                          <a:pt x="391" y="0"/>
                          <a:pt x="170" y="172"/>
                          <a:pt x="1" y="510"/>
                        </a:cubicBezTo>
                        <a:lnTo>
                          <a:pt x="172" y="1496"/>
                        </a:lnTo>
                        <a:cubicBezTo>
                          <a:pt x="338" y="1552"/>
                          <a:pt x="469" y="1643"/>
                          <a:pt x="609" y="1643"/>
                        </a:cubicBezTo>
                        <a:cubicBezTo>
                          <a:pt x="687" y="1643"/>
                          <a:pt x="767" y="1615"/>
                          <a:pt x="859" y="1539"/>
                        </a:cubicBezTo>
                        <a:cubicBezTo>
                          <a:pt x="1073" y="1325"/>
                          <a:pt x="1030" y="853"/>
                          <a:pt x="1030" y="553"/>
                        </a:cubicBezTo>
                        <a:cubicBezTo>
                          <a:pt x="965" y="182"/>
                          <a:pt x="789" y="0"/>
                          <a:pt x="587" y="0"/>
                        </a:cubicBezTo>
                        <a:close/>
                      </a:path>
                    </a:pathLst>
                  </a:custGeom>
                  <a:solidFill>
                    <a:srgbClr val="FFAC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0" name="Google Shape;1200;p60"/>
                  <p:cNvSpPr/>
                  <p:nvPr/>
                </p:nvSpPr>
                <p:spPr>
                  <a:xfrm>
                    <a:off x="5991925" y="2013050"/>
                    <a:ext cx="26850" cy="40850"/>
                  </a:xfrm>
                  <a:custGeom>
                    <a:rect b="b" l="l" r="r" t="t"/>
                    <a:pathLst>
                      <a:path extrusionOk="0" h="1634" w="1074">
                        <a:moveTo>
                          <a:pt x="504" y="1"/>
                        </a:moveTo>
                        <a:cubicBezTo>
                          <a:pt x="296" y="1"/>
                          <a:pt x="109" y="183"/>
                          <a:pt x="44" y="575"/>
                        </a:cubicBezTo>
                        <a:cubicBezTo>
                          <a:pt x="44" y="832"/>
                          <a:pt x="1" y="1304"/>
                          <a:pt x="215" y="1518"/>
                        </a:cubicBezTo>
                        <a:cubicBezTo>
                          <a:pt x="315" y="1601"/>
                          <a:pt x="409" y="1633"/>
                          <a:pt x="500" y="1633"/>
                        </a:cubicBezTo>
                        <a:cubicBezTo>
                          <a:pt x="646" y="1633"/>
                          <a:pt x="787" y="1554"/>
                          <a:pt x="945" y="1475"/>
                        </a:cubicBezTo>
                        <a:lnTo>
                          <a:pt x="1073" y="489"/>
                        </a:lnTo>
                        <a:cubicBezTo>
                          <a:pt x="926" y="172"/>
                          <a:pt x="705" y="1"/>
                          <a:pt x="504" y="1"/>
                        </a:cubicBezTo>
                        <a:close/>
                      </a:path>
                    </a:pathLst>
                  </a:custGeom>
                  <a:solidFill>
                    <a:srgbClr val="FFAC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1" name="Google Shape;1201;p60"/>
                  <p:cNvSpPr/>
                  <p:nvPr/>
                </p:nvSpPr>
                <p:spPr>
                  <a:xfrm>
                    <a:off x="6108825" y="2005950"/>
                    <a:ext cx="3250" cy="2975"/>
                  </a:xfrm>
                  <a:custGeom>
                    <a:rect b="b" l="l" r="r" t="t"/>
                    <a:pathLst>
                      <a:path extrusionOk="0" h="119" w="130">
                        <a:moveTo>
                          <a:pt x="1" y="1"/>
                        </a:moveTo>
                        <a:cubicBezTo>
                          <a:pt x="1" y="43"/>
                          <a:pt x="1" y="43"/>
                          <a:pt x="1" y="86"/>
                        </a:cubicBezTo>
                        <a:cubicBezTo>
                          <a:pt x="1" y="108"/>
                          <a:pt x="12" y="119"/>
                          <a:pt x="22" y="119"/>
                        </a:cubicBezTo>
                        <a:cubicBezTo>
                          <a:pt x="33" y="119"/>
                          <a:pt x="44" y="108"/>
                          <a:pt x="44" y="86"/>
                        </a:cubicBezTo>
                        <a:cubicBezTo>
                          <a:pt x="87" y="86"/>
                          <a:pt x="130" y="43"/>
                          <a:pt x="87" y="1"/>
                        </a:cubicBezTo>
                        <a:lnTo>
                          <a:pt x="87" y="1"/>
                        </a:lnTo>
                        <a:cubicBezTo>
                          <a:pt x="87" y="1"/>
                          <a:pt x="87" y="1"/>
                          <a:pt x="8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2" name="Google Shape;1202;p60"/>
                  <p:cNvSpPr/>
                  <p:nvPr/>
                </p:nvSpPr>
                <p:spPr>
                  <a:xfrm>
                    <a:off x="6036975" y="2010250"/>
                    <a:ext cx="3250" cy="4300"/>
                  </a:xfrm>
                  <a:custGeom>
                    <a:rect b="b" l="l" r="r" t="t"/>
                    <a:pathLst>
                      <a:path extrusionOk="0" h="172" w="130">
                        <a:moveTo>
                          <a:pt x="44" y="0"/>
                        </a:moveTo>
                        <a:lnTo>
                          <a:pt x="1" y="43"/>
                        </a:lnTo>
                        <a:cubicBezTo>
                          <a:pt x="1" y="43"/>
                          <a:pt x="1" y="43"/>
                          <a:pt x="1" y="86"/>
                        </a:cubicBezTo>
                        <a:cubicBezTo>
                          <a:pt x="1" y="86"/>
                          <a:pt x="1" y="86"/>
                          <a:pt x="1" y="129"/>
                        </a:cubicBezTo>
                        <a:lnTo>
                          <a:pt x="44" y="129"/>
                        </a:lnTo>
                        <a:lnTo>
                          <a:pt x="87" y="172"/>
                        </a:lnTo>
                        <a:lnTo>
                          <a:pt x="129" y="172"/>
                        </a:lnTo>
                        <a:cubicBezTo>
                          <a:pt x="129" y="129"/>
                          <a:pt x="129" y="129"/>
                          <a:pt x="129" y="129"/>
                        </a:cubicBezTo>
                        <a:lnTo>
                          <a:pt x="129" y="43"/>
                        </a:lnTo>
                        <a:cubicBezTo>
                          <a:pt x="129" y="43"/>
                          <a:pt x="129" y="43"/>
                          <a:pt x="12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3" name="Google Shape;1203;p60"/>
                  <p:cNvSpPr/>
                  <p:nvPr/>
                </p:nvSpPr>
                <p:spPr>
                  <a:xfrm>
                    <a:off x="5997300" y="1924175"/>
                    <a:ext cx="161975" cy="83950"/>
                  </a:xfrm>
                  <a:custGeom>
                    <a:rect b="b" l="l" r="r" t="t"/>
                    <a:pathLst>
                      <a:path extrusionOk="0" h="3358" w="6479">
                        <a:moveTo>
                          <a:pt x="3518" y="1"/>
                        </a:moveTo>
                        <a:cubicBezTo>
                          <a:pt x="3432" y="1"/>
                          <a:pt x="3347" y="4"/>
                          <a:pt x="3261" y="11"/>
                        </a:cubicBezTo>
                        <a:cubicBezTo>
                          <a:pt x="2360" y="11"/>
                          <a:pt x="1502" y="312"/>
                          <a:pt x="858" y="912"/>
                        </a:cubicBezTo>
                        <a:cubicBezTo>
                          <a:pt x="172" y="1556"/>
                          <a:pt x="0" y="2542"/>
                          <a:pt x="387" y="3357"/>
                        </a:cubicBezTo>
                        <a:lnTo>
                          <a:pt x="472" y="3357"/>
                        </a:lnTo>
                        <a:cubicBezTo>
                          <a:pt x="987" y="2499"/>
                          <a:pt x="1416" y="1599"/>
                          <a:pt x="1674" y="698"/>
                        </a:cubicBezTo>
                        <a:cubicBezTo>
                          <a:pt x="2875" y="1341"/>
                          <a:pt x="4162" y="1727"/>
                          <a:pt x="5492" y="1813"/>
                        </a:cubicBezTo>
                        <a:cubicBezTo>
                          <a:pt x="5656" y="1813"/>
                          <a:pt x="6255" y="3194"/>
                          <a:pt x="6379" y="3194"/>
                        </a:cubicBezTo>
                        <a:cubicBezTo>
                          <a:pt x="6384" y="3194"/>
                          <a:pt x="6389" y="3191"/>
                          <a:pt x="6392" y="3186"/>
                        </a:cubicBezTo>
                        <a:cubicBezTo>
                          <a:pt x="6478" y="2542"/>
                          <a:pt x="6478" y="1899"/>
                          <a:pt x="6392" y="1255"/>
                        </a:cubicBezTo>
                        <a:cubicBezTo>
                          <a:pt x="6178" y="783"/>
                          <a:pt x="5277" y="440"/>
                          <a:pt x="4805" y="269"/>
                        </a:cubicBezTo>
                        <a:cubicBezTo>
                          <a:pt x="4376" y="90"/>
                          <a:pt x="3947" y="1"/>
                          <a:pt x="351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4" name="Google Shape;1204;p60"/>
                  <p:cNvSpPr/>
                  <p:nvPr/>
                </p:nvSpPr>
                <p:spPr>
                  <a:xfrm>
                    <a:off x="6064875" y="1993075"/>
                    <a:ext cx="23300" cy="75550"/>
                  </a:xfrm>
                  <a:custGeom>
                    <a:rect b="b" l="l" r="r" t="t"/>
                    <a:pathLst>
                      <a:path extrusionOk="0" h="3022" w="932">
                        <a:moveTo>
                          <a:pt x="0" y="1"/>
                        </a:moveTo>
                        <a:lnTo>
                          <a:pt x="43" y="44"/>
                        </a:lnTo>
                        <a:cubicBezTo>
                          <a:pt x="0" y="987"/>
                          <a:pt x="43" y="1974"/>
                          <a:pt x="215" y="2961"/>
                        </a:cubicBezTo>
                        <a:cubicBezTo>
                          <a:pt x="215" y="2991"/>
                          <a:pt x="236" y="3021"/>
                          <a:pt x="264" y="3021"/>
                        </a:cubicBezTo>
                        <a:cubicBezTo>
                          <a:pt x="275" y="3021"/>
                          <a:pt x="288" y="3016"/>
                          <a:pt x="300" y="3004"/>
                        </a:cubicBezTo>
                        <a:lnTo>
                          <a:pt x="901" y="2274"/>
                        </a:lnTo>
                        <a:cubicBezTo>
                          <a:pt x="931" y="2214"/>
                          <a:pt x="897" y="2153"/>
                          <a:pt x="860" y="2153"/>
                        </a:cubicBezTo>
                        <a:cubicBezTo>
                          <a:pt x="844" y="2153"/>
                          <a:pt x="828" y="2163"/>
                          <a:pt x="815" y="2189"/>
                        </a:cubicBezTo>
                        <a:lnTo>
                          <a:pt x="280" y="2800"/>
                        </a:lnTo>
                        <a:lnTo>
                          <a:pt x="280" y="2800"/>
                        </a:lnTo>
                        <a:cubicBezTo>
                          <a:pt x="167" y="1867"/>
                          <a:pt x="126" y="934"/>
                          <a:pt x="8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5" name="Google Shape;1205;p60"/>
                  <p:cNvSpPr/>
                  <p:nvPr/>
                </p:nvSpPr>
                <p:spPr>
                  <a:xfrm>
                    <a:off x="6082025" y="2044025"/>
                    <a:ext cx="36500" cy="30650"/>
                  </a:xfrm>
                  <a:custGeom>
                    <a:rect b="b" l="l" r="r" t="t"/>
                    <a:pathLst>
                      <a:path extrusionOk="0" h="1226" w="1460">
                        <a:moveTo>
                          <a:pt x="1379" y="0"/>
                        </a:moveTo>
                        <a:cubicBezTo>
                          <a:pt x="1352" y="0"/>
                          <a:pt x="1330" y="22"/>
                          <a:pt x="1330" y="65"/>
                        </a:cubicBezTo>
                        <a:cubicBezTo>
                          <a:pt x="1245" y="322"/>
                          <a:pt x="1116" y="580"/>
                          <a:pt x="944" y="794"/>
                        </a:cubicBezTo>
                        <a:cubicBezTo>
                          <a:pt x="687" y="1009"/>
                          <a:pt x="387" y="1137"/>
                          <a:pt x="43" y="1137"/>
                        </a:cubicBezTo>
                        <a:cubicBezTo>
                          <a:pt x="0" y="1137"/>
                          <a:pt x="0" y="1223"/>
                          <a:pt x="43" y="1223"/>
                        </a:cubicBezTo>
                        <a:cubicBezTo>
                          <a:pt x="70" y="1225"/>
                          <a:pt x="97" y="1226"/>
                          <a:pt x="123" y="1226"/>
                        </a:cubicBezTo>
                        <a:cubicBezTo>
                          <a:pt x="779" y="1226"/>
                          <a:pt x="1377" y="724"/>
                          <a:pt x="1459" y="65"/>
                        </a:cubicBezTo>
                        <a:cubicBezTo>
                          <a:pt x="1438" y="22"/>
                          <a:pt x="1405" y="0"/>
                          <a:pt x="137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6" name="Google Shape;1206;p60"/>
                  <p:cNvSpPr/>
                  <p:nvPr/>
                </p:nvSpPr>
                <p:spPr>
                  <a:xfrm>
                    <a:off x="6104950" y="2043600"/>
                    <a:ext cx="21075" cy="7425"/>
                  </a:xfrm>
                  <a:custGeom>
                    <a:rect b="b" l="l" r="r" t="t"/>
                    <a:pathLst>
                      <a:path extrusionOk="0" h="297" w="843">
                        <a:moveTo>
                          <a:pt x="394" y="0"/>
                        </a:moveTo>
                        <a:cubicBezTo>
                          <a:pt x="273" y="0"/>
                          <a:pt x="155" y="31"/>
                          <a:pt x="70" y="82"/>
                        </a:cubicBezTo>
                        <a:cubicBezTo>
                          <a:pt x="1" y="117"/>
                          <a:pt x="44" y="179"/>
                          <a:pt x="85" y="179"/>
                        </a:cubicBezTo>
                        <a:cubicBezTo>
                          <a:pt x="95" y="179"/>
                          <a:pt x="105" y="176"/>
                          <a:pt x="113" y="168"/>
                        </a:cubicBezTo>
                        <a:lnTo>
                          <a:pt x="113" y="125"/>
                        </a:lnTo>
                        <a:cubicBezTo>
                          <a:pt x="177" y="103"/>
                          <a:pt x="242" y="93"/>
                          <a:pt x="306" y="93"/>
                        </a:cubicBezTo>
                        <a:cubicBezTo>
                          <a:pt x="370" y="93"/>
                          <a:pt x="435" y="103"/>
                          <a:pt x="499" y="125"/>
                        </a:cubicBezTo>
                        <a:cubicBezTo>
                          <a:pt x="585" y="168"/>
                          <a:pt x="671" y="253"/>
                          <a:pt x="757" y="296"/>
                        </a:cubicBezTo>
                        <a:cubicBezTo>
                          <a:pt x="799" y="296"/>
                          <a:pt x="842" y="296"/>
                          <a:pt x="842" y="253"/>
                        </a:cubicBezTo>
                        <a:cubicBezTo>
                          <a:pt x="765" y="72"/>
                          <a:pt x="577" y="0"/>
                          <a:pt x="39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7" name="Google Shape;1207;p60"/>
                  <p:cNvSpPr/>
                  <p:nvPr/>
                </p:nvSpPr>
                <p:spPr>
                  <a:xfrm>
                    <a:off x="6032700" y="2122550"/>
                    <a:ext cx="103825" cy="15125"/>
                  </a:xfrm>
                  <a:custGeom>
                    <a:rect b="b" l="l" r="r" t="t"/>
                    <a:pathLst>
                      <a:path extrusionOk="0" h="605" w="4153">
                        <a:moveTo>
                          <a:pt x="4101" y="0"/>
                        </a:moveTo>
                        <a:cubicBezTo>
                          <a:pt x="4093" y="0"/>
                          <a:pt x="4084" y="4"/>
                          <a:pt x="4076" y="12"/>
                        </a:cubicBezTo>
                        <a:cubicBezTo>
                          <a:pt x="3352" y="326"/>
                          <a:pt x="2574" y="490"/>
                          <a:pt x="1796" y="490"/>
                        </a:cubicBezTo>
                        <a:cubicBezTo>
                          <a:pt x="1189" y="490"/>
                          <a:pt x="582" y="391"/>
                          <a:pt x="0" y="184"/>
                        </a:cubicBezTo>
                        <a:lnTo>
                          <a:pt x="0" y="184"/>
                        </a:lnTo>
                        <a:cubicBezTo>
                          <a:pt x="621" y="464"/>
                          <a:pt x="1279" y="604"/>
                          <a:pt x="1935" y="604"/>
                        </a:cubicBezTo>
                        <a:cubicBezTo>
                          <a:pt x="2685" y="604"/>
                          <a:pt x="3432" y="421"/>
                          <a:pt x="4118" y="55"/>
                        </a:cubicBezTo>
                        <a:cubicBezTo>
                          <a:pt x="4153" y="55"/>
                          <a:pt x="4132" y="0"/>
                          <a:pt x="410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8" name="Google Shape;1208;p60"/>
                  <p:cNvSpPr/>
                  <p:nvPr/>
                </p:nvSpPr>
                <p:spPr>
                  <a:xfrm>
                    <a:off x="6094900" y="2507875"/>
                    <a:ext cx="121200" cy="63300"/>
                  </a:xfrm>
                  <a:custGeom>
                    <a:rect b="b" l="l" r="r" t="t"/>
                    <a:pathLst>
                      <a:path extrusionOk="0" h="2532" w="4848">
                        <a:moveTo>
                          <a:pt x="4848" y="0"/>
                        </a:moveTo>
                        <a:cubicBezTo>
                          <a:pt x="3218" y="815"/>
                          <a:pt x="1630" y="1673"/>
                          <a:pt x="0" y="2531"/>
                        </a:cubicBezTo>
                        <a:cubicBezTo>
                          <a:pt x="1630" y="1673"/>
                          <a:pt x="3218" y="858"/>
                          <a:pt x="4848" y="43"/>
                        </a:cubicBezTo>
                        <a:cubicBezTo>
                          <a:pt x="4848" y="43"/>
                          <a:pt x="4848" y="16"/>
                          <a:pt x="484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9" name="Google Shape;1209;p60"/>
                  <p:cNvSpPr/>
                  <p:nvPr/>
                </p:nvSpPr>
                <p:spPr>
                  <a:xfrm>
                    <a:off x="5971550" y="2489625"/>
                    <a:ext cx="129800" cy="13975"/>
                  </a:xfrm>
                  <a:custGeom>
                    <a:rect b="b" l="l" r="r" t="t"/>
                    <a:pathLst>
                      <a:path extrusionOk="0" h="559" w="5192">
                        <a:moveTo>
                          <a:pt x="5149" y="1"/>
                        </a:moveTo>
                        <a:cubicBezTo>
                          <a:pt x="3433" y="172"/>
                          <a:pt x="1760" y="301"/>
                          <a:pt x="44" y="516"/>
                        </a:cubicBezTo>
                        <a:cubicBezTo>
                          <a:pt x="44" y="516"/>
                          <a:pt x="1" y="558"/>
                          <a:pt x="44" y="558"/>
                        </a:cubicBezTo>
                        <a:cubicBezTo>
                          <a:pt x="1760" y="430"/>
                          <a:pt x="3476" y="258"/>
                          <a:pt x="5149" y="87"/>
                        </a:cubicBezTo>
                        <a:cubicBezTo>
                          <a:pt x="5192" y="87"/>
                          <a:pt x="5192" y="1"/>
                          <a:pt x="514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0" name="Google Shape;1210;p60"/>
                  <p:cNvSpPr/>
                  <p:nvPr/>
                </p:nvSpPr>
                <p:spPr>
                  <a:xfrm>
                    <a:off x="5860225" y="2510000"/>
                    <a:ext cx="36275" cy="30350"/>
                  </a:xfrm>
                  <a:custGeom>
                    <a:rect b="b" l="l" r="r" t="t"/>
                    <a:pathLst>
                      <a:path extrusionOk="0" h="1214" w="1451">
                        <a:moveTo>
                          <a:pt x="1365" y="1"/>
                        </a:moveTo>
                        <a:cubicBezTo>
                          <a:pt x="850" y="301"/>
                          <a:pt x="421" y="687"/>
                          <a:pt x="35" y="1116"/>
                        </a:cubicBezTo>
                        <a:cubicBezTo>
                          <a:pt x="1" y="1151"/>
                          <a:pt x="22" y="1214"/>
                          <a:pt x="54" y="1214"/>
                        </a:cubicBezTo>
                        <a:cubicBezTo>
                          <a:pt x="62" y="1214"/>
                          <a:pt x="70" y="1210"/>
                          <a:pt x="78" y="1202"/>
                        </a:cubicBezTo>
                        <a:lnTo>
                          <a:pt x="78" y="1159"/>
                        </a:lnTo>
                        <a:cubicBezTo>
                          <a:pt x="464" y="730"/>
                          <a:pt x="936" y="387"/>
                          <a:pt x="1408" y="87"/>
                        </a:cubicBezTo>
                        <a:cubicBezTo>
                          <a:pt x="1451" y="44"/>
                          <a:pt x="1408" y="1"/>
                          <a:pt x="136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1" name="Google Shape;1211;p60"/>
                  <p:cNvSpPr/>
                  <p:nvPr/>
                </p:nvSpPr>
                <p:spPr>
                  <a:xfrm>
                    <a:off x="5872900" y="2506350"/>
                    <a:ext cx="22550" cy="43525"/>
                  </a:xfrm>
                  <a:custGeom>
                    <a:rect b="b" l="l" r="r" t="t"/>
                    <a:pathLst>
                      <a:path extrusionOk="0" h="1741" w="902">
                        <a:moveTo>
                          <a:pt x="833" y="0"/>
                        </a:moveTo>
                        <a:cubicBezTo>
                          <a:pt x="823" y="0"/>
                          <a:pt x="815" y="6"/>
                          <a:pt x="815" y="18"/>
                        </a:cubicBezTo>
                        <a:cubicBezTo>
                          <a:pt x="515" y="576"/>
                          <a:pt x="258" y="1134"/>
                          <a:pt x="0" y="1691"/>
                        </a:cubicBezTo>
                        <a:cubicBezTo>
                          <a:pt x="0" y="1716"/>
                          <a:pt x="14" y="1741"/>
                          <a:pt x="35" y="1741"/>
                        </a:cubicBezTo>
                        <a:cubicBezTo>
                          <a:pt x="50" y="1741"/>
                          <a:pt x="68" y="1727"/>
                          <a:pt x="86" y="1691"/>
                        </a:cubicBezTo>
                        <a:cubicBezTo>
                          <a:pt x="343" y="1176"/>
                          <a:pt x="644" y="619"/>
                          <a:pt x="901" y="61"/>
                        </a:cubicBezTo>
                        <a:cubicBezTo>
                          <a:pt x="901" y="31"/>
                          <a:pt x="858" y="0"/>
                          <a:pt x="83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2" name="Google Shape;1212;p60"/>
                  <p:cNvSpPr/>
                  <p:nvPr/>
                </p:nvSpPr>
                <p:spPr>
                  <a:xfrm>
                    <a:off x="5773150" y="2203275"/>
                    <a:ext cx="132475" cy="229550"/>
                  </a:xfrm>
                  <a:custGeom>
                    <a:rect b="b" l="l" r="r" t="t"/>
                    <a:pathLst>
                      <a:path extrusionOk="0" h="9182" w="5299">
                        <a:moveTo>
                          <a:pt x="2961" y="1"/>
                        </a:moveTo>
                        <a:cubicBezTo>
                          <a:pt x="2961" y="1"/>
                          <a:pt x="430" y="1674"/>
                          <a:pt x="43" y="6007"/>
                        </a:cubicBezTo>
                        <a:cubicBezTo>
                          <a:pt x="1" y="6693"/>
                          <a:pt x="1" y="7337"/>
                          <a:pt x="43" y="8023"/>
                        </a:cubicBezTo>
                        <a:lnTo>
                          <a:pt x="5106" y="9181"/>
                        </a:lnTo>
                        <a:cubicBezTo>
                          <a:pt x="5107" y="9182"/>
                          <a:pt x="5107" y="9182"/>
                          <a:pt x="5108" y="9182"/>
                        </a:cubicBezTo>
                        <a:cubicBezTo>
                          <a:pt x="5298" y="9182"/>
                          <a:pt x="2961" y="1"/>
                          <a:pt x="296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3" name="Google Shape;1213;p60"/>
                  <p:cNvSpPr/>
                  <p:nvPr/>
                </p:nvSpPr>
                <p:spPr>
                  <a:xfrm>
                    <a:off x="6264825" y="2191500"/>
                    <a:ext cx="131450" cy="225250"/>
                  </a:xfrm>
                  <a:custGeom>
                    <a:rect b="b" l="l" r="r" t="t"/>
                    <a:pathLst>
                      <a:path extrusionOk="0" h="9010" w="5258">
                        <a:moveTo>
                          <a:pt x="1998" y="0"/>
                        </a:moveTo>
                        <a:cubicBezTo>
                          <a:pt x="1998" y="0"/>
                          <a:pt x="0" y="9009"/>
                          <a:pt x="151" y="9009"/>
                        </a:cubicBezTo>
                        <a:cubicBezTo>
                          <a:pt x="151" y="9009"/>
                          <a:pt x="152" y="9009"/>
                          <a:pt x="153" y="9009"/>
                        </a:cubicBezTo>
                        <a:lnTo>
                          <a:pt x="5215" y="7850"/>
                        </a:lnTo>
                        <a:cubicBezTo>
                          <a:pt x="5258" y="7164"/>
                          <a:pt x="5258" y="6478"/>
                          <a:pt x="5215" y="5834"/>
                        </a:cubicBezTo>
                        <a:cubicBezTo>
                          <a:pt x="4872" y="1501"/>
                          <a:pt x="1998" y="0"/>
                          <a:pt x="199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4" name="Google Shape;1214;p60"/>
                  <p:cNvSpPr/>
                  <p:nvPr/>
                </p:nvSpPr>
                <p:spPr>
                  <a:xfrm>
                    <a:off x="5990875" y="1895225"/>
                    <a:ext cx="194125" cy="106450"/>
                  </a:xfrm>
                  <a:custGeom>
                    <a:rect b="b" l="l" r="r" t="t"/>
                    <a:pathLst>
                      <a:path extrusionOk="0" h="4258" w="7765">
                        <a:moveTo>
                          <a:pt x="3623" y="0"/>
                        </a:moveTo>
                        <a:cubicBezTo>
                          <a:pt x="2610" y="0"/>
                          <a:pt x="1655" y="423"/>
                          <a:pt x="987" y="1169"/>
                        </a:cubicBezTo>
                        <a:cubicBezTo>
                          <a:pt x="257" y="2027"/>
                          <a:pt x="0" y="3143"/>
                          <a:pt x="257" y="4258"/>
                        </a:cubicBezTo>
                        <a:cubicBezTo>
                          <a:pt x="558" y="3486"/>
                          <a:pt x="1544" y="3271"/>
                          <a:pt x="2317" y="3185"/>
                        </a:cubicBezTo>
                        <a:cubicBezTo>
                          <a:pt x="2456" y="3178"/>
                          <a:pt x="2595" y="3175"/>
                          <a:pt x="2733" y="3175"/>
                        </a:cubicBezTo>
                        <a:cubicBezTo>
                          <a:pt x="3397" y="3175"/>
                          <a:pt x="4036" y="3258"/>
                          <a:pt x="4676" y="3400"/>
                        </a:cubicBezTo>
                        <a:cubicBezTo>
                          <a:pt x="5111" y="3521"/>
                          <a:pt x="5560" y="3574"/>
                          <a:pt x="6015" y="3574"/>
                        </a:cubicBezTo>
                        <a:cubicBezTo>
                          <a:pt x="6367" y="3574"/>
                          <a:pt x="6723" y="3542"/>
                          <a:pt x="7078" y="3486"/>
                        </a:cubicBezTo>
                        <a:cubicBezTo>
                          <a:pt x="6907" y="3400"/>
                          <a:pt x="6907" y="3143"/>
                          <a:pt x="7035" y="3014"/>
                        </a:cubicBezTo>
                        <a:cubicBezTo>
                          <a:pt x="7164" y="2842"/>
                          <a:pt x="7336" y="2757"/>
                          <a:pt x="7464" y="2628"/>
                        </a:cubicBezTo>
                        <a:cubicBezTo>
                          <a:pt x="7765" y="2285"/>
                          <a:pt x="7636" y="1727"/>
                          <a:pt x="7464" y="1255"/>
                        </a:cubicBezTo>
                        <a:cubicBezTo>
                          <a:pt x="7250" y="740"/>
                          <a:pt x="6993" y="183"/>
                          <a:pt x="6521" y="54"/>
                        </a:cubicBezTo>
                        <a:cubicBezTo>
                          <a:pt x="6413" y="43"/>
                          <a:pt x="6309" y="38"/>
                          <a:pt x="6206" y="38"/>
                        </a:cubicBezTo>
                        <a:cubicBezTo>
                          <a:pt x="5899" y="38"/>
                          <a:pt x="5609" y="86"/>
                          <a:pt x="5320" y="183"/>
                        </a:cubicBezTo>
                        <a:cubicBezTo>
                          <a:pt x="4805" y="183"/>
                          <a:pt x="4333" y="140"/>
                          <a:pt x="3904" y="11"/>
                        </a:cubicBezTo>
                        <a:cubicBezTo>
                          <a:pt x="3810" y="4"/>
                          <a:pt x="3716" y="0"/>
                          <a:pt x="362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5" name="Google Shape;1215;p60"/>
                  <p:cNvSpPr/>
                  <p:nvPr/>
                </p:nvSpPr>
                <p:spPr>
                  <a:xfrm>
                    <a:off x="6146375" y="1930875"/>
                    <a:ext cx="17175" cy="39700"/>
                  </a:xfrm>
                  <a:custGeom>
                    <a:rect b="b" l="l" r="r" t="t"/>
                    <a:pathLst>
                      <a:path extrusionOk="0" h="1588" w="687">
                        <a:moveTo>
                          <a:pt x="0" y="1"/>
                        </a:moveTo>
                        <a:cubicBezTo>
                          <a:pt x="386" y="430"/>
                          <a:pt x="644" y="987"/>
                          <a:pt x="687" y="1588"/>
                        </a:cubicBezTo>
                        <a:cubicBezTo>
                          <a:pt x="687" y="987"/>
                          <a:pt x="429" y="430"/>
                          <a:pt x="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6" name="Google Shape;1216;p60"/>
                  <p:cNvSpPr/>
                  <p:nvPr/>
                </p:nvSpPr>
                <p:spPr>
                  <a:xfrm>
                    <a:off x="6162450" y="1942675"/>
                    <a:ext cx="4325" cy="26825"/>
                  </a:xfrm>
                  <a:custGeom>
                    <a:rect b="b" l="l" r="r" t="t"/>
                    <a:pathLst>
                      <a:path extrusionOk="0" h="1073" w="173">
                        <a:moveTo>
                          <a:pt x="1" y="1"/>
                        </a:moveTo>
                        <a:cubicBezTo>
                          <a:pt x="130" y="344"/>
                          <a:pt x="130" y="730"/>
                          <a:pt x="1" y="1073"/>
                        </a:cubicBezTo>
                        <a:lnTo>
                          <a:pt x="44" y="1073"/>
                        </a:lnTo>
                        <a:cubicBezTo>
                          <a:pt x="172" y="730"/>
                          <a:pt x="172" y="344"/>
                          <a:pt x="4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7" name="Google Shape;1217;p60"/>
                  <p:cNvSpPr/>
                  <p:nvPr/>
                </p:nvSpPr>
                <p:spPr>
                  <a:xfrm>
                    <a:off x="6168900" y="1908050"/>
                    <a:ext cx="24675" cy="21775"/>
                  </a:xfrm>
                  <a:custGeom>
                    <a:rect b="b" l="l" r="r" t="t"/>
                    <a:pathLst>
                      <a:path extrusionOk="0" h="871" w="987">
                        <a:moveTo>
                          <a:pt x="473" y="0"/>
                        </a:moveTo>
                        <a:cubicBezTo>
                          <a:pt x="361" y="0"/>
                          <a:pt x="249" y="45"/>
                          <a:pt x="172" y="141"/>
                        </a:cubicBezTo>
                        <a:cubicBezTo>
                          <a:pt x="40" y="306"/>
                          <a:pt x="35" y="520"/>
                          <a:pt x="136" y="708"/>
                        </a:cubicBezTo>
                        <a:lnTo>
                          <a:pt x="136" y="708"/>
                        </a:lnTo>
                        <a:lnTo>
                          <a:pt x="0" y="528"/>
                        </a:lnTo>
                        <a:lnTo>
                          <a:pt x="0" y="528"/>
                        </a:lnTo>
                        <a:cubicBezTo>
                          <a:pt x="30" y="618"/>
                          <a:pt x="87" y="692"/>
                          <a:pt x="158" y="747"/>
                        </a:cubicBezTo>
                        <a:lnTo>
                          <a:pt x="158" y="747"/>
                        </a:lnTo>
                        <a:cubicBezTo>
                          <a:pt x="186" y="790"/>
                          <a:pt x="219" y="832"/>
                          <a:pt x="258" y="871"/>
                        </a:cubicBezTo>
                        <a:lnTo>
                          <a:pt x="173" y="758"/>
                        </a:lnTo>
                        <a:lnTo>
                          <a:pt x="173" y="758"/>
                        </a:lnTo>
                        <a:cubicBezTo>
                          <a:pt x="261" y="820"/>
                          <a:pt x="369" y="854"/>
                          <a:pt x="479" y="854"/>
                        </a:cubicBezTo>
                        <a:cubicBezTo>
                          <a:pt x="534" y="854"/>
                          <a:pt x="590" y="846"/>
                          <a:pt x="644" y="828"/>
                        </a:cubicBezTo>
                        <a:cubicBezTo>
                          <a:pt x="858" y="742"/>
                          <a:pt x="987" y="399"/>
                          <a:pt x="815" y="184"/>
                        </a:cubicBezTo>
                        <a:cubicBezTo>
                          <a:pt x="745" y="67"/>
                          <a:pt x="609" y="0"/>
                          <a:pt x="47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8" name="Google Shape;1218;p60"/>
                  <p:cNvSpPr/>
                  <p:nvPr/>
                </p:nvSpPr>
                <p:spPr>
                  <a:xfrm>
                    <a:off x="6101325" y="2372725"/>
                    <a:ext cx="25" cy="25"/>
                  </a:xfrm>
                  <a:custGeom>
                    <a:rect b="b" l="l" r="r" t="t"/>
                    <a:pathLst>
                      <a:path extrusionOk="0" fill="none" h="1" w="1">
                        <a:moveTo>
                          <a:pt x="1" y="1"/>
                        </a:moveTo>
                        <a:close/>
                      </a:path>
                    </a:pathLst>
                  </a:custGeom>
                  <a:noFill/>
                  <a:ln cap="flat" cmpd="sng" w="9525">
                    <a:solidFill>
                      <a:srgbClr val="465783"/>
                    </a:solidFill>
                    <a:prstDash val="solid"/>
                    <a:miter lim="42899"/>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9" name="Google Shape;1219;p60"/>
                  <p:cNvSpPr/>
                  <p:nvPr/>
                </p:nvSpPr>
                <p:spPr>
                  <a:xfrm>
                    <a:off x="6006950" y="2162525"/>
                    <a:ext cx="176975" cy="79825"/>
                  </a:xfrm>
                  <a:custGeom>
                    <a:rect b="b" l="l" r="r" t="t"/>
                    <a:pathLst>
                      <a:path extrusionOk="0" h="3193" w="7079">
                        <a:moveTo>
                          <a:pt x="7079" y="1"/>
                        </a:moveTo>
                        <a:cubicBezTo>
                          <a:pt x="7057" y="1"/>
                          <a:pt x="7047" y="11"/>
                          <a:pt x="7036" y="22"/>
                        </a:cubicBezTo>
                        <a:lnTo>
                          <a:pt x="7079" y="1"/>
                        </a:lnTo>
                        <a:close/>
                        <a:moveTo>
                          <a:pt x="7036" y="22"/>
                        </a:moveTo>
                        <a:lnTo>
                          <a:pt x="6993" y="44"/>
                        </a:lnTo>
                        <a:cubicBezTo>
                          <a:pt x="7015" y="44"/>
                          <a:pt x="7025" y="33"/>
                          <a:pt x="7036" y="22"/>
                        </a:cubicBezTo>
                        <a:close/>
                        <a:moveTo>
                          <a:pt x="6993" y="44"/>
                        </a:moveTo>
                        <a:lnTo>
                          <a:pt x="6779" y="215"/>
                        </a:lnTo>
                        <a:lnTo>
                          <a:pt x="6049" y="945"/>
                        </a:lnTo>
                        <a:lnTo>
                          <a:pt x="4977" y="1974"/>
                        </a:lnTo>
                        <a:lnTo>
                          <a:pt x="4333" y="2575"/>
                        </a:lnTo>
                        <a:lnTo>
                          <a:pt x="3990" y="2918"/>
                        </a:lnTo>
                        <a:cubicBezTo>
                          <a:pt x="3861" y="3047"/>
                          <a:pt x="3733" y="3089"/>
                          <a:pt x="3604" y="3089"/>
                        </a:cubicBezTo>
                        <a:cubicBezTo>
                          <a:pt x="3475" y="3004"/>
                          <a:pt x="3347" y="2918"/>
                          <a:pt x="3218" y="2832"/>
                        </a:cubicBezTo>
                        <a:lnTo>
                          <a:pt x="2875" y="2489"/>
                        </a:lnTo>
                        <a:lnTo>
                          <a:pt x="2188" y="1931"/>
                        </a:lnTo>
                        <a:lnTo>
                          <a:pt x="1030" y="987"/>
                        </a:lnTo>
                        <a:lnTo>
                          <a:pt x="258" y="344"/>
                        </a:lnTo>
                        <a:lnTo>
                          <a:pt x="1" y="172"/>
                        </a:lnTo>
                        <a:lnTo>
                          <a:pt x="215" y="344"/>
                        </a:lnTo>
                        <a:lnTo>
                          <a:pt x="987" y="1030"/>
                        </a:lnTo>
                        <a:lnTo>
                          <a:pt x="2103" y="2017"/>
                        </a:lnTo>
                        <a:lnTo>
                          <a:pt x="2789" y="2575"/>
                        </a:lnTo>
                        <a:lnTo>
                          <a:pt x="3132" y="2875"/>
                        </a:lnTo>
                        <a:lnTo>
                          <a:pt x="3347" y="3047"/>
                        </a:lnTo>
                        <a:cubicBezTo>
                          <a:pt x="3390" y="3089"/>
                          <a:pt x="3475" y="3175"/>
                          <a:pt x="3561" y="3175"/>
                        </a:cubicBezTo>
                        <a:cubicBezTo>
                          <a:pt x="3586" y="3188"/>
                          <a:pt x="3611" y="3193"/>
                          <a:pt x="3637" y="3193"/>
                        </a:cubicBezTo>
                        <a:cubicBezTo>
                          <a:pt x="3697" y="3193"/>
                          <a:pt x="3758" y="3163"/>
                          <a:pt x="3819" y="3132"/>
                        </a:cubicBezTo>
                        <a:cubicBezTo>
                          <a:pt x="3904" y="3089"/>
                          <a:pt x="3990" y="3047"/>
                          <a:pt x="4033" y="3004"/>
                        </a:cubicBezTo>
                        <a:lnTo>
                          <a:pt x="4376" y="2660"/>
                        </a:lnTo>
                        <a:lnTo>
                          <a:pt x="5020" y="2060"/>
                        </a:lnTo>
                        <a:lnTo>
                          <a:pt x="6092" y="987"/>
                        </a:lnTo>
                        <a:lnTo>
                          <a:pt x="6821" y="258"/>
                        </a:lnTo>
                        <a:lnTo>
                          <a:pt x="6993" y="44"/>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0" name="Google Shape;1220;p60"/>
                  <p:cNvSpPr/>
                  <p:nvPr/>
                </p:nvSpPr>
                <p:spPr>
                  <a:xfrm>
                    <a:off x="6250400" y="2189350"/>
                    <a:ext cx="52575" cy="217725"/>
                  </a:xfrm>
                  <a:custGeom>
                    <a:rect b="b" l="l" r="r" t="t"/>
                    <a:pathLst>
                      <a:path extrusionOk="0" h="8709" w="2103">
                        <a:moveTo>
                          <a:pt x="2103" y="0"/>
                        </a:moveTo>
                        <a:lnTo>
                          <a:pt x="2017" y="43"/>
                        </a:lnTo>
                        <a:cubicBezTo>
                          <a:pt x="1931" y="86"/>
                          <a:pt x="1845" y="129"/>
                          <a:pt x="1759" y="172"/>
                        </a:cubicBezTo>
                        <a:cubicBezTo>
                          <a:pt x="1459" y="343"/>
                          <a:pt x="1202" y="558"/>
                          <a:pt x="987" y="815"/>
                        </a:cubicBezTo>
                        <a:cubicBezTo>
                          <a:pt x="687" y="1244"/>
                          <a:pt x="430" y="1673"/>
                          <a:pt x="301" y="2145"/>
                        </a:cubicBezTo>
                        <a:cubicBezTo>
                          <a:pt x="129" y="2746"/>
                          <a:pt x="1" y="3389"/>
                          <a:pt x="1" y="3990"/>
                        </a:cubicBezTo>
                        <a:cubicBezTo>
                          <a:pt x="1" y="4590"/>
                          <a:pt x="43" y="5234"/>
                          <a:pt x="129" y="5834"/>
                        </a:cubicBezTo>
                        <a:cubicBezTo>
                          <a:pt x="172" y="6392"/>
                          <a:pt x="258" y="6907"/>
                          <a:pt x="258" y="7336"/>
                        </a:cubicBezTo>
                        <a:lnTo>
                          <a:pt x="258" y="8323"/>
                        </a:lnTo>
                        <a:cubicBezTo>
                          <a:pt x="215" y="8451"/>
                          <a:pt x="215" y="8580"/>
                          <a:pt x="258" y="8709"/>
                        </a:cubicBezTo>
                        <a:cubicBezTo>
                          <a:pt x="258" y="8666"/>
                          <a:pt x="258" y="8666"/>
                          <a:pt x="258" y="8623"/>
                        </a:cubicBezTo>
                        <a:cubicBezTo>
                          <a:pt x="301" y="8537"/>
                          <a:pt x="301" y="8451"/>
                          <a:pt x="301" y="8323"/>
                        </a:cubicBezTo>
                        <a:cubicBezTo>
                          <a:pt x="344" y="8022"/>
                          <a:pt x="344" y="7679"/>
                          <a:pt x="344" y="7336"/>
                        </a:cubicBezTo>
                        <a:cubicBezTo>
                          <a:pt x="301" y="6907"/>
                          <a:pt x="258" y="6392"/>
                          <a:pt x="215" y="5834"/>
                        </a:cubicBezTo>
                        <a:cubicBezTo>
                          <a:pt x="172" y="5277"/>
                          <a:pt x="129" y="4633"/>
                          <a:pt x="129" y="3990"/>
                        </a:cubicBezTo>
                        <a:cubicBezTo>
                          <a:pt x="129" y="3389"/>
                          <a:pt x="215" y="2789"/>
                          <a:pt x="387" y="2188"/>
                        </a:cubicBezTo>
                        <a:cubicBezTo>
                          <a:pt x="515" y="1716"/>
                          <a:pt x="773" y="1287"/>
                          <a:pt x="1073" y="901"/>
                        </a:cubicBezTo>
                        <a:cubicBezTo>
                          <a:pt x="1330" y="515"/>
                          <a:pt x="1717" y="215"/>
                          <a:pt x="210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1" name="Google Shape;1221;p60"/>
                  <p:cNvSpPr/>
                  <p:nvPr/>
                </p:nvSpPr>
                <p:spPr>
                  <a:xfrm>
                    <a:off x="5840725" y="2207575"/>
                    <a:ext cx="62225" cy="204875"/>
                  </a:xfrm>
                  <a:custGeom>
                    <a:rect b="b" l="l" r="r" t="t"/>
                    <a:pathLst>
                      <a:path extrusionOk="0" h="8195" w="2489">
                        <a:moveTo>
                          <a:pt x="0" y="0"/>
                        </a:moveTo>
                        <a:cubicBezTo>
                          <a:pt x="129" y="0"/>
                          <a:pt x="258" y="43"/>
                          <a:pt x="386" y="43"/>
                        </a:cubicBezTo>
                        <a:cubicBezTo>
                          <a:pt x="729" y="86"/>
                          <a:pt x="1073" y="172"/>
                          <a:pt x="1416" y="301"/>
                        </a:cubicBezTo>
                        <a:cubicBezTo>
                          <a:pt x="1630" y="387"/>
                          <a:pt x="1845" y="515"/>
                          <a:pt x="1974" y="687"/>
                        </a:cubicBezTo>
                        <a:cubicBezTo>
                          <a:pt x="2188" y="901"/>
                          <a:pt x="2274" y="1159"/>
                          <a:pt x="2317" y="1416"/>
                        </a:cubicBezTo>
                        <a:cubicBezTo>
                          <a:pt x="2360" y="1716"/>
                          <a:pt x="2360" y="2017"/>
                          <a:pt x="2317" y="2360"/>
                        </a:cubicBezTo>
                        <a:lnTo>
                          <a:pt x="2274" y="3347"/>
                        </a:lnTo>
                        <a:cubicBezTo>
                          <a:pt x="2145" y="4719"/>
                          <a:pt x="2102" y="5963"/>
                          <a:pt x="2016" y="6864"/>
                        </a:cubicBezTo>
                        <a:lnTo>
                          <a:pt x="1974" y="7937"/>
                        </a:lnTo>
                        <a:lnTo>
                          <a:pt x="1974" y="8194"/>
                        </a:lnTo>
                        <a:lnTo>
                          <a:pt x="2016" y="7937"/>
                        </a:lnTo>
                        <a:lnTo>
                          <a:pt x="2102" y="6864"/>
                        </a:lnTo>
                        <a:cubicBezTo>
                          <a:pt x="2188" y="5963"/>
                          <a:pt x="2274" y="4719"/>
                          <a:pt x="2360" y="3347"/>
                        </a:cubicBezTo>
                        <a:lnTo>
                          <a:pt x="2445" y="2360"/>
                        </a:lnTo>
                        <a:cubicBezTo>
                          <a:pt x="2488" y="2017"/>
                          <a:pt x="2488" y="1716"/>
                          <a:pt x="2445" y="1416"/>
                        </a:cubicBezTo>
                        <a:cubicBezTo>
                          <a:pt x="2403" y="1116"/>
                          <a:pt x="2274" y="816"/>
                          <a:pt x="2059" y="644"/>
                        </a:cubicBezTo>
                        <a:cubicBezTo>
                          <a:pt x="1888" y="429"/>
                          <a:pt x="1673" y="301"/>
                          <a:pt x="1459" y="215"/>
                        </a:cubicBezTo>
                        <a:cubicBezTo>
                          <a:pt x="1116" y="86"/>
                          <a:pt x="772" y="0"/>
                          <a:pt x="38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2" name="Google Shape;1222;p60"/>
                  <p:cNvSpPr/>
                  <p:nvPr/>
                </p:nvSpPr>
                <p:spPr>
                  <a:xfrm>
                    <a:off x="6049850" y="3508475"/>
                    <a:ext cx="233825" cy="114775"/>
                  </a:xfrm>
                  <a:custGeom>
                    <a:rect b="b" l="l" r="r" t="t"/>
                    <a:pathLst>
                      <a:path extrusionOk="0" h="4591" w="9353">
                        <a:moveTo>
                          <a:pt x="387" y="0"/>
                        </a:moveTo>
                        <a:lnTo>
                          <a:pt x="0" y="4591"/>
                        </a:lnTo>
                        <a:lnTo>
                          <a:pt x="0" y="4591"/>
                        </a:lnTo>
                        <a:lnTo>
                          <a:pt x="9352" y="4333"/>
                        </a:lnTo>
                        <a:lnTo>
                          <a:pt x="4591" y="2017"/>
                        </a:lnTo>
                        <a:lnTo>
                          <a:pt x="4848" y="215"/>
                        </a:lnTo>
                        <a:lnTo>
                          <a:pt x="387"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3" name="Google Shape;1223;p60"/>
                  <p:cNvSpPr/>
                  <p:nvPr/>
                </p:nvSpPr>
                <p:spPr>
                  <a:xfrm>
                    <a:off x="6177475" y="3570950"/>
                    <a:ext cx="13975" cy="18275"/>
                  </a:xfrm>
                  <a:custGeom>
                    <a:rect b="b" l="l" r="r" t="t"/>
                    <a:pathLst>
                      <a:path extrusionOk="0" h="731" w="559">
                        <a:moveTo>
                          <a:pt x="537" y="0"/>
                        </a:moveTo>
                        <a:cubicBezTo>
                          <a:pt x="526" y="0"/>
                          <a:pt x="515" y="11"/>
                          <a:pt x="515" y="32"/>
                        </a:cubicBezTo>
                        <a:cubicBezTo>
                          <a:pt x="429" y="161"/>
                          <a:pt x="344" y="290"/>
                          <a:pt x="258" y="376"/>
                        </a:cubicBezTo>
                        <a:cubicBezTo>
                          <a:pt x="172" y="461"/>
                          <a:pt x="43" y="547"/>
                          <a:pt x="0" y="676"/>
                        </a:cubicBezTo>
                        <a:cubicBezTo>
                          <a:pt x="0" y="676"/>
                          <a:pt x="0" y="731"/>
                          <a:pt x="22" y="731"/>
                        </a:cubicBezTo>
                        <a:cubicBezTo>
                          <a:pt x="28" y="731"/>
                          <a:pt x="35" y="727"/>
                          <a:pt x="43" y="719"/>
                        </a:cubicBezTo>
                        <a:cubicBezTo>
                          <a:pt x="258" y="547"/>
                          <a:pt x="472" y="290"/>
                          <a:pt x="558" y="32"/>
                        </a:cubicBezTo>
                        <a:cubicBezTo>
                          <a:pt x="558" y="11"/>
                          <a:pt x="547" y="0"/>
                          <a:pt x="53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4" name="Google Shape;1224;p60"/>
                  <p:cNvSpPr/>
                  <p:nvPr/>
                </p:nvSpPr>
                <p:spPr>
                  <a:xfrm>
                    <a:off x="6163525" y="3564250"/>
                    <a:ext cx="16125" cy="19325"/>
                  </a:xfrm>
                  <a:custGeom>
                    <a:rect b="b" l="l" r="r" t="t"/>
                    <a:pathLst>
                      <a:path extrusionOk="0" h="773" w="645">
                        <a:moveTo>
                          <a:pt x="601" y="0"/>
                        </a:moveTo>
                        <a:cubicBezTo>
                          <a:pt x="516" y="129"/>
                          <a:pt x="430" y="258"/>
                          <a:pt x="301" y="386"/>
                        </a:cubicBezTo>
                        <a:cubicBezTo>
                          <a:pt x="215" y="472"/>
                          <a:pt x="87" y="601"/>
                          <a:pt x="44" y="729"/>
                        </a:cubicBezTo>
                        <a:cubicBezTo>
                          <a:pt x="1" y="772"/>
                          <a:pt x="44" y="772"/>
                          <a:pt x="87" y="772"/>
                        </a:cubicBezTo>
                        <a:cubicBezTo>
                          <a:pt x="172" y="687"/>
                          <a:pt x="301" y="601"/>
                          <a:pt x="344" y="472"/>
                        </a:cubicBezTo>
                        <a:cubicBezTo>
                          <a:pt x="473" y="343"/>
                          <a:pt x="558" y="215"/>
                          <a:pt x="644" y="43"/>
                        </a:cubicBezTo>
                        <a:cubicBezTo>
                          <a:pt x="644" y="43"/>
                          <a:pt x="644" y="0"/>
                          <a:pt x="64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5" name="Google Shape;1225;p60"/>
                  <p:cNvSpPr/>
                  <p:nvPr/>
                </p:nvSpPr>
                <p:spPr>
                  <a:xfrm>
                    <a:off x="6142425" y="3554300"/>
                    <a:ext cx="25225" cy="23900"/>
                  </a:xfrm>
                  <a:custGeom>
                    <a:rect b="b" l="l" r="r" t="t"/>
                    <a:pathLst>
                      <a:path extrusionOk="0" h="956" w="1009">
                        <a:moveTo>
                          <a:pt x="916" y="0"/>
                        </a:moveTo>
                        <a:cubicBezTo>
                          <a:pt x="906" y="0"/>
                          <a:pt x="896" y="4"/>
                          <a:pt x="888" y="12"/>
                        </a:cubicBezTo>
                        <a:cubicBezTo>
                          <a:pt x="716" y="141"/>
                          <a:pt x="630" y="312"/>
                          <a:pt x="459" y="441"/>
                        </a:cubicBezTo>
                        <a:cubicBezTo>
                          <a:pt x="330" y="570"/>
                          <a:pt x="158" y="741"/>
                          <a:pt x="30" y="870"/>
                        </a:cubicBezTo>
                        <a:cubicBezTo>
                          <a:pt x="0" y="900"/>
                          <a:pt x="32" y="950"/>
                          <a:pt x="68" y="950"/>
                        </a:cubicBezTo>
                        <a:cubicBezTo>
                          <a:pt x="70" y="950"/>
                          <a:pt x="71" y="950"/>
                          <a:pt x="73" y="949"/>
                        </a:cubicBezTo>
                        <a:lnTo>
                          <a:pt x="73" y="949"/>
                        </a:lnTo>
                        <a:lnTo>
                          <a:pt x="73" y="956"/>
                        </a:lnTo>
                        <a:cubicBezTo>
                          <a:pt x="459" y="698"/>
                          <a:pt x="759" y="441"/>
                          <a:pt x="973" y="98"/>
                        </a:cubicBezTo>
                        <a:cubicBezTo>
                          <a:pt x="1008" y="63"/>
                          <a:pt x="959" y="0"/>
                          <a:pt x="9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6" name="Google Shape;1226;p60"/>
                  <p:cNvSpPr/>
                  <p:nvPr/>
                </p:nvSpPr>
                <p:spPr>
                  <a:xfrm>
                    <a:off x="5989800" y="2715925"/>
                    <a:ext cx="105125" cy="297100"/>
                  </a:xfrm>
                  <a:custGeom>
                    <a:rect b="b" l="l" r="r" t="t"/>
                    <a:pathLst>
                      <a:path extrusionOk="0" h="11884" w="4205">
                        <a:moveTo>
                          <a:pt x="2145" y="0"/>
                        </a:moveTo>
                        <a:cubicBezTo>
                          <a:pt x="2145" y="0"/>
                          <a:pt x="0" y="6049"/>
                          <a:pt x="258" y="9953"/>
                        </a:cubicBezTo>
                        <a:lnTo>
                          <a:pt x="258" y="11626"/>
                        </a:lnTo>
                        <a:lnTo>
                          <a:pt x="2317" y="11883"/>
                        </a:lnTo>
                        <a:cubicBezTo>
                          <a:pt x="2317" y="11883"/>
                          <a:pt x="4204" y="5148"/>
                          <a:pt x="321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7" name="Google Shape;1227;p60"/>
                  <p:cNvSpPr/>
                  <p:nvPr/>
                </p:nvSpPr>
                <p:spPr>
                  <a:xfrm>
                    <a:off x="6053075" y="2695550"/>
                    <a:ext cx="93325" cy="299250"/>
                  </a:xfrm>
                  <a:custGeom>
                    <a:rect b="b" l="l" r="r" t="t"/>
                    <a:pathLst>
                      <a:path extrusionOk="0" h="11970" w="3733">
                        <a:moveTo>
                          <a:pt x="2445" y="0"/>
                        </a:moveTo>
                        <a:lnTo>
                          <a:pt x="772" y="601"/>
                        </a:lnTo>
                        <a:cubicBezTo>
                          <a:pt x="772" y="601"/>
                          <a:pt x="0" y="7379"/>
                          <a:pt x="1116" y="11969"/>
                        </a:cubicBezTo>
                        <a:lnTo>
                          <a:pt x="3346" y="11969"/>
                        </a:lnTo>
                        <a:cubicBezTo>
                          <a:pt x="3046" y="8280"/>
                          <a:pt x="3732" y="4247"/>
                          <a:pt x="244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8" name="Google Shape;1228;p60"/>
                  <p:cNvSpPr/>
                  <p:nvPr/>
                </p:nvSpPr>
                <p:spPr>
                  <a:xfrm>
                    <a:off x="5857875" y="2644075"/>
                    <a:ext cx="208075" cy="78300"/>
                  </a:xfrm>
                  <a:custGeom>
                    <a:rect b="b" l="l" r="r" t="t"/>
                    <a:pathLst>
                      <a:path extrusionOk="0" h="3132" w="8323">
                        <a:moveTo>
                          <a:pt x="215" y="0"/>
                        </a:moveTo>
                        <a:lnTo>
                          <a:pt x="1" y="2660"/>
                        </a:lnTo>
                        <a:lnTo>
                          <a:pt x="8151" y="3132"/>
                        </a:lnTo>
                        <a:lnTo>
                          <a:pt x="8323" y="1888"/>
                        </a:lnTo>
                        <a:lnTo>
                          <a:pt x="215"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9" name="Google Shape;1229;p60"/>
                  <p:cNvSpPr/>
                  <p:nvPr/>
                </p:nvSpPr>
                <p:spPr>
                  <a:xfrm>
                    <a:off x="6061650" y="2635500"/>
                    <a:ext cx="268150" cy="86875"/>
                  </a:xfrm>
                  <a:custGeom>
                    <a:rect b="b" l="l" r="r" t="t"/>
                    <a:pathLst>
                      <a:path extrusionOk="0" h="3475" w="10726">
                        <a:moveTo>
                          <a:pt x="10125" y="0"/>
                        </a:moveTo>
                        <a:lnTo>
                          <a:pt x="172" y="2231"/>
                        </a:lnTo>
                        <a:lnTo>
                          <a:pt x="0" y="3475"/>
                        </a:lnTo>
                        <a:lnTo>
                          <a:pt x="9610" y="3475"/>
                        </a:lnTo>
                        <a:cubicBezTo>
                          <a:pt x="10725" y="1416"/>
                          <a:pt x="10125" y="0"/>
                          <a:pt x="1012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0" name="Google Shape;1230;p60"/>
                  <p:cNvSpPr/>
                  <p:nvPr/>
                </p:nvSpPr>
                <p:spPr>
                  <a:xfrm>
                    <a:off x="5768330" y="3375019"/>
                    <a:ext cx="25078" cy="45382"/>
                  </a:xfrm>
                  <a:custGeom>
                    <a:rect b="b" l="l" r="r" t="t"/>
                    <a:pathLst>
                      <a:path extrusionOk="0" h="2875" w="1589">
                        <a:moveTo>
                          <a:pt x="1116" y="1"/>
                        </a:moveTo>
                        <a:lnTo>
                          <a:pt x="1" y="1245"/>
                        </a:lnTo>
                        <a:lnTo>
                          <a:pt x="473" y="2875"/>
                        </a:lnTo>
                        <a:lnTo>
                          <a:pt x="1588" y="1416"/>
                        </a:lnTo>
                        <a:lnTo>
                          <a:pt x="1116"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1" name="Google Shape;1231;p60"/>
                  <p:cNvSpPr/>
                  <p:nvPr/>
                </p:nvSpPr>
                <p:spPr>
                  <a:xfrm>
                    <a:off x="5778493" y="3329655"/>
                    <a:ext cx="25063" cy="45382"/>
                  </a:xfrm>
                  <a:custGeom>
                    <a:rect b="b" l="l" r="r" t="t"/>
                    <a:pathLst>
                      <a:path extrusionOk="0" h="2875" w="1588">
                        <a:moveTo>
                          <a:pt x="1116" y="0"/>
                        </a:moveTo>
                        <a:lnTo>
                          <a:pt x="0" y="1287"/>
                        </a:lnTo>
                        <a:lnTo>
                          <a:pt x="472" y="2875"/>
                        </a:lnTo>
                        <a:lnTo>
                          <a:pt x="1588" y="1459"/>
                        </a:lnTo>
                        <a:lnTo>
                          <a:pt x="1116"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2" name="Google Shape;1232;p60"/>
                  <p:cNvSpPr/>
                  <p:nvPr/>
                </p:nvSpPr>
                <p:spPr>
                  <a:xfrm>
                    <a:off x="5804216" y="3332354"/>
                    <a:ext cx="24384" cy="45398"/>
                  </a:xfrm>
                  <a:custGeom>
                    <a:rect b="b" l="l" r="r" t="t"/>
                    <a:pathLst>
                      <a:path extrusionOk="0" h="2876" w="1545">
                        <a:moveTo>
                          <a:pt x="1116" y="1"/>
                        </a:moveTo>
                        <a:lnTo>
                          <a:pt x="1" y="1245"/>
                        </a:lnTo>
                        <a:lnTo>
                          <a:pt x="473" y="2875"/>
                        </a:lnTo>
                        <a:lnTo>
                          <a:pt x="1545" y="1417"/>
                        </a:lnTo>
                        <a:lnTo>
                          <a:pt x="1116"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3" name="Google Shape;1233;p60"/>
                  <p:cNvSpPr/>
                  <p:nvPr/>
                </p:nvSpPr>
                <p:spPr>
                  <a:xfrm>
                    <a:off x="5855000" y="3338463"/>
                    <a:ext cx="25063" cy="45382"/>
                  </a:xfrm>
                  <a:custGeom>
                    <a:rect b="b" l="l" r="r" t="t"/>
                    <a:pathLst>
                      <a:path extrusionOk="0" h="2875" w="1588">
                        <a:moveTo>
                          <a:pt x="1115" y="0"/>
                        </a:moveTo>
                        <a:lnTo>
                          <a:pt x="0" y="1287"/>
                        </a:lnTo>
                        <a:lnTo>
                          <a:pt x="472" y="2874"/>
                        </a:lnTo>
                        <a:lnTo>
                          <a:pt x="1587" y="1459"/>
                        </a:lnTo>
                        <a:lnTo>
                          <a:pt x="1115"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4" name="Google Shape;1234;p60"/>
                  <p:cNvSpPr/>
                  <p:nvPr/>
                </p:nvSpPr>
                <p:spPr>
                  <a:xfrm>
                    <a:off x="5844837" y="3383827"/>
                    <a:ext cx="25063" cy="45382"/>
                  </a:xfrm>
                  <a:custGeom>
                    <a:rect b="b" l="l" r="r" t="t"/>
                    <a:pathLst>
                      <a:path extrusionOk="0" h="2875" w="1588">
                        <a:moveTo>
                          <a:pt x="1116" y="0"/>
                        </a:moveTo>
                        <a:lnTo>
                          <a:pt x="1" y="1244"/>
                        </a:lnTo>
                        <a:lnTo>
                          <a:pt x="472" y="2874"/>
                        </a:lnTo>
                        <a:lnTo>
                          <a:pt x="1588" y="1416"/>
                        </a:lnTo>
                        <a:lnTo>
                          <a:pt x="1116"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5" name="Google Shape;1235;p60"/>
                  <p:cNvSpPr/>
                  <p:nvPr/>
                </p:nvSpPr>
                <p:spPr>
                  <a:xfrm>
                    <a:off x="5819792" y="3380433"/>
                    <a:ext cx="24384" cy="45382"/>
                  </a:xfrm>
                  <a:custGeom>
                    <a:rect b="b" l="l" r="r" t="t"/>
                    <a:pathLst>
                      <a:path extrusionOk="0" h="2875" w="1545">
                        <a:moveTo>
                          <a:pt x="1073" y="1"/>
                        </a:moveTo>
                        <a:lnTo>
                          <a:pt x="0" y="1245"/>
                        </a:lnTo>
                        <a:lnTo>
                          <a:pt x="429" y="2875"/>
                        </a:lnTo>
                        <a:lnTo>
                          <a:pt x="1545" y="1416"/>
                        </a:lnTo>
                        <a:lnTo>
                          <a:pt x="1073"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6" name="Google Shape;1236;p60"/>
                  <p:cNvSpPr/>
                  <p:nvPr/>
                </p:nvSpPr>
                <p:spPr>
                  <a:xfrm>
                    <a:off x="5794069" y="3377056"/>
                    <a:ext cx="25063" cy="45382"/>
                  </a:xfrm>
                  <a:custGeom>
                    <a:rect b="b" l="l" r="r" t="t"/>
                    <a:pathLst>
                      <a:path extrusionOk="0" h="2875" w="1588">
                        <a:moveTo>
                          <a:pt x="1116" y="0"/>
                        </a:moveTo>
                        <a:lnTo>
                          <a:pt x="0" y="1287"/>
                        </a:lnTo>
                        <a:lnTo>
                          <a:pt x="472" y="2874"/>
                        </a:lnTo>
                        <a:lnTo>
                          <a:pt x="1587" y="1459"/>
                        </a:lnTo>
                        <a:lnTo>
                          <a:pt x="1116"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7" name="Google Shape;1237;p60"/>
                  <p:cNvSpPr/>
                  <p:nvPr/>
                </p:nvSpPr>
                <p:spPr>
                  <a:xfrm>
                    <a:off x="5783906" y="3422420"/>
                    <a:ext cx="25063" cy="44703"/>
                  </a:xfrm>
                  <a:custGeom>
                    <a:rect b="b" l="l" r="r" t="t"/>
                    <a:pathLst>
                      <a:path extrusionOk="0" h="2832" w="1588">
                        <a:moveTo>
                          <a:pt x="1116" y="0"/>
                        </a:moveTo>
                        <a:lnTo>
                          <a:pt x="1" y="1244"/>
                        </a:lnTo>
                        <a:lnTo>
                          <a:pt x="473" y="2832"/>
                        </a:lnTo>
                        <a:lnTo>
                          <a:pt x="1588" y="1416"/>
                        </a:lnTo>
                        <a:lnTo>
                          <a:pt x="1116"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8" name="Google Shape;1238;p60"/>
                  <p:cNvSpPr/>
                  <p:nvPr/>
                </p:nvSpPr>
                <p:spPr>
                  <a:xfrm>
                    <a:off x="5758861" y="3419705"/>
                    <a:ext cx="24384" cy="45398"/>
                  </a:xfrm>
                  <a:custGeom>
                    <a:rect b="b" l="l" r="r" t="t"/>
                    <a:pathLst>
                      <a:path extrusionOk="0" h="2876" w="1545">
                        <a:moveTo>
                          <a:pt x="1116" y="1"/>
                        </a:moveTo>
                        <a:lnTo>
                          <a:pt x="0" y="1288"/>
                        </a:lnTo>
                        <a:lnTo>
                          <a:pt x="472" y="2875"/>
                        </a:lnTo>
                        <a:lnTo>
                          <a:pt x="1545" y="1459"/>
                        </a:lnTo>
                        <a:lnTo>
                          <a:pt x="1116"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9" name="Google Shape;1239;p60"/>
                  <p:cNvSpPr/>
                  <p:nvPr/>
                </p:nvSpPr>
                <p:spPr>
                  <a:xfrm>
                    <a:off x="5809629" y="3425135"/>
                    <a:ext cx="24400" cy="45382"/>
                  </a:xfrm>
                  <a:custGeom>
                    <a:rect b="b" l="l" r="r" t="t"/>
                    <a:pathLst>
                      <a:path extrusionOk="0" h="2875" w="1546">
                        <a:moveTo>
                          <a:pt x="1116" y="0"/>
                        </a:moveTo>
                        <a:lnTo>
                          <a:pt x="1" y="1287"/>
                        </a:lnTo>
                        <a:lnTo>
                          <a:pt x="473" y="2874"/>
                        </a:lnTo>
                        <a:lnTo>
                          <a:pt x="1545" y="1459"/>
                        </a:lnTo>
                        <a:lnTo>
                          <a:pt x="1116"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0" name="Google Shape;1240;p60"/>
                  <p:cNvSpPr/>
                  <p:nvPr/>
                </p:nvSpPr>
                <p:spPr>
                  <a:xfrm>
                    <a:off x="5834690" y="3428513"/>
                    <a:ext cx="25063" cy="45382"/>
                  </a:xfrm>
                  <a:custGeom>
                    <a:rect b="b" l="l" r="r" t="t"/>
                    <a:pathLst>
                      <a:path extrusionOk="0" h="2875" w="1588">
                        <a:moveTo>
                          <a:pt x="1115" y="1"/>
                        </a:moveTo>
                        <a:lnTo>
                          <a:pt x="0" y="1287"/>
                        </a:lnTo>
                        <a:lnTo>
                          <a:pt x="472" y="2875"/>
                        </a:lnTo>
                        <a:lnTo>
                          <a:pt x="1587" y="1459"/>
                        </a:lnTo>
                        <a:lnTo>
                          <a:pt x="1115"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41" name="Google Shape;1241;p60"/>
                <p:cNvGrpSpPr/>
                <p:nvPr/>
              </p:nvGrpSpPr>
              <p:grpSpPr>
                <a:xfrm rot="-388270">
                  <a:off x="4413988" y="3429747"/>
                  <a:ext cx="121198" cy="144235"/>
                  <a:chOff x="5758861" y="3329655"/>
                  <a:chExt cx="121202" cy="144240"/>
                </a:xfrm>
              </p:grpSpPr>
              <p:sp>
                <p:nvSpPr>
                  <p:cNvPr id="1242" name="Google Shape;1242;p60"/>
                  <p:cNvSpPr/>
                  <p:nvPr/>
                </p:nvSpPr>
                <p:spPr>
                  <a:xfrm>
                    <a:off x="5829261" y="3335069"/>
                    <a:ext cx="25078" cy="45382"/>
                  </a:xfrm>
                  <a:custGeom>
                    <a:rect b="b" l="l" r="r" t="t"/>
                    <a:pathLst>
                      <a:path extrusionOk="0" h="2875" w="1589">
                        <a:moveTo>
                          <a:pt x="1116" y="1"/>
                        </a:moveTo>
                        <a:lnTo>
                          <a:pt x="1" y="1287"/>
                        </a:lnTo>
                        <a:lnTo>
                          <a:pt x="473" y="2875"/>
                        </a:lnTo>
                        <a:lnTo>
                          <a:pt x="1588" y="1459"/>
                        </a:lnTo>
                        <a:lnTo>
                          <a:pt x="1116"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3" name="Google Shape;1243;p60"/>
                  <p:cNvSpPr/>
                  <p:nvPr/>
                </p:nvSpPr>
                <p:spPr>
                  <a:xfrm>
                    <a:off x="5768330" y="3375019"/>
                    <a:ext cx="25078" cy="45382"/>
                  </a:xfrm>
                  <a:custGeom>
                    <a:rect b="b" l="l" r="r" t="t"/>
                    <a:pathLst>
                      <a:path extrusionOk="0" h="2875" w="1589">
                        <a:moveTo>
                          <a:pt x="1116" y="1"/>
                        </a:moveTo>
                        <a:lnTo>
                          <a:pt x="1" y="1245"/>
                        </a:lnTo>
                        <a:lnTo>
                          <a:pt x="473" y="2875"/>
                        </a:lnTo>
                        <a:lnTo>
                          <a:pt x="1588" y="1416"/>
                        </a:lnTo>
                        <a:lnTo>
                          <a:pt x="1116"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4" name="Google Shape;1244;p60"/>
                  <p:cNvSpPr/>
                  <p:nvPr/>
                </p:nvSpPr>
                <p:spPr>
                  <a:xfrm>
                    <a:off x="5778493" y="3329655"/>
                    <a:ext cx="25063" cy="45382"/>
                  </a:xfrm>
                  <a:custGeom>
                    <a:rect b="b" l="l" r="r" t="t"/>
                    <a:pathLst>
                      <a:path extrusionOk="0" h="2875" w="1588">
                        <a:moveTo>
                          <a:pt x="1116" y="0"/>
                        </a:moveTo>
                        <a:lnTo>
                          <a:pt x="0" y="1287"/>
                        </a:lnTo>
                        <a:lnTo>
                          <a:pt x="472" y="2875"/>
                        </a:lnTo>
                        <a:lnTo>
                          <a:pt x="1588" y="1459"/>
                        </a:lnTo>
                        <a:lnTo>
                          <a:pt x="1116"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5" name="Google Shape;1245;p60"/>
                  <p:cNvSpPr/>
                  <p:nvPr/>
                </p:nvSpPr>
                <p:spPr>
                  <a:xfrm>
                    <a:off x="5804216" y="3332354"/>
                    <a:ext cx="24384" cy="45398"/>
                  </a:xfrm>
                  <a:custGeom>
                    <a:rect b="b" l="l" r="r" t="t"/>
                    <a:pathLst>
                      <a:path extrusionOk="0" h="2876" w="1545">
                        <a:moveTo>
                          <a:pt x="1116" y="1"/>
                        </a:moveTo>
                        <a:lnTo>
                          <a:pt x="1" y="1245"/>
                        </a:lnTo>
                        <a:lnTo>
                          <a:pt x="473" y="2875"/>
                        </a:lnTo>
                        <a:lnTo>
                          <a:pt x="1545" y="1417"/>
                        </a:lnTo>
                        <a:lnTo>
                          <a:pt x="1116"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6" name="Google Shape;1246;p60"/>
                  <p:cNvSpPr/>
                  <p:nvPr/>
                </p:nvSpPr>
                <p:spPr>
                  <a:xfrm>
                    <a:off x="5855000" y="3338463"/>
                    <a:ext cx="25063" cy="45382"/>
                  </a:xfrm>
                  <a:custGeom>
                    <a:rect b="b" l="l" r="r" t="t"/>
                    <a:pathLst>
                      <a:path extrusionOk="0" h="2875" w="1588">
                        <a:moveTo>
                          <a:pt x="1115" y="0"/>
                        </a:moveTo>
                        <a:lnTo>
                          <a:pt x="0" y="1287"/>
                        </a:lnTo>
                        <a:lnTo>
                          <a:pt x="472" y="2874"/>
                        </a:lnTo>
                        <a:lnTo>
                          <a:pt x="1587" y="1459"/>
                        </a:lnTo>
                        <a:lnTo>
                          <a:pt x="1115"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7" name="Google Shape;1247;p60"/>
                  <p:cNvSpPr/>
                  <p:nvPr/>
                </p:nvSpPr>
                <p:spPr>
                  <a:xfrm>
                    <a:off x="5844837" y="3383827"/>
                    <a:ext cx="25063" cy="45382"/>
                  </a:xfrm>
                  <a:custGeom>
                    <a:rect b="b" l="l" r="r" t="t"/>
                    <a:pathLst>
                      <a:path extrusionOk="0" h="2875" w="1588">
                        <a:moveTo>
                          <a:pt x="1116" y="0"/>
                        </a:moveTo>
                        <a:lnTo>
                          <a:pt x="1" y="1244"/>
                        </a:lnTo>
                        <a:lnTo>
                          <a:pt x="472" y="2874"/>
                        </a:lnTo>
                        <a:lnTo>
                          <a:pt x="1588" y="1416"/>
                        </a:lnTo>
                        <a:lnTo>
                          <a:pt x="1116"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8" name="Google Shape;1248;p60"/>
                  <p:cNvSpPr/>
                  <p:nvPr/>
                </p:nvSpPr>
                <p:spPr>
                  <a:xfrm>
                    <a:off x="5819792" y="3380433"/>
                    <a:ext cx="24384" cy="45382"/>
                  </a:xfrm>
                  <a:custGeom>
                    <a:rect b="b" l="l" r="r" t="t"/>
                    <a:pathLst>
                      <a:path extrusionOk="0" h="2875" w="1545">
                        <a:moveTo>
                          <a:pt x="1073" y="1"/>
                        </a:moveTo>
                        <a:lnTo>
                          <a:pt x="0" y="1245"/>
                        </a:lnTo>
                        <a:lnTo>
                          <a:pt x="429" y="2875"/>
                        </a:lnTo>
                        <a:lnTo>
                          <a:pt x="1545" y="1416"/>
                        </a:lnTo>
                        <a:lnTo>
                          <a:pt x="1073"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9" name="Google Shape;1249;p60"/>
                  <p:cNvSpPr/>
                  <p:nvPr/>
                </p:nvSpPr>
                <p:spPr>
                  <a:xfrm>
                    <a:off x="5794069" y="3377056"/>
                    <a:ext cx="25063" cy="45382"/>
                  </a:xfrm>
                  <a:custGeom>
                    <a:rect b="b" l="l" r="r" t="t"/>
                    <a:pathLst>
                      <a:path extrusionOk="0" h="2875" w="1588">
                        <a:moveTo>
                          <a:pt x="1116" y="0"/>
                        </a:moveTo>
                        <a:lnTo>
                          <a:pt x="0" y="1287"/>
                        </a:lnTo>
                        <a:lnTo>
                          <a:pt x="472" y="2874"/>
                        </a:lnTo>
                        <a:lnTo>
                          <a:pt x="1587" y="1459"/>
                        </a:lnTo>
                        <a:lnTo>
                          <a:pt x="1116"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0" name="Google Shape;1250;p60"/>
                  <p:cNvSpPr/>
                  <p:nvPr/>
                </p:nvSpPr>
                <p:spPr>
                  <a:xfrm>
                    <a:off x="5783906" y="3422420"/>
                    <a:ext cx="25063" cy="44703"/>
                  </a:xfrm>
                  <a:custGeom>
                    <a:rect b="b" l="l" r="r" t="t"/>
                    <a:pathLst>
                      <a:path extrusionOk="0" h="2832" w="1588">
                        <a:moveTo>
                          <a:pt x="1116" y="0"/>
                        </a:moveTo>
                        <a:lnTo>
                          <a:pt x="1" y="1244"/>
                        </a:lnTo>
                        <a:lnTo>
                          <a:pt x="473" y="2832"/>
                        </a:lnTo>
                        <a:lnTo>
                          <a:pt x="1588" y="1416"/>
                        </a:lnTo>
                        <a:lnTo>
                          <a:pt x="1116"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1" name="Google Shape;1251;p60"/>
                  <p:cNvSpPr/>
                  <p:nvPr/>
                </p:nvSpPr>
                <p:spPr>
                  <a:xfrm>
                    <a:off x="5758861" y="3419705"/>
                    <a:ext cx="24384" cy="45398"/>
                  </a:xfrm>
                  <a:custGeom>
                    <a:rect b="b" l="l" r="r" t="t"/>
                    <a:pathLst>
                      <a:path extrusionOk="0" h="2876" w="1545">
                        <a:moveTo>
                          <a:pt x="1116" y="1"/>
                        </a:moveTo>
                        <a:lnTo>
                          <a:pt x="0" y="1288"/>
                        </a:lnTo>
                        <a:lnTo>
                          <a:pt x="472" y="2875"/>
                        </a:lnTo>
                        <a:lnTo>
                          <a:pt x="1545" y="1459"/>
                        </a:lnTo>
                        <a:lnTo>
                          <a:pt x="1116"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2" name="Google Shape;1252;p60"/>
                  <p:cNvSpPr/>
                  <p:nvPr/>
                </p:nvSpPr>
                <p:spPr>
                  <a:xfrm>
                    <a:off x="5809629" y="3425135"/>
                    <a:ext cx="24400" cy="45382"/>
                  </a:xfrm>
                  <a:custGeom>
                    <a:rect b="b" l="l" r="r" t="t"/>
                    <a:pathLst>
                      <a:path extrusionOk="0" h="2875" w="1546">
                        <a:moveTo>
                          <a:pt x="1116" y="0"/>
                        </a:moveTo>
                        <a:lnTo>
                          <a:pt x="1" y="1287"/>
                        </a:lnTo>
                        <a:lnTo>
                          <a:pt x="473" y="2874"/>
                        </a:lnTo>
                        <a:lnTo>
                          <a:pt x="1545" y="1459"/>
                        </a:lnTo>
                        <a:lnTo>
                          <a:pt x="1116"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3" name="Google Shape;1253;p60"/>
                  <p:cNvSpPr/>
                  <p:nvPr/>
                </p:nvSpPr>
                <p:spPr>
                  <a:xfrm>
                    <a:off x="5834690" y="3428513"/>
                    <a:ext cx="25063" cy="45382"/>
                  </a:xfrm>
                  <a:custGeom>
                    <a:rect b="b" l="l" r="r" t="t"/>
                    <a:pathLst>
                      <a:path extrusionOk="0" h="2875" w="1588">
                        <a:moveTo>
                          <a:pt x="1115" y="1"/>
                        </a:moveTo>
                        <a:lnTo>
                          <a:pt x="0" y="1287"/>
                        </a:lnTo>
                        <a:lnTo>
                          <a:pt x="472" y="2875"/>
                        </a:lnTo>
                        <a:lnTo>
                          <a:pt x="1587" y="1459"/>
                        </a:lnTo>
                        <a:lnTo>
                          <a:pt x="1115"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254" name="Google Shape;1254;p60"/>
              <p:cNvGrpSpPr/>
              <p:nvPr/>
            </p:nvGrpSpPr>
            <p:grpSpPr>
              <a:xfrm flipH="1" rot="1161715">
                <a:off x="4984900" y="5661327"/>
                <a:ext cx="350102" cy="171850"/>
                <a:chOff x="6049850" y="3508475"/>
                <a:chExt cx="233825" cy="114775"/>
              </a:xfrm>
            </p:grpSpPr>
            <p:sp>
              <p:nvSpPr>
                <p:cNvPr id="1255" name="Google Shape;1255;p60"/>
                <p:cNvSpPr/>
                <p:nvPr/>
              </p:nvSpPr>
              <p:spPr>
                <a:xfrm>
                  <a:off x="6049850" y="3508475"/>
                  <a:ext cx="233825" cy="114775"/>
                </a:xfrm>
                <a:custGeom>
                  <a:rect b="b" l="l" r="r" t="t"/>
                  <a:pathLst>
                    <a:path extrusionOk="0" h="4591" w="9353">
                      <a:moveTo>
                        <a:pt x="387" y="0"/>
                      </a:moveTo>
                      <a:lnTo>
                        <a:pt x="0" y="4591"/>
                      </a:lnTo>
                      <a:lnTo>
                        <a:pt x="0" y="4591"/>
                      </a:lnTo>
                      <a:lnTo>
                        <a:pt x="9352" y="4333"/>
                      </a:lnTo>
                      <a:lnTo>
                        <a:pt x="4591" y="2017"/>
                      </a:lnTo>
                      <a:lnTo>
                        <a:pt x="4848" y="215"/>
                      </a:lnTo>
                      <a:lnTo>
                        <a:pt x="387"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6" name="Google Shape;1256;p60"/>
                <p:cNvSpPr/>
                <p:nvPr/>
              </p:nvSpPr>
              <p:spPr>
                <a:xfrm>
                  <a:off x="6177475" y="3570950"/>
                  <a:ext cx="13975" cy="18275"/>
                </a:xfrm>
                <a:custGeom>
                  <a:rect b="b" l="l" r="r" t="t"/>
                  <a:pathLst>
                    <a:path extrusionOk="0" h="731" w="559">
                      <a:moveTo>
                        <a:pt x="537" y="0"/>
                      </a:moveTo>
                      <a:cubicBezTo>
                        <a:pt x="526" y="0"/>
                        <a:pt x="515" y="11"/>
                        <a:pt x="515" y="32"/>
                      </a:cubicBezTo>
                      <a:cubicBezTo>
                        <a:pt x="429" y="161"/>
                        <a:pt x="344" y="290"/>
                        <a:pt x="258" y="376"/>
                      </a:cubicBezTo>
                      <a:cubicBezTo>
                        <a:pt x="172" y="461"/>
                        <a:pt x="43" y="547"/>
                        <a:pt x="0" y="676"/>
                      </a:cubicBezTo>
                      <a:cubicBezTo>
                        <a:pt x="0" y="676"/>
                        <a:pt x="0" y="731"/>
                        <a:pt x="22" y="731"/>
                      </a:cubicBezTo>
                      <a:cubicBezTo>
                        <a:pt x="28" y="731"/>
                        <a:pt x="35" y="727"/>
                        <a:pt x="43" y="719"/>
                      </a:cubicBezTo>
                      <a:cubicBezTo>
                        <a:pt x="258" y="547"/>
                        <a:pt x="472" y="290"/>
                        <a:pt x="558" y="32"/>
                      </a:cubicBezTo>
                      <a:cubicBezTo>
                        <a:pt x="558" y="11"/>
                        <a:pt x="547" y="0"/>
                        <a:pt x="53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7" name="Google Shape;1257;p60"/>
                <p:cNvSpPr/>
                <p:nvPr/>
              </p:nvSpPr>
              <p:spPr>
                <a:xfrm>
                  <a:off x="6163525" y="3564250"/>
                  <a:ext cx="16125" cy="19325"/>
                </a:xfrm>
                <a:custGeom>
                  <a:rect b="b" l="l" r="r" t="t"/>
                  <a:pathLst>
                    <a:path extrusionOk="0" h="773" w="645">
                      <a:moveTo>
                        <a:pt x="601" y="0"/>
                      </a:moveTo>
                      <a:cubicBezTo>
                        <a:pt x="516" y="129"/>
                        <a:pt x="430" y="258"/>
                        <a:pt x="301" y="386"/>
                      </a:cubicBezTo>
                      <a:cubicBezTo>
                        <a:pt x="215" y="472"/>
                        <a:pt x="87" y="601"/>
                        <a:pt x="44" y="729"/>
                      </a:cubicBezTo>
                      <a:cubicBezTo>
                        <a:pt x="1" y="772"/>
                        <a:pt x="44" y="772"/>
                        <a:pt x="87" y="772"/>
                      </a:cubicBezTo>
                      <a:cubicBezTo>
                        <a:pt x="172" y="687"/>
                        <a:pt x="301" y="601"/>
                        <a:pt x="344" y="472"/>
                      </a:cubicBezTo>
                      <a:cubicBezTo>
                        <a:pt x="473" y="343"/>
                        <a:pt x="558" y="215"/>
                        <a:pt x="644" y="43"/>
                      </a:cubicBezTo>
                      <a:cubicBezTo>
                        <a:pt x="644" y="43"/>
                        <a:pt x="644" y="0"/>
                        <a:pt x="64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258" name="Google Shape;1258;p60"/>
            <p:cNvGrpSpPr/>
            <p:nvPr/>
          </p:nvGrpSpPr>
          <p:grpSpPr>
            <a:xfrm>
              <a:off x="5929268" y="2382231"/>
              <a:ext cx="890137" cy="2288971"/>
              <a:chOff x="6780200" y="2070225"/>
              <a:chExt cx="595250" cy="1530675"/>
            </a:xfrm>
          </p:grpSpPr>
          <p:sp>
            <p:nvSpPr>
              <p:cNvPr id="1259" name="Google Shape;1259;p60"/>
              <p:cNvSpPr/>
              <p:nvPr/>
            </p:nvSpPr>
            <p:spPr>
              <a:xfrm>
                <a:off x="7296075" y="2300800"/>
                <a:ext cx="79375" cy="108425"/>
              </a:xfrm>
              <a:custGeom>
                <a:rect b="b" l="l" r="r" t="t"/>
                <a:pathLst>
                  <a:path extrusionOk="0" h="4337" w="3175">
                    <a:moveTo>
                      <a:pt x="2385" y="1"/>
                    </a:moveTo>
                    <a:cubicBezTo>
                      <a:pt x="2127" y="1"/>
                      <a:pt x="1712" y="1848"/>
                      <a:pt x="1544" y="1848"/>
                    </a:cubicBezTo>
                    <a:cubicBezTo>
                      <a:pt x="1373" y="1805"/>
                      <a:pt x="2016" y="261"/>
                      <a:pt x="1888" y="218"/>
                    </a:cubicBezTo>
                    <a:cubicBezTo>
                      <a:pt x="1878" y="211"/>
                      <a:pt x="1868" y="207"/>
                      <a:pt x="1857" y="207"/>
                    </a:cubicBezTo>
                    <a:cubicBezTo>
                      <a:pt x="1617" y="207"/>
                      <a:pt x="1028" y="1901"/>
                      <a:pt x="987" y="2106"/>
                    </a:cubicBezTo>
                    <a:cubicBezTo>
                      <a:pt x="901" y="2277"/>
                      <a:pt x="815" y="2363"/>
                      <a:pt x="644" y="2363"/>
                    </a:cubicBezTo>
                    <a:cubicBezTo>
                      <a:pt x="515" y="2363"/>
                      <a:pt x="901" y="1505"/>
                      <a:pt x="944" y="1162"/>
                    </a:cubicBezTo>
                    <a:cubicBezTo>
                      <a:pt x="944" y="1125"/>
                      <a:pt x="935" y="1109"/>
                      <a:pt x="919" y="1109"/>
                    </a:cubicBezTo>
                    <a:cubicBezTo>
                      <a:pt x="786" y="1109"/>
                      <a:pt x="158" y="2266"/>
                      <a:pt x="43" y="2535"/>
                    </a:cubicBezTo>
                    <a:cubicBezTo>
                      <a:pt x="0" y="3007"/>
                      <a:pt x="0" y="3436"/>
                      <a:pt x="43" y="3907"/>
                    </a:cubicBezTo>
                    <a:lnTo>
                      <a:pt x="1630" y="4336"/>
                    </a:lnTo>
                    <a:cubicBezTo>
                      <a:pt x="1973" y="3907"/>
                      <a:pt x="2317" y="3393"/>
                      <a:pt x="2574" y="2878"/>
                    </a:cubicBezTo>
                    <a:cubicBezTo>
                      <a:pt x="2769" y="2255"/>
                      <a:pt x="3175" y="680"/>
                      <a:pt x="2993" y="680"/>
                    </a:cubicBezTo>
                    <a:cubicBezTo>
                      <a:pt x="2974" y="680"/>
                      <a:pt x="2949" y="697"/>
                      <a:pt x="2917" y="733"/>
                    </a:cubicBezTo>
                    <a:cubicBezTo>
                      <a:pt x="2917" y="733"/>
                      <a:pt x="2417" y="2192"/>
                      <a:pt x="2403" y="2192"/>
                    </a:cubicBezTo>
                    <a:cubicBezTo>
                      <a:pt x="2403" y="2192"/>
                      <a:pt x="2402" y="2192"/>
                      <a:pt x="2402" y="2191"/>
                    </a:cubicBezTo>
                    <a:cubicBezTo>
                      <a:pt x="2360" y="2106"/>
                      <a:pt x="2874" y="261"/>
                      <a:pt x="2660" y="218"/>
                    </a:cubicBezTo>
                    <a:cubicBezTo>
                      <a:pt x="2658" y="218"/>
                      <a:pt x="2657" y="217"/>
                      <a:pt x="2655" y="217"/>
                    </a:cubicBezTo>
                    <a:cubicBezTo>
                      <a:pt x="2525" y="217"/>
                      <a:pt x="2161" y="1894"/>
                      <a:pt x="1986" y="1894"/>
                    </a:cubicBezTo>
                    <a:cubicBezTo>
                      <a:pt x="1982" y="1894"/>
                      <a:pt x="1977" y="1893"/>
                      <a:pt x="1973" y="1891"/>
                    </a:cubicBezTo>
                    <a:cubicBezTo>
                      <a:pt x="1845" y="1805"/>
                      <a:pt x="2660" y="89"/>
                      <a:pt x="2402" y="4"/>
                    </a:cubicBezTo>
                    <a:cubicBezTo>
                      <a:pt x="2397" y="2"/>
                      <a:pt x="2391" y="1"/>
                      <a:pt x="2385" y="1"/>
                    </a:cubicBezTo>
                    <a:close/>
                  </a:path>
                </a:pathLst>
              </a:custGeom>
              <a:solidFill>
                <a:srgbClr val="C37D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0" name="Google Shape;1260;p60"/>
              <p:cNvSpPr/>
              <p:nvPr/>
            </p:nvSpPr>
            <p:spPr>
              <a:xfrm>
                <a:off x="7318575" y="2362000"/>
                <a:ext cx="16125" cy="24100"/>
              </a:xfrm>
              <a:custGeom>
                <a:rect b="b" l="l" r="r" t="t"/>
                <a:pathLst>
                  <a:path extrusionOk="0" h="964" w="645">
                    <a:moveTo>
                      <a:pt x="44" y="1"/>
                    </a:moveTo>
                    <a:lnTo>
                      <a:pt x="1" y="44"/>
                    </a:lnTo>
                    <a:cubicBezTo>
                      <a:pt x="387" y="172"/>
                      <a:pt x="602" y="559"/>
                      <a:pt x="559" y="945"/>
                    </a:cubicBezTo>
                    <a:cubicBezTo>
                      <a:pt x="559" y="945"/>
                      <a:pt x="578" y="964"/>
                      <a:pt x="590" y="964"/>
                    </a:cubicBezTo>
                    <a:cubicBezTo>
                      <a:pt x="597" y="964"/>
                      <a:pt x="602" y="959"/>
                      <a:pt x="602" y="945"/>
                    </a:cubicBezTo>
                    <a:cubicBezTo>
                      <a:pt x="644" y="516"/>
                      <a:pt x="430" y="130"/>
                      <a:pt x="4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1" name="Google Shape;1261;p60"/>
              <p:cNvSpPr/>
              <p:nvPr/>
            </p:nvSpPr>
            <p:spPr>
              <a:xfrm>
                <a:off x="6780200" y="2360925"/>
                <a:ext cx="156600" cy="399000"/>
              </a:xfrm>
              <a:custGeom>
                <a:rect b="b" l="l" r="r" t="t"/>
                <a:pathLst>
                  <a:path extrusionOk="0" h="15960" w="6264">
                    <a:moveTo>
                      <a:pt x="6049" y="1"/>
                    </a:moveTo>
                    <a:cubicBezTo>
                      <a:pt x="5921" y="215"/>
                      <a:pt x="687" y="6865"/>
                      <a:pt x="344" y="9610"/>
                    </a:cubicBezTo>
                    <a:cubicBezTo>
                      <a:pt x="1" y="12313"/>
                      <a:pt x="4934" y="15959"/>
                      <a:pt x="4934" y="15959"/>
                    </a:cubicBezTo>
                    <a:lnTo>
                      <a:pt x="6264" y="13214"/>
                    </a:lnTo>
                    <a:cubicBezTo>
                      <a:pt x="6264" y="13214"/>
                      <a:pt x="3175" y="9782"/>
                      <a:pt x="3304" y="9181"/>
                    </a:cubicBezTo>
                    <a:cubicBezTo>
                      <a:pt x="3433" y="8624"/>
                      <a:pt x="6092" y="4720"/>
                      <a:pt x="6092" y="4720"/>
                    </a:cubicBezTo>
                    <a:lnTo>
                      <a:pt x="6049"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2" name="Google Shape;1262;p60"/>
              <p:cNvSpPr/>
              <p:nvPr/>
            </p:nvSpPr>
            <p:spPr>
              <a:xfrm>
                <a:off x="6903550" y="2750250"/>
                <a:ext cx="274575" cy="778625"/>
              </a:xfrm>
              <a:custGeom>
                <a:rect b="b" l="l" r="r" t="t"/>
                <a:pathLst>
                  <a:path extrusionOk="0" h="31145" w="10983">
                    <a:moveTo>
                      <a:pt x="10811" y="0"/>
                    </a:moveTo>
                    <a:lnTo>
                      <a:pt x="0" y="386"/>
                    </a:lnTo>
                    <a:lnTo>
                      <a:pt x="1287" y="31145"/>
                    </a:lnTo>
                    <a:lnTo>
                      <a:pt x="4033" y="31145"/>
                    </a:lnTo>
                    <a:cubicBezTo>
                      <a:pt x="4033" y="31145"/>
                      <a:pt x="4676" y="4933"/>
                      <a:pt x="4891" y="4547"/>
                    </a:cubicBezTo>
                    <a:cubicBezTo>
                      <a:pt x="4933" y="4447"/>
                      <a:pt x="5038" y="4414"/>
                      <a:pt x="5159" y="4414"/>
                    </a:cubicBezTo>
                    <a:cubicBezTo>
                      <a:pt x="5401" y="4414"/>
                      <a:pt x="5706" y="4547"/>
                      <a:pt x="5706" y="4547"/>
                    </a:cubicBezTo>
                    <a:lnTo>
                      <a:pt x="5791" y="31016"/>
                    </a:lnTo>
                    <a:lnTo>
                      <a:pt x="8494" y="30930"/>
                    </a:lnTo>
                    <a:cubicBezTo>
                      <a:pt x="8494" y="30930"/>
                      <a:pt x="10982" y="6049"/>
                      <a:pt x="10811" y="0"/>
                    </a:cubicBezTo>
                    <a:close/>
                  </a:path>
                </a:pathLst>
              </a:custGeom>
              <a:solidFill>
                <a:srgbClr val="CA6E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3" name="Google Shape;1263;p60"/>
              <p:cNvSpPr/>
              <p:nvPr/>
            </p:nvSpPr>
            <p:spPr>
              <a:xfrm>
                <a:off x="6899350" y="2306250"/>
                <a:ext cx="270859" cy="462250"/>
              </a:xfrm>
              <a:custGeom>
                <a:rect b="b" l="l" r="r" t="t"/>
                <a:pathLst>
                  <a:path extrusionOk="0" h="18490" w="10597">
                    <a:moveTo>
                      <a:pt x="5620" y="0"/>
                    </a:moveTo>
                    <a:cubicBezTo>
                      <a:pt x="5620" y="0"/>
                      <a:pt x="344" y="129"/>
                      <a:pt x="301" y="5663"/>
                    </a:cubicBezTo>
                    <a:cubicBezTo>
                      <a:pt x="215" y="11197"/>
                      <a:pt x="1" y="18489"/>
                      <a:pt x="1" y="18489"/>
                    </a:cubicBezTo>
                    <a:lnTo>
                      <a:pt x="10597" y="17760"/>
                    </a:lnTo>
                    <a:lnTo>
                      <a:pt x="10597" y="5320"/>
                    </a:lnTo>
                    <a:cubicBezTo>
                      <a:pt x="10597" y="2488"/>
                      <a:pt x="8495" y="86"/>
                      <a:pt x="587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4" name="Google Shape;1264;p60"/>
              <p:cNvSpPr/>
              <p:nvPr/>
            </p:nvSpPr>
            <p:spPr>
              <a:xfrm>
                <a:off x="6907825" y="2070225"/>
                <a:ext cx="217750" cy="363600"/>
              </a:xfrm>
              <a:custGeom>
                <a:rect b="b" l="l" r="r" t="t"/>
                <a:pathLst>
                  <a:path extrusionOk="0" h="14544" w="8710">
                    <a:moveTo>
                      <a:pt x="4104" y="1"/>
                    </a:moveTo>
                    <a:cubicBezTo>
                      <a:pt x="3447" y="1"/>
                      <a:pt x="2804" y="211"/>
                      <a:pt x="2274" y="647"/>
                    </a:cubicBezTo>
                    <a:cubicBezTo>
                      <a:pt x="1502" y="1248"/>
                      <a:pt x="902" y="2063"/>
                      <a:pt x="515" y="3006"/>
                    </a:cubicBezTo>
                    <a:cubicBezTo>
                      <a:pt x="172" y="3736"/>
                      <a:pt x="1" y="4551"/>
                      <a:pt x="86" y="5409"/>
                    </a:cubicBezTo>
                    <a:cubicBezTo>
                      <a:pt x="172" y="6052"/>
                      <a:pt x="430" y="6653"/>
                      <a:pt x="473" y="7296"/>
                    </a:cubicBezTo>
                    <a:cubicBezTo>
                      <a:pt x="473" y="8154"/>
                      <a:pt x="430" y="8969"/>
                      <a:pt x="344" y="9827"/>
                    </a:cubicBezTo>
                    <a:cubicBezTo>
                      <a:pt x="387" y="11243"/>
                      <a:pt x="987" y="12573"/>
                      <a:pt x="2060" y="13517"/>
                    </a:cubicBezTo>
                    <a:cubicBezTo>
                      <a:pt x="2855" y="14167"/>
                      <a:pt x="3893" y="14543"/>
                      <a:pt x="4944" y="14543"/>
                    </a:cubicBezTo>
                    <a:cubicBezTo>
                      <a:pt x="5141" y="14543"/>
                      <a:pt x="5338" y="14530"/>
                      <a:pt x="5535" y="14503"/>
                    </a:cubicBezTo>
                    <a:cubicBezTo>
                      <a:pt x="6436" y="14417"/>
                      <a:pt x="7251" y="13945"/>
                      <a:pt x="7765" y="13216"/>
                    </a:cubicBezTo>
                    <a:cubicBezTo>
                      <a:pt x="8109" y="12616"/>
                      <a:pt x="8280" y="11929"/>
                      <a:pt x="8366" y="11243"/>
                    </a:cubicBezTo>
                    <a:cubicBezTo>
                      <a:pt x="8452" y="10685"/>
                      <a:pt x="8452" y="10085"/>
                      <a:pt x="8366" y="9527"/>
                    </a:cubicBezTo>
                    <a:cubicBezTo>
                      <a:pt x="8194" y="8926"/>
                      <a:pt x="7808" y="8369"/>
                      <a:pt x="7765" y="7725"/>
                    </a:cubicBezTo>
                    <a:cubicBezTo>
                      <a:pt x="7680" y="6867"/>
                      <a:pt x="8151" y="6095"/>
                      <a:pt x="8366" y="5280"/>
                    </a:cubicBezTo>
                    <a:cubicBezTo>
                      <a:pt x="8709" y="4036"/>
                      <a:pt x="8452" y="2749"/>
                      <a:pt x="7765" y="1719"/>
                    </a:cubicBezTo>
                    <a:cubicBezTo>
                      <a:pt x="7122" y="776"/>
                      <a:pt x="6092" y="218"/>
                      <a:pt x="4977" y="175"/>
                    </a:cubicBezTo>
                    <a:lnTo>
                      <a:pt x="4848" y="89"/>
                    </a:lnTo>
                    <a:cubicBezTo>
                      <a:pt x="4602" y="31"/>
                      <a:pt x="4352" y="1"/>
                      <a:pt x="410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5" name="Google Shape;1265;p60"/>
              <p:cNvSpPr/>
              <p:nvPr/>
            </p:nvSpPr>
            <p:spPr>
              <a:xfrm>
                <a:off x="6945375" y="2088525"/>
                <a:ext cx="156600" cy="187925"/>
              </a:xfrm>
              <a:custGeom>
                <a:rect b="b" l="l" r="r" t="t"/>
                <a:pathLst>
                  <a:path extrusionOk="0" h="7517" w="6264">
                    <a:moveTo>
                      <a:pt x="3046" y="1"/>
                    </a:moveTo>
                    <a:cubicBezTo>
                      <a:pt x="1373" y="1"/>
                      <a:pt x="0" y="1331"/>
                      <a:pt x="0" y="3004"/>
                    </a:cubicBezTo>
                    <a:cubicBezTo>
                      <a:pt x="0" y="5120"/>
                      <a:pt x="281" y="7516"/>
                      <a:pt x="2473" y="7516"/>
                    </a:cubicBezTo>
                    <a:cubicBezTo>
                      <a:pt x="2547" y="7516"/>
                      <a:pt x="2624" y="7514"/>
                      <a:pt x="2703" y="7508"/>
                    </a:cubicBezTo>
                    <a:cubicBezTo>
                      <a:pt x="6135" y="7293"/>
                      <a:pt x="6263" y="5492"/>
                      <a:pt x="6220" y="4291"/>
                    </a:cubicBezTo>
                    <a:cubicBezTo>
                      <a:pt x="6178" y="3089"/>
                      <a:pt x="5706" y="87"/>
                      <a:pt x="3132" y="1"/>
                    </a:cubicBezTo>
                    <a:close/>
                  </a:path>
                </a:pathLst>
              </a:custGeom>
              <a:solidFill>
                <a:srgbClr val="CA6E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6" name="Google Shape;1266;p60"/>
              <p:cNvSpPr/>
              <p:nvPr/>
            </p:nvSpPr>
            <p:spPr>
              <a:xfrm>
                <a:off x="6922175" y="2179700"/>
                <a:ext cx="39300" cy="53775"/>
              </a:xfrm>
              <a:custGeom>
                <a:rect b="b" l="l" r="r" t="t"/>
                <a:pathLst>
                  <a:path extrusionOk="0" h="2151" w="1572">
                    <a:moveTo>
                      <a:pt x="842" y="0"/>
                    </a:moveTo>
                    <a:cubicBezTo>
                      <a:pt x="413" y="43"/>
                      <a:pt x="113" y="386"/>
                      <a:pt x="113" y="772"/>
                    </a:cubicBezTo>
                    <a:cubicBezTo>
                      <a:pt x="1" y="1445"/>
                      <a:pt x="475" y="2151"/>
                      <a:pt x="1167" y="2151"/>
                    </a:cubicBezTo>
                    <a:cubicBezTo>
                      <a:pt x="1269" y="2151"/>
                      <a:pt x="1375" y="2135"/>
                      <a:pt x="1486" y="2102"/>
                    </a:cubicBezTo>
                    <a:lnTo>
                      <a:pt x="1529" y="515"/>
                    </a:lnTo>
                    <a:cubicBezTo>
                      <a:pt x="1572" y="172"/>
                      <a:pt x="1057" y="0"/>
                      <a:pt x="842" y="0"/>
                    </a:cubicBezTo>
                    <a:close/>
                  </a:path>
                </a:pathLst>
              </a:custGeom>
              <a:solidFill>
                <a:srgbClr val="CA6E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7" name="Google Shape;1267;p60"/>
              <p:cNvSpPr/>
              <p:nvPr/>
            </p:nvSpPr>
            <p:spPr>
              <a:xfrm>
                <a:off x="6982900" y="2167450"/>
                <a:ext cx="5400" cy="6625"/>
              </a:xfrm>
              <a:custGeom>
                <a:rect b="b" l="l" r="r" t="t"/>
                <a:pathLst>
                  <a:path extrusionOk="0" h="265" w="216">
                    <a:moveTo>
                      <a:pt x="107" y="0"/>
                    </a:moveTo>
                    <a:cubicBezTo>
                      <a:pt x="61" y="0"/>
                      <a:pt x="31" y="31"/>
                      <a:pt x="1" y="61"/>
                    </a:cubicBezTo>
                    <a:cubicBezTo>
                      <a:pt x="1" y="104"/>
                      <a:pt x="1" y="147"/>
                      <a:pt x="1" y="190"/>
                    </a:cubicBezTo>
                    <a:cubicBezTo>
                      <a:pt x="1" y="233"/>
                      <a:pt x="43" y="233"/>
                      <a:pt x="43" y="233"/>
                    </a:cubicBezTo>
                    <a:lnTo>
                      <a:pt x="86" y="233"/>
                    </a:lnTo>
                    <a:cubicBezTo>
                      <a:pt x="108" y="254"/>
                      <a:pt x="129" y="265"/>
                      <a:pt x="145" y="265"/>
                    </a:cubicBezTo>
                    <a:cubicBezTo>
                      <a:pt x="161" y="265"/>
                      <a:pt x="172" y="254"/>
                      <a:pt x="172" y="233"/>
                    </a:cubicBezTo>
                    <a:cubicBezTo>
                      <a:pt x="215" y="233"/>
                      <a:pt x="215" y="190"/>
                      <a:pt x="215" y="190"/>
                    </a:cubicBezTo>
                    <a:cubicBezTo>
                      <a:pt x="215" y="164"/>
                      <a:pt x="215" y="139"/>
                      <a:pt x="206" y="113"/>
                    </a:cubicBezTo>
                    <a:lnTo>
                      <a:pt x="206" y="113"/>
                    </a:lnTo>
                    <a:cubicBezTo>
                      <a:pt x="211" y="108"/>
                      <a:pt x="215" y="104"/>
                      <a:pt x="215" y="104"/>
                    </a:cubicBezTo>
                    <a:cubicBezTo>
                      <a:pt x="215" y="61"/>
                      <a:pt x="215" y="18"/>
                      <a:pt x="215" y="18"/>
                    </a:cubicBezTo>
                    <a:lnTo>
                      <a:pt x="172" y="18"/>
                    </a:lnTo>
                    <a:cubicBezTo>
                      <a:pt x="147" y="6"/>
                      <a:pt x="126" y="0"/>
                      <a:pt x="1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8" name="Google Shape;1268;p60"/>
              <p:cNvSpPr/>
              <p:nvPr/>
            </p:nvSpPr>
            <p:spPr>
              <a:xfrm>
                <a:off x="7055825" y="2158825"/>
                <a:ext cx="4325" cy="4800"/>
              </a:xfrm>
              <a:custGeom>
                <a:rect b="b" l="l" r="r" t="t"/>
                <a:pathLst>
                  <a:path extrusionOk="0" h="192" w="173">
                    <a:moveTo>
                      <a:pt x="45" y="1"/>
                    </a:moveTo>
                    <a:cubicBezTo>
                      <a:pt x="20" y="1"/>
                      <a:pt x="1" y="20"/>
                      <a:pt x="1" y="20"/>
                    </a:cubicBezTo>
                    <a:cubicBezTo>
                      <a:pt x="1" y="63"/>
                      <a:pt x="1" y="63"/>
                      <a:pt x="1" y="106"/>
                    </a:cubicBezTo>
                    <a:cubicBezTo>
                      <a:pt x="1" y="106"/>
                      <a:pt x="1" y="149"/>
                      <a:pt x="1" y="192"/>
                    </a:cubicBezTo>
                    <a:lnTo>
                      <a:pt x="129" y="192"/>
                    </a:lnTo>
                    <a:lnTo>
                      <a:pt x="129" y="149"/>
                    </a:lnTo>
                    <a:lnTo>
                      <a:pt x="172" y="106"/>
                    </a:lnTo>
                    <a:cubicBezTo>
                      <a:pt x="172" y="106"/>
                      <a:pt x="172" y="63"/>
                      <a:pt x="172" y="63"/>
                    </a:cubicBezTo>
                    <a:lnTo>
                      <a:pt x="172" y="20"/>
                    </a:lnTo>
                    <a:lnTo>
                      <a:pt x="87" y="20"/>
                    </a:lnTo>
                    <a:cubicBezTo>
                      <a:pt x="72" y="6"/>
                      <a:pt x="58" y="1"/>
                      <a:pt x="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9" name="Google Shape;1269;p60"/>
              <p:cNvSpPr/>
              <p:nvPr/>
            </p:nvSpPr>
            <p:spPr>
              <a:xfrm>
                <a:off x="6992550" y="2205000"/>
                <a:ext cx="51500" cy="19450"/>
              </a:xfrm>
              <a:custGeom>
                <a:rect b="b" l="l" r="r" t="t"/>
                <a:pathLst>
                  <a:path extrusionOk="0" h="778" w="2060">
                    <a:moveTo>
                      <a:pt x="53" y="1"/>
                    </a:moveTo>
                    <a:cubicBezTo>
                      <a:pt x="24" y="1"/>
                      <a:pt x="1" y="41"/>
                      <a:pt x="1" y="103"/>
                    </a:cubicBezTo>
                    <a:cubicBezTo>
                      <a:pt x="258" y="447"/>
                      <a:pt x="644" y="704"/>
                      <a:pt x="1073" y="747"/>
                    </a:cubicBezTo>
                    <a:cubicBezTo>
                      <a:pt x="1164" y="762"/>
                      <a:pt x="1293" y="777"/>
                      <a:pt x="1428" y="777"/>
                    </a:cubicBezTo>
                    <a:cubicBezTo>
                      <a:pt x="1677" y="777"/>
                      <a:pt x="1949" y="727"/>
                      <a:pt x="2060" y="532"/>
                    </a:cubicBezTo>
                    <a:cubicBezTo>
                      <a:pt x="2060" y="502"/>
                      <a:pt x="2017" y="472"/>
                      <a:pt x="1977" y="472"/>
                    </a:cubicBezTo>
                    <a:cubicBezTo>
                      <a:pt x="1960" y="472"/>
                      <a:pt x="1944" y="477"/>
                      <a:pt x="1931" y="490"/>
                    </a:cubicBezTo>
                    <a:cubicBezTo>
                      <a:pt x="1738" y="586"/>
                      <a:pt x="1521" y="634"/>
                      <a:pt x="1298" y="634"/>
                    </a:cubicBezTo>
                    <a:cubicBezTo>
                      <a:pt x="1223" y="634"/>
                      <a:pt x="1148" y="629"/>
                      <a:pt x="1073" y="618"/>
                    </a:cubicBezTo>
                    <a:cubicBezTo>
                      <a:pt x="687" y="575"/>
                      <a:pt x="344" y="361"/>
                      <a:pt x="86" y="18"/>
                    </a:cubicBezTo>
                    <a:cubicBezTo>
                      <a:pt x="75" y="6"/>
                      <a:pt x="64" y="1"/>
                      <a:pt x="5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0" name="Google Shape;1270;p60"/>
              <p:cNvSpPr/>
              <p:nvPr/>
            </p:nvSpPr>
            <p:spPr>
              <a:xfrm>
                <a:off x="6986125" y="2201800"/>
                <a:ext cx="13950" cy="15175"/>
              </a:xfrm>
              <a:custGeom>
                <a:rect b="b" l="l" r="r" t="t"/>
                <a:pathLst>
                  <a:path extrusionOk="0" h="607" w="558">
                    <a:moveTo>
                      <a:pt x="413" y="1"/>
                    </a:moveTo>
                    <a:cubicBezTo>
                      <a:pt x="306" y="1"/>
                      <a:pt x="193" y="49"/>
                      <a:pt x="129" y="146"/>
                    </a:cubicBezTo>
                    <a:cubicBezTo>
                      <a:pt x="86" y="274"/>
                      <a:pt x="43" y="403"/>
                      <a:pt x="0" y="575"/>
                    </a:cubicBezTo>
                    <a:cubicBezTo>
                      <a:pt x="0" y="596"/>
                      <a:pt x="22" y="607"/>
                      <a:pt x="43" y="607"/>
                    </a:cubicBezTo>
                    <a:cubicBezTo>
                      <a:pt x="65" y="607"/>
                      <a:pt x="86" y="596"/>
                      <a:pt x="86" y="575"/>
                    </a:cubicBezTo>
                    <a:lnTo>
                      <a:pt x="129" y="575"/>
                    </a:lnTo>
                    <a:cubicBezTo>
                      <a:pt x="129" y="446"/>
                      <a:pt x="172" y="317"/>
                      <a:pt x="215" y="231"/>
                    </a:cubicBezTo>
                    <a:cubicBezTo>
                      <a:pt x="301" y="146"/>
                      <a:pt x="386" y="103"/>
                      <a:pt x="515" y="103"/>
                    </a:cubicBezTo>
                    <a:cubicBezTo>
                      <a:pt x="558" y="60"/>
                      <a:pt x="558" y="17"/>
                      <a:pt x="515" y="17"/>
                    </a:cubicBezTo>
                    <a:cubicBezTo>
                      <a:pt x="483" y="6"/>
                      <a:pt x="448" y="1"/>
                      <a:pt x="41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1" name="Google Shape;1271;p60"/>
              <p:cNvSpPr/>
              <p:nvPr/>
            </p:nvSpPr>
            <p:spPr>
              <a:xfrm>
                <a:off x="6990400" y="2086300"/>
                <a:ext cx="109425" cy="66600"/>
              </a:xfrm>
              <a:custGeom>
                <a:rect b="b" l="l" r="r" t="t"/>
                <a:pathLst>
                  <a:path extrusionOk="0" h="2664" w="4377">
                    <a:moveTo>
                      <a:pt x="1325" y="0"/>
                    </a:moveTo>
                    <a:cubicBezTo>
                      <a:pt x="881" y="0"/>
                      <a:pt x="418" y="93"/>
                      <a:pt x="1" y="347"/>
                    </a:cubicBezTo>
                    <a:lnTo>
                      <a:pt x="4205" y="2664"/>
                    </a:lnTo>
                    <a:cubicBezTo>
                      <a:pt x="4377" y="1891"/>
                      <a:pt x="3519" y="605"/>
                      <a:pt x="2875" y="347"/>
                    </a:cubicBezTo>
                    <a:cubicBezTo>
                      <a:pt x="2504" y="174"/>
                      <a:pt x="1932" y="0"/>
                      <a:pt x="132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2" name="Google Shape;1272;p60"/>
              <p:cNvSpPr/>
              <p:nvPr/>
            </p:nvSpPr>
            <p:spPr>
              <a:xfrm>
                <a:off x="7020450" y="2158250"/>
                <a:ext cx="18250" cy="46350"/>
              </a:xfrm>
              <a:custGeom>
                <a:rect b="b" l="l" r="r" t="t"/>
                <a:pathLst>
                  <a:path extrusionOk="0" h="1854" w="730">
                    <a:moveTo>
                      <a:pt x="0" y="0"/>
                    </a:moveTo>
                    <a:lnTo>
                      <a:pt x="0" y="43"/>
                    </a:lnTo>
                    <a:cubicBezTo>
                      <a:pt x="0" y="343"/>
                      <a:pt x="43" y="601"/>
                      <a:pt x="129" y="901"/>
                    </a:cubicBezTo>
                    <a:cubicBezTo>
                      <a:pt x="172" y="987"/>
                      <a:pt x="215" y="1116"/>
                      <a:pt x="257" y="1201"/>
                    </a:cubicBezTo>
                    <a:cubicBezTo>
                      <a:pt x="300" y="1287"/>
                      <a:pt x="601" y="1673"/>
                      <a:pt x="386" y="1759"/>
                    </a:cubicBezTo>
                    <a:cubicBezTo>
                      <a:pt x="313" y="1759"/>
                      <a:pt x="334" y="1854"/>
                      <a:pt x="395" y="1854"/>
                    </a:cubicBezTo>
                    <a:cubicBezTo>
                      <a:pt x="405" y="1854"/>
                      <a:pt x="417" y="1851"/>
                      <a:pt x="429" y="1845"/>
                    </a:cubicBezTo>
                    <a:cubicBezTo>
                      <a:pt x="644" y="1802"/>
                      <a:pt x="729" y="1673"/>
                      <a:pt x="601" y="1459"/>
                    </a:cubicBezTo>
                    <a:cubicBezTo>
                      <a:pt x="429" y="1244"/>
                      <a:pt x="300" y="987"/>
                      <a:pt x="215" y="772"/>
                    </a:cubicBezTo>
                    <a:cubicBezTo>
                      <a:pt x="129" y="515"/>
                      <a:pt x="129" y="258"/>
                      <a:pt x="4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3" name="Google Shape;1273;p60"/>
              <p:cNvSpPr/>
              <p:nvPr/>
            </p:nvSpPr>
            <p:spPr>
              <a:xfrm>
                <a:off x="7118025" y="2336275"/>
                <a:ext cx="243475" cy="288525"/>
              </a:xfrm>
              <a:custGeom>
                <a:rect b="b" l="l" r="r" t="t"/>
                <a:pathLst>
                  <a:path extrusionOk="0" h="11541" w="9739">
                    <a:moveTo>
                      <a:pt x="1" y="0"/>
                    </a:moveTo>
                    <a:lnTo>
                      <a:pt x="1631" y="7722"/>
                    </a:lnTo>
                    <a:cubicBezTo>
                      <a:pt x="1631" y="7722"/>
                      <a:pt x="4720" y="11540"/>
                      <a:pt x="6050" y="11540"/>
                    </a:cubicBezTo>
                    <a:cubicBezTo>
                      <a:pt x="8538" y="11540"/>
                      <a:pt x="9739" y="2188"/>
                      <a:pt x="9739" y="2188"/>
                    </a:cubicBezTo>
                    <a:lnTo>
                      <a:pt x="7036" y="1931"/>
                    </a:lnTo>
                    <a:lnTo>
                      <a:pt x="5749" y="7207"/>
                    </a:lnTo>
                    <a:cubicBezTo>
                      <a:pt x="4591" y="5749"/>
                      <a:pt x="3561" y="4247"/>
                      <a:pt x="2704" y="2617"/>
                    </a:cubicBezTo>
                    <a:cubicBezTo>
                      <a:pt x="1588" y="301"/>
                      <a:pt x="1" y="0"/>
                      <a:pt x="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4" name="Google Shape;1274;p60"/>
              <p:cNvSpPr/>
              <p:nvPr/>
            </p:nvSpPr>
            <p:spPr>
              <a:xfrm>
                <a:off x="6858500" y="3124900"/>
                <a:ext cx="358675" cy="49850"/>
              </a:xfrm>
              <a:custGeom>
                <a:rect b="b" l="l" r="r" t="t"/>
                <a:pathLst>
                  <a:path extrusionOk="0" h="1994" w="14347">
                    <a:moveTo>
                      <a:pt x="11129" y="0"/>
                    </a:moveTo>
                    <a:cubicBezTo>
                      <a:pt x="10952" y="0"/>
                      <a:pt x="10774" y="11"/>
                      <a:pt x="10596" y="29"/>
                    </a:cubicBezTo>
                    <a:cubicBezTo>
                      <a:pt x="9438" y="243"/>
                      <a:pt x="8451" y="887"/>
                      <a:pt x="7379" y="1358"/>
                    </a:cubicBezTo>
                    <a:cubicBezTo>
                      <a:pt x="6707" y="1711"/>
                      <a:pt x="5987" y="1895"/>
                      <a:pt x="5255" y="1895"/>
                    </a:cubicBezTo>
                    <a:cubicBezTo>
                      <a:pt x="5006" y="1895"/>
                      <a:pt x="4755" y="1874"/>
                      <a:pt x="4505" y="1830"/>
                    </a:cubicBezTo>
                    <a:cubicBezTo>
                      <a:pt x="3861" y="1616"/>
                      <a:pt x="3261" y="1316"/>
                      <a:pt x="2703" y="930"/>
                    </a:cubicBezTo>
                    <a:cubicBezTo>
                      <a:pt x="2035" y="508"/>
                      <a:pt x="1339" y="144"/>
                      <a:pt x="566" y="144"/>
                    </a:cubicBezTo>
                    <a:cubicBezTo>
                      <a:pt x="396" y="144"/>
                      <a:pt x="222" y="161"/>
                      <a:pt x="43" y="200"/>
                    </a:cubicBezTo>
                    <a:cubicBezTo>
                      <a:pt x="0" y="200"/>
                      <a:pt x="0" y="286"/>
                      <a:pt x="43" y="286"/>
                    </a:cubicBezTo>
                    <a:lnTo>
                      <a:pt x="86" y="286"/>
                    </a:lnTo>
                    <a:cubicBezTo>
                      <a:pt x="222" y="268"/>
                      <a:pt x="352" y="260"/>
                      <a:pt x="479" y="260"/>
                    </a:cubicBezTo>
                    <a:cubicBezTo>
                      <a:pt x="1876" y="260"/>
                      <a:pt x="2778" y="1276"/>
                      <a:pt x="4076" y="1787"/>
                    </a:cubicBezTo>
                    <a:cubicBezTo>
                      <a:pt x="4488" y="1925"/>
                      <a:pt x="4920" y="1993"/>
                      <a:pt x="5357" y="1993"/>
                    </a:cubicBezTo>
                    <a:cubicBezTo>
                      <a:pt x="6011" y="1993"/>
                      <a:pt x="6675" y="1839"/>
                      <a:pt x="7293" y="1530"/>
                    </a:cubicBezTo>
                    <a:cubicBezTo>
                      <a:pt x="8551" y="1001"/>
                      <a:pt x="9808" y="165"/>
                      <a:pt x="11164" y="165"/>
                    </a:cubicBezTo>
                    <a:cubicBezTo>
                      <a:pt x="11566" y="165"/>
                      <a:pt x="11976" y="238"/>
                      <a:pt x="12398" y="415"/>
                    </a:cubicBezTo>
                    <a:cubicBezTo>
                      <a:pt x="12785" y="595"/>
                      <a:pt x="13188" y="807"/>
                      <a:pt x="13568" y="807"/>
                    </a:cubicBezTo>
                    <a:cubicBezTo>
                      <a:pt x="13821" y="807"/>
                      <a:pt x="14063" y="714"/>
                      <a:pt x="14286" y="458"/>
                    </a:cubicBezTo>
                    <a:cubicBezTo>
                      <a:pt x="14346" y="397"/>
                      <a:pt x="14300" y="336"/>
                      <a:pt x="14252" y="336"/>
                    </a:cubicBezTo>
                    <a:cubicBezTo>
                      <a:pt x="14232" y="336"/>
                      <a:pt x="14212" y="347"/>
                      <a:pt x="14200" y="372"/>
                    </a:cubicBezTo>
                    <a:cubicBezTo>
                      <a:pt x="13988" y="583"/>
                      <a:pt x="13763" y="661"/>
                      <a:pt x="13532" y="661"/>
                    </a:cubicBezTo>
                    <a:cubicBezTo>
                      <a:pt x="12966" y="661"/>
                      <a:pt x="12371" y="193"/>
                      <a:pt x="11883" y="72"/>
                    </a:cubicBezTo>
                    <a:cubicBezTo>
                      <a:pt x="11632" y="21"/>
                      <a:pt x="11381" y="0"/>
                      <a:pt x="11129" y="0"/>
                    </a:cubicBezTo>
                    <a:close/>
                  </a:path>
                </a:pathLst>
              </a:custGeom>
              <a:solidFill>
                <a:srgbClr val="E2E7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5" name="Google Shape;1275;p60"/>
              <p:cNvSpPr/>
              <p:nvPr/>
            </p:nvSpPr>
            <p:spPr>
              <a:xfrm>
                <a:off x="6860650" y="3162425"/>
                <a:ext cx="352450" cy="46675"/>
              </a:xfrm>
              <a:custGeom>
                <a:rect b="b" l="l" r="r" t="t"/>
                <a:pathLst>
                  <a:path extrusionOk="0" h="1867" w="14098">
                    <a:moveTo>
                      <a:pt x="11093" y="1"/>
                    </a:moveTo>
                    <a:cubicBezTo>
                      <a:pt x="10841" y="1"/>
                      <a:pt x="10590" y="22"/>
                      <a:pt x="10339" y="72"/>
                    </a:cubicBezTo>
                    <a:cubicBezTo>
                      <a:pt x="9009" y="372"/>
                      <a:pt x="7936" y="1273"/>
                      <a:pt x="6649" y="1659"/>
                    </a:cubicBezTo>
                    <a:cubicBezTo>
                      <a:pt x="6366" y="1733"/>
                      <a:pt x="6093" y="1765"/>
                      <a:pt x="5827" y="1765"/>
                    </a:cubicBezTo>
                    <a:cubicBezTo>
                      <a:pt x="3946" y="1765"/>
                      <a:pt x="2459" y="151"/>
                      <a:pt x="600" y="151"/>
                    </a:cubicBezTo>
                    <a:cubicBezTo>
                      <a:pt x="418" y="151"/>
                      <a:pt x="233" y="167"/>
                      <a:pt x="43" y="201"/>
                    </a:cubicBezTo>
                    <a:cubicBezTo>
                      <a:pt x="0" y="201"/>
                      <a:pt x="0" y="286"/>
                      <a:pt x="43" y="286"/>
                    </a:cubicBezTo>
                    <a:cubicBezTo>
                      <a:pt x="164" y="274"/>
                      <a:pt x="284" y="268"/>
                      <a:pt x="402" y="268"/>
                    </a:cubicBezTo>
                    <a:cubicBezTo>
                      <a:pt x="2331" y="268"/>
                      <a:pt x="3883" y="1867"/>
                      <a:pt x="5785" y="1867"/>
                    </a:cubicBezTo>
                    <a:cubicBezTo>
                      <a:pt x="6118" y="1867"/>
                      <a:pt x="6462" y="1818"/>
                      <a:pt x="6821" y="1702"/>
                    </a:cubicBezTo>
                    <a:cubicBezTo>
                      <a:pt x="8237" y="1273"/>
                      <a:pt x="9481" y="158"/>
                      <a:pt x="10982" y="115"/>
                    </a:cubicBezTo>
                    <a:cubicBezTo>
                      <a:pt x="11797" y="115"/>
                      <a:pt x="12312" y="630"/>
                      <a:pt x="13041" y="844"/>
                    </a:cubicBezTo>
                    <a:cubicBezTo>
                      <a:pt x="13167" y="907"/>
                      <a:pt x="13293" y="935"/>
                      <a:pt x="13417" y="935"/>
                    </a:cubicBezTo>
                    <a:cubicBezTo>
                      <a:pt x="13631" y="935"/>
                      <a:pt x="13838" y="851"/>
                      <a:pt x="14028" y="715"/>
                    </a:cubicBezTo>
                    <a:cubicBezTo>
                      <a:pt x="14097" y="681"/>
                      <a:pt x="14055" y="618"/>
                      <a:pt x="14013" y="618"/>
                    </a:cubicBezTo>
                    <a:cubicBezTo>
                      <a:pt x="14003" y="618"/>
                      <a:pt x="13993" y="621"/>
                      <a:pt x="13985" y="630"/>
                    </a:cubicBezTo>
                    <a:cubicBezTo>
                      <a:pt x="13837" y="726"/>
                      <a:pt x="13679" y="765"/>
                      <a:pt x="13517" y="765"/>
                    </a:cubicBezTo>
                    <a:cubicBezTo>
                      <a:pt x="12882" y="765"/>
                      <a:pt x="12172" y="166"/>
                      <a:pt x="11626" y="29"/>
                    </a:cubicBezTo>
                    <a:cubicBezTo>
                      <a:pt x="11448" y="11"/>
                      <a:pt x="11270" y="1"/>
                      <a:pt x="11093" y="1"/>
                    </a:cubicBezTo>
                    <a:close/>
                  </a:path>
                </a:pathLst>
              </a:custGeom>
              <a:solidFill>
                <a:srgbClr val="E2E7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6" name="Google Shape;1276;p60"/>
              <p:cNvSpPr/>
              <p:nvPr/>
            </p:nvSpPr>
            <p:spPr>
              <a:xfrm>
                <a:off x="7285350" y="2424200"/>
                <a:ext cx="67575" cy="20425"/>
              </a:xfrm>
              <a:custGeom>
                <a:rect b="b" l="l" r="r" t="t"/>
                <a:pathLst>
                  <a:path extrusionOk="0" h="817" w="2703">
                    <a:moveTo>
                      <a:pt x="43" y="1"/>
                    </a:moveTo>
                    <a:cubicBezTo>
                      <a:pt x="0" y="44"/>
                      <a:pt x="0" y="87"/>
                      <a:pt x="43" y="87"/>
                    </a:cubicBezTo>
                    <a:cubicBezTo>
                      <a:pt x="858" y="387"/>
                      <a:pt x="1716" y="602"/>
                      <a:pt x="2617" y="816"/>
                    </a:cubicBezTo>
                    <a:cubicBezTo>
                      <a:pt x="2660" y="816"/>
                      <a:pt x="2703" y="730"/>
                      <a:pt x="2617" y="687"/>
                    </a:cubicBezTo>
                    <a:cubicBezTo>
                      <a:pt x="1759" y="430"/>
                      <a:pt x="901" y="173"/>
                      <a:pt x="4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7" name="Google Shape;1277;p60"/>
              <p:cNvSpPr/>
              <p:nvPr/>
            </p:nvSpPr>
            <p:spPr>
              <a:xfrm>
                <a:off x="7287475" y="2402775"/>
                <a:ext cx="71900" cy="22525"/>
              </a:xfrm>
              <a:custGeom>
                <a:rect b="b" l="l" r="r" t="t"/>
                <a:pathLst>
                  <a:path extrusionOk="0" h="901" w="2876">
                    <a:moveTo>
                      <a:pt x="1" y="0"/>
                    </a:moveTo>
                    <a:cubicBezTo>
                      <a:pt x="1" y="43"/>
                      <a:pt x="1" y="86"/>
                      <a:pt x="1" y="86"/>
                    </a:cubicBezTo>
                    <a:cubicBezTo>
                      <a:pt x="945" y="386"/>
                      <a:pt x="1888" y="686"/>
                      <a:pt x="2832" y="901"/>
                    </a:cubicBezTo>
                    <a:cubicBezTo>
                      <a:pt x="2875" y="901"/>
                      <a:pt x="2875" y="858"/>
                      <a:pt x="2832" y="815"/>
                    </a:cubicBezTo>
                    <a:cubicBezTo>
                      <a:pt x="1888" y="515"/>
                      <a:pt x="945" y="300"/>
                      <a:pt x="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8" name="Google Shape;1278;p60"/>
              <p:cNvSpPr/>
              <p:nvPr/>
            </p:nvSpPr>
            <p:spPr>
              <a:xfrm>
                <a:off x="6914275" y="2542625"/>
                <a:ext cx="246475" cy="22400"/>
              </a:xfrm>
              <a:custGeom>
                <a:rect b="b" l="l" r="r" t="t"/>
                <a:pathLst>
                  <a:path extrusionOk="0" h="896" w="9859">
                    <a:moveTo>
                      <a:pt x="2203" y="0"/>
                    </a:moveTo>
                    <a:cubicBezTo>
                      <a:pt x="1429" y="0"/>
                      <a:pt x="680" y="180"/>
                      <a:pt x="0" y="669"/>
                    </a:cubicBezTo>
                    <a:lnTo>
                      <a:pt x="0" y="712"/>
                    </a:lnTo>
                    <a:lnTo>
                      <a:pt x="43" y="712"/>
                    </a:lnTo>
                    <a:cubicBezTo>
                      <a:pt x="666" y="244"/>
                      <a:pt x="1335" y="83"/>
                      <a:pt x="2025" y="83"/>
                    </a:cubicBezTo>
                    <a:cubicBezTo>
                      <a:pt x="3233" y="83"/>
                      <a:pt x="4504" y="579"/>
                      <a:pt x="5706" y="798"/>
                    </a:cubicBezTo>
                    <a:cubicBezTo>
                      <a:pt x="6056" y="864"/>
                      <a:pt x="6413" y="896"/>
                      <a:pt x="6770" y="896"/>
                    </a:cubicBezTo>
                    <a:cubicBezTo>
                      <a:pt x="7812" y="896"/>
                      <a:pt x="8866" y="623"/>
                      <a:pt x="9824" y="112"/>
                    </a:cubicBezTo>
                    <a:cubicBezTo>
                      <a:pt x="9859" y="77"/>
                      <a:pt x="9837" y="14"/>
                      <a:pt x="9782" y="14"/>
                    </a:cubicBezTo>
                    <a:cubicBezTo>
                      <a:pt x="9769" y="14"/>
                      <a:pt x="9755" y="18"/>
                      <a:pt x="9738" y="26"/>
                    </a:cubicBezTo>
                    <a:cubicBezTo>
                      <a:pt x="8838" y="513"/>
                      <a:pt x="7873" y="771"/>
                      <a:pt x="6871" y="771"/>
                    </a:cubicBezTo>
                    <a:cubicBezTo>
                      <a:pt x="6726" y="771"/>
                      <a:pt x="6581" y="766"/>
                      <a:pt x="6435" y="755"/>
                    </a:cubicBezTo>
                    <a:cubicBezTo>
                      <a:pt x="5448" y="626"/>
                      <a:pt x="4504" y="412"/>
                      <a:pt x="3561" y="154"/>
                    </a:cubicBezTo>
                    <a:cubicBezTo>
                      <a:pt x="3105" y="60"/>
                      <a:pt x="2650" y="0"/>
                      <a:pt x="220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9" name="Google Shape;1279;p60"/>
              <p:cNvSpPr/>
              <p:nvPr/>
            </p:nvSpPr>
            <p:spPr>
              <a:xfrm>
                <a:off x="6907825" y="2513400"/>
                <a:ext cx="256000" cy="22425"/>
              </a:xfrm>
              <a:custGeom>
                <a:rect b="b" l="l" r="r" t="t"/>
                <a:pathLst>
                  <a:path extrusionOk="0" h="897" w="10240">
                    <a:moveTo>
                      <a:pt x="2116" y="0"/>
                    </a:moveTo>
                    <a:cubicBezTo>
                      <a:pt x="1368" y="0"/>
                      <a:pt x="639" y="187"/>
                      <a:pt x="1" y="723"/>
                    </a:cubicBezTo>
                    <a:cubicBezTo>
                      <a:pt x="1" y="723"/>
                      <a:pt x="1" y="778"/>
                      <a:pt x="23" y="778"/>
                    </a:cubicBezTo>
                    <a:cubicBezTo>
                      <a:pt x="28" y="778"/>
                      <a:pt x="35" y="774"/>
                      <a:pt x="44" y="766"/>
                    </a:cubicBezTo>
                    <a:lnTo>
                      <a:pt x="86" y="766"/>
                    </a:lnTo>
                    <a:cubicBezTo>
                      <a:pt x="723" y="276"/>
                      <a:pt x="1396" y="110"/>
                      <a:pt x="2085" y="110"/>
                    </a:cubicBezTo>
                    <a:cubicBezTo>
                      <a:pt x="3209" y="110"/>
                      <a:pt x="4375" y="553"/>
                      <a:pt x="5492" y="766"/>
                    </a:cubicBezTo>
                    <a:cubicBezTo>
                      <a:pt x="6016" y="853"/>
                      <a:pt x="6546" y="896"/>
                      <a:pt x="7076" y="896"/>
                    </a:cubicBezTo>
                    <a:cubicBezTo>
                      <a:pt x="8105" y="896"/>
                      <a:pt x="9133" y="734"/>
                      <a:pt x="10125" y="423"/>
                    </a:cubicBezTo>
                    <a:cubicBezTo>
                      <a:pt x="10239" y="423"/>
                      <a:pt x="10218" y="287"/>
                      <a:pt x="10122" y="287"/>
                    </a:cubicBezTo>
                    <a:cubicBezTo>
                      <a:pt x="10109" y="287"/>
                      <a:pt x="10096" y="289"/>
                      <a:pt x="10082" y="294"/>
                    </a:cubicBezTo>
                    <a:cubicBezTo>
                      <a:pt x="9143" y="583"/>
                      <a:pt x="8257" y="697"/>
                      <a:pt x="7376" y="697"/>
                    </a:cubicBezTo>
                    <a:cubicBezTo>
                      <a:pt x="6165" y="697"/>
                      <a:pt x="4963" y="481"/>
                      <a:pt x="3647" y="208"/>
                    </a:cubicBezTo>
                    <a:cubicBezTo>
                      <a:pt x="3143" y="86"/>
                      <a:pt x="2626" y="0"/>
                      <a:pt x="21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0" name="Google Shape;1280;p60"/>
              <p:cNvSpPr/>
              <p:nvPr/>
            </p:nvSpPr>
            <p:spPr>
              <a:xfrm>
                <a:off x="6855275" y="3508475"/>
                <a:ext cx="150175" cy="91175"/>
              </a:xfrm>
              <a:custGeom>
                <a:rect b="b" l="l" r="r" t="t"/>
                <a:pathLst>
                  <a:path extrusionOk="0" h="3647" w="6007">
                    <a:moveTo>
                      <a:pt x="3132" y="0"/>
                    </a:moveTo>
                    <a:lnTo>
                      <a:pt x="3218" y="2617"/>
                    </a:lnTo>
                    <a:lnTo>
                      <a:pt x="1" y="3647"/>
                    </a:lnTo>
                    <a:lnTo>
                      <a:pt x="6006" y="3647"/>
                    </a:lnTo>
                    <a:lnTo>
                      <a:pt x="5964" y="86"/>
                    </a:lnTo>
                    <a:lnTo>
                      <a:pt x="3132"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1" name="Google Shape;1281;p60"/>
              <p:cNvSpPr/>
              <p:nvPr/>
            </p:nvSpPr>
            <p:spPr>
              <a:xfrm>
                <a:off x="6858500" y="3598075"/>
                <a:ext cx="148025" cy="2650"/>
              </a:xfrm>
              <a:custGeom>
                <a:rect b="b" l="l" r="r" t="t"/>
                <a:pathLst>
                  <a:path extrusionOk="0" h="106" w="5921">
                    <a:moveTo>
                      <a:pt x="1972" y="1"/>
                    </a:moveTo>
                    <a:cubicBezTo>
                      <a:pt x="1316" y="1"/>
                      <a:pt x="658" y="6"/>
                      <a:pt x="0" y="20"/>
                    </a:cubicBezTo>
                    <a:lnTo>
                      <a:pt x="0" y="63"/>
                    </a:lnTo>
                    <a:cubicBezTo>
                      <a:pt x="966" y="84"/>
                      <a:pt x="1941" y="84"/>
                      <a:pt x="2923" y="84"/>
                    </a:cubicBezTo>
                    <a:cubicBezTo>
                      <a:pt x="3904" y="84"/>
                      <a:pt x="4891" y="84"/>
                      <a:pt x="5877" y="106"/>
                    </a:cubicBezTo>
                    <a:cubicBezTo>
                      <a:pt x="5920" y="106"/>
                      <a:pt x="5920" y="20"/>
                      <a:pt x="5877" y="20"/>
                    </a:cubicBezTo>
                    <a:cubicBezTo>
                      <a:pt x="4591" y="20"/>
                      <a:pt x="3284" y="1"/>
                      <a:pt x="197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2" name="Google Shape;1282;p60"/>
              <p:cNvSpPr/>
              <p:nvPr/>
            </p:nvSpPr>
            <p:spPr>
              <a:xfrm>
                <a:off x="6920025" y="3577025"/>
                <a:ext cx="8200" cy="12975"/>
              </a:xfrm>
              <a:custGeom>
                <a:rect b="b" l="l" r="r" t="t"/>
                <a:pathLst>
                  <a:path extrusionOk="0" h="519" w="328">
                    <a:moveTo>
                      <a:pt x="84" y="0"/>
                    </a:moveTo>
                    <a:cubicBezTo>
                      <a:pt x="40" y="0"/>
                      <a:pt x="1" y="37"/>
                      <a:pt x="27" y="90"/>
                    </a:cubicBezTo>
                    <a:cubicBezTo>
                      <a:pt x="27" y="176"/>
                      <a:pt x="70" y="261"/>
                      <a:pt x="113" y="347"/>
                    </a:cubicBezTo>
                    <a:cubicBezTo>
                      <a:pt x="156" y="433"/>
                      <a:pt x="199" y="519"/>
                      <a:pt x="242" y="519"/>
                    </a:cubicBezTo>
                    <a:cubicBezTo>
                      <a:pt x="285" y="519"/>
                      <a:pt x="328" y="519"/>
                      <a:pt x="328" y="476"/>
                    </a:cubicBezTo>
                    <a:cubicBezTo>
                      <a:pt x="328" y="433"/>
                      <a:pt x="285" y="347"/>
                      <a:pt x="242" y="304"/>
                    </a:cubicBezTo>
                    <a:cubicBezTo>
                      <a:pt x="199" y="218"/>
                      <a:pt x="156" y="133"/>
                      <a:pt x="156" y="47"/>
                    </a:cubicBezTo>
                    <a:cubicBezTo>
                      <a:pt x="140" y="14"/>
                      <a:pt x="111" y="0"/>
                      <a:pt x="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3" name="Google Shape;1283;p60"/>
              <p:cNvSpPr/>
              <p:nvPr/>
            </p:nvSpPr>
            <p:spPr>
              <a:xfrm>
                <a:off x="6928525" y="3575600"/>
                <a:ext cx="9075" cy="12675"/>
              </a:xfrm>
              <a:custGeom>
                <a:rect b="b" l="l" r="r" t="t"/>
                <a:pathLst>
                  <a:path extrusionOk="0" h="507" w="363">
                    <a:moveTo>
                      <a:pt x="57" y="0"/>
                    </a:moveTo>
                    <a:cubicBezTo>
                      <a:pt x="34" y="0"/>
                      <a:pt x="0" y="31"/>
                      <a:pt x="31" y="61"/>
                    </a:cubicBezTo>
                    <a:lnTo>
                      <a:pt x="31" y="18"/>
                    </a:lnTo>
                    <a:cubicBezTo>
                      <a:pt x="31" y="104"/>
                      <a:pt x="74" y="190"/>
                      <a:pt x="116" y="233"/>
                    </a:cubicBezTo>
                    <a:cubicBezTo>
                      <a:pt x="159" y="318"/>
                      <a:pt x="202" y="404"/>
                      <a:pt x="245" y="490"/>
                    </a:cubicBezTo>
                    <a:cubicBezTo>
                      <a:pt x="257" y="501"/>
                      <a:pt x="271" y="507"/>
                      <a:pt x="286" y="507"/>
                    </a:cubicBezTo>
                    <a:cubicBezTo>
                      <a:pt x="325" y="507"/>
                      <a:pt x="362" y="467"/>
                      <a:pt x="331" y="404"/>
                    </a:cubicBezTo>
                    <a:cubicBezTo>
                      <a:pt x="288" y="318"/>
                      <a:pt x="245" y="275"/>
                      <a:pt x="202" y="190"/>
                    </a:cubicBezTo>
                    <a:cubicBezTo>
                      <a:pt x="202" y="104"/>
                      <a:pt x="116" y="61"/>
                      <a:pt x="74" y="18"/>
                    </a:cubicBezTo>
                    <a:cubicBezTo>
                      <a:pt x="74" y="5"/>
                      <a:pt x="66" y="0"/>
                      <a:pt x="5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4" name="Google Shape;1284;p60"/>
              <p:cNvSpPr/>
              <p:nvPr/>
            </p:nvSpPr>
            <p:spPr>
              <a:xfrm>
                <a:off x="6932500" y="3572825"/>
                <a:ext cx="16100" cy="8600"/>
              </a:xfrm>
              <a:custGeom>
                <a:rect b="b" l="l" r="r" t="t"/>
                <a:pathLst>
                  <a:path extrusionOk="0" h="344" w="644">
                    <a:moveTo>
                      <a:pt x="86" y="0"/>
                    </a:moveTo>
                    <a:cubicBezTo>
                      <a:pt x="43" y="0"/>
                      <a:pt x="0" y="43"/>
                      <a:pt x="43" y="86"/>
                    </a:cubicBezTo>
                    <a:cubicBezTo>
                      <a:pt x="172" y="215"/>
                      <a:pt x="344" y="301"/>
                      <a:pt x="515" y="344"/>
                    </a:cubicBezTo>
                    <a:cubicBezTo>
                      <a:pt x="601" y="344"/>
                      <a:pt x="644" y="215"/>
                      <a:pt x="558" y="172"/>
                    </a:cubicBezTo>
                    <a:lnTo>
                      <a:pt x="301" y="86"/>
                    </a:lnTo>
                    <a:lnTo>
                      <a:pt x="8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5" name="Google Shape;1285;p60"/>
              <p:cNvSpPr/>
              <p:nvPr/>
            </p:nvSpPr>
            <p:spPr>
              <a:xfrm>
                <a:off x="6935725" y="3564250"/>
                <a:ext cx="15025" cy="4050"/>
              </a:xfrm>
              <a:custGeom>
                <a:rect b="b" l="l" r="r" t="t"/>
                <a:pathLst>
                  <a:path extrusionOk="0" h="162" w="601">
                    <a:moveTo>
                      <a:pt x="215" y="0"/>
                    </a:moveTo>
                    <a:cubicBezTo>
                      <a:pt x="129" y="0"/>
                      <a:pt x="43" y="0"/>
                      <a:pt x="0" y="43"/>
                    </a:cubicBezTo>
                    <a:lnTo>
                      <a:pt x="0" y="86"/>
                    </a:lnTo>
                    <a:cubicBezTo>
                      <a:pt x="21" y="129"/>
                      <a:pt x="54" y="140"/>
                      <a:pt x="91" y="140"/>
                    </a:cubicBezTo>
                    <a:cubicBezTo>
                      <a:pt x="129" y="140"/>
                      <a:pt x="172" y="129"/>
                      <a:pt x="215" y="129"/>
                    </a:cubicBezTo>
                    <a:cubicBezTo>
                      <a:pt x="257" y="150"/>
                      <a:pt x="311" y="161"/>
                      <a:pt x="365" y="161"/>
                    </a:cubicBezTo>
                    <a:cubicBezTo>
                      <a:pt x="418" y="161"/>
                      <a:pt x="472" y="150"/>
                      <a:pt x="515" y="129"/>
                    </a:cubicBezTo>
                    <a:cubicBezTo>
                      <a:pt x="601" y="129"/>
                      <a:pt x="601" y="0"/>
                      <a:pt x="51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6" name="Google Shape;1286;p60"/>
              <p:cNvSpPr/>
              <p:nvPr/>
            </p:nvSpPr>
            <p:spPr>
              <a:xfrm>
                <a:off x="6934650" y="3551650"/>
                <a:ext cx="16100" cy="4025"/>
              </a:xfrm>
              <a:custGeom>
                <a:rect b="b" l="l" r="r" t="t"/>
                <a:pathLst>
                  <a:path extrusionOk="0" h="161" w="644">
                    <a:moveTo>
                      <a:pt x="408" y="0"/>
                    </a:moveTo>
                    <a:cubicBezTo>
                      <a:pt x="354" y="0"/>
                      <a:pt x="300" y="11"/>
                      <a:pt x="258" y="32"/>
                    </a:cubicBezTo>
                    <a:cubicBezTo>
                      <a:pt x="172" y="32"/>
                      <a:pt x="86" y="32"/>
                      <a:pt x="0" y="75"/>
                    </a:cubicBezTo>
                    <a:cubicBezTo>
                      <a:pt x="0" y="75"/>
                      <a:pt x="0" y="118"/>
                      <a:pt x="0" y="118"/>
                    </a:cubicBezTo>
                    <a:lnTo>
                      <a:pt x="0" y="161"/>
                    </a:lnTo>
                    <a:lnTo>
                      <a:pt x="258" y="161"/>
                    </a:lnTo>
                    <a:cubicBezTo>
                      <a:pt x="386" y="161"/>
                      <a:pt x="472" y="161"/>
                      <a:pt x="558" y="118"/>
                    </a:cubicBezTo>
                    <a:cubicBezTo>
                      <a:pt x="644" y="118"/>
                      <a:pt x="644" y="32"/>
                      <a:pt x="558" y="32"/>
                    </a:cubicBezTo>
                    <a:cubicBezTo>
                      <a:pt x="515" y="11"/>
                      <a:pt x="461" y="0"/>
                      <a:pt x="40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7" name="Google Shape;1287;p60"/>
              <p:cNvSpPr/>
              <p:nvPr/>
            </p:nvSpPr>
            <p:spPr>
              <a:xfrm>
                <a:off x="6920700" y="3532850"/>
                <a:ext cx="20400" cy="18425"/>
              </a:xfrm>
              <a:custGeom>
                <a:rect b="b" l="l" r="r" t="t"/>
                <a:pathLst>
                  <a:path extrusionOk="0" h="737" w="816">
                    <a:moveTo>
                      <a:pt x="301" y="184"/>
                    </a:moveTo>
                    <a:lnTo>
                      <a:pt x="344" y="227"/>
                    </a:lnTo>
                    <a:cubicBezTo>
                      <a:pt x="387" y="269"/>
                      <a:pt x="429" y="312"/>
                      <a:pt x="472" y="398"/>
                    </a:cubicBezTo>
                    <a:cubicBezTo>
                      <a:pt x="491" y="435"/>
                      <a:pt x="509" y="471"/>
                      <a:pt x="530" y="511"/>
                    </a:cubicBezTo>
                    <a:lnTo>
                      <a:pt x="530" y="511"/>
                    </a:lnTo>
                    <a:cubicBezTo>
                      <a:pt x="510" y="502"/>
                      <a:pt x="490" y="493"/>
                      <a:pt x="472" y="484"/>
                    </a:cubicBezTo>
                    <a:cubicBezTo>
                      <a:pt x="387" y="398"/>
                      <a:pt x="215" y="355"/>
                      <a:pt x="215" y="269"/>
                    </a:cubicBezTo>
                    <a:cubicBezTo>
                      <a:pt x="172" y="184"/>
                      <a:pt x="215" y="184"/>
                      <a:pt x="301" y="184"/>
                    </a:cubicBezTo>
                    <a:close/>
                    <a:moveTo>
                      <a:pt x="193" y="1"/>
                    </a:moveTo>
                    <a:cubicBezTo>
                      <a:pt x="150" y="1"/>
                      <a:pt x="112" y="16"/>
                      <a:pt x="86" y="55"/>
                    </a:cubicBezTo>
                    <a:cubicBezTo>
                      <a:pt x="0" y="227"/>
                      <a:pt x="129" y="355"/>
                      <a:pt x="215" y="441"/>
                    </a:cubicBezTo>
                    <a:cubicBezTo>
                      <a:pt x="343" y="537"/>
                      <a:pt x="471" y="609"/>
                      <a:pt x="617" y="658"/>
                    </a:cubicBezTo>
                    <a:lnTo>
                      <a:pt x="617" y="658"/>
                    </a:lnTo>
                    <a:cubicBezTo>
                      <a:pt x="626" y="671"/>
                      <a:pt x="635" y="684"/>
                      <a:pt x="644" y="698"/>
                    </a:cubicBezTo>
                    <a:cubicBezTo>
                      <a:pt x="658" y="727"/>
                      <a:pt x="673" y="737"/>
                      <a:pt x="685" y="737"/>
                    </a:cubicBezTo>
                    <a:cubicBezTo>
                      <a:pt x="711" y="737"/>
                      <a:pt x="730" y="698"/>
                      <a:pt x="730" y="698"/>
                    </a:cubicBezTo>
                    <a:lnTo>
                      <a:pt x="730" y="689"/>
                    </a:lnTo>
                    <a:lnTo>
                      <a:pt x="730" y="689"/>
                    </a:lnTo>
                    <a:cubicBezTo>
                      <a:pt x="744" y="692"/>
                      <a:pt x="758" y="696"/>
                      <a:pt x="773" y="698"/>
                    </a:cubicBezTo>
                    <a:cubicBezTo>
                      <a:pt x="816" y="698"/>
                      <a:pt x="816" y="656"/>
                      <a:pt x="773" y="613"/>
                    </a:cubicBezTo>
                    <a:cubicBezTo>
                      <a:pt x="754" y="603"/>
                      <a:pt x="732" y="594"/>
                      <a:pt x="710" y="584"/>
                    </a:cubicBezTo>
                    <a:lnTo>
                      <a:pt x="710" y="584"/>
                    </a:lnTo>
                    <a:cubicBezTo>
                      <a:pt x="663" y="428"/>
                      <a:pt x="584" y="252"/>
                      <a:pt x="472" y="141"/>
                    </a:cubicBezTo>
                    <a:cubicBezTo>
                      <a:pt x="413" y="81"/>
                      <a:pt x="291" y="1"/>
                      <a:pt x="19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8" name="Google Shape;1288;p60"/>
              <p:cNvSpPr/>
              <p:nvPr/>
            </p:nvSpPr>
            <p:spPr>
              <a:xfrm>
                <a:off x="6933575" y="3528725"/>
                <a:ext cx="13800" cy="22050"/>
              </a:xfrm>
              <a:custGeom>
                <a:rect b="b" l="l" r="r" t="t"/>
                <a:pathLst>
                  <a:path extrusionOk="0" h="882" w="552">
                    <a:moveTo>
                      <a:pt x="422" y="1"/>
                    </a:moveTo>
                    <a:cubicBezTo>
                      <a:pt x="411" y="1"/>
                      <a:pt x="399" y="2"/>
                      <a:pt x="386" y="6"/>
                    </a:cubicBezTo>
                    <a:cubicBezTo>
                      <a:pt x="172" y="6"/>
                      <a:pt x="129" y="220"/>
                      <a:pt x="86" y="349"/>
                    </a:cubicBezTo>
                    <a:cubicBezTo>
                      <a:pt x="0" y="477"/>
                      <a:pt x="0" y="692"/>
                      <a:pt x="129" y="821"/>
                    </a:cubicBezTo>
                    <a:cubicBezTo>
                      <a:pt x="129" y="842"/>
                      <a:pt x="150" y="853"/>
                      <a:pt x="172" y="853"/>
                    </a:cubicBezTo>
                    <a:cubicBezTo>
                      <a:pt x="193" y="853"/>
                      <a:pt x="215" y="842"/>
                      <a:pt x="215" y="821"/>
                    </a:cubicBezTo>
                    <a:cubicBezTo>
                      <a:pt x="215" y="692"/>
                      <a:pt x="215" y="606"/>
                      <a:pt x="215" y="520"/>
                    </a:cubicBezTo>
                    <a:cubicBezTo>
                      <a:pt x="215" y="434"/>
                      <a:pt x="258" y="177"/>
                      <a:pt x="386" y="177"/>
                    </a:cubicBezTo>
                    <a:cubicBezTo>
                      <a:pt x="403" y="169"/>
                      <a:pt x="414" y="165"/>
                      <a:pt x="422" y="165"/>
                    </a:cubicBezTo>
                    <a:cubicBezTo>
                      <a:pt x="456" y="165"/>
                      <a:pt x="421" y="228"/>
                      <a:pt x="386" y="263"/>
                    </a:cubicBezTo>
                    <a:cubicBezTo>
                      <a:pt x="386" y="349"/>
                      <a:pt x="386" y="392"/>
                      <a:pt x="343" y="477"/>
                    </a:cubicBezTo>
                    <a:cubicBezTo>
                      <a:pt x="301" y="563"/>
                      <a:pt x="258" y="692"/>
                      <a:pt x="215" y="821"/>
                    </a:cubicBezTo>
                    <a:cubicBezTo>
                      <a:pt x="215" y="851"/>
                      <a:pt x="236" y="881"/>
                      <a:pt x="249" y="881"/>
                    </a:cubicBezTo>
                    <a:cubicBezTo>
                      <a:pt x="254" y="881"/>
                      <a:pt x="258" y="876"/>
                      <a:pt x="258" y="863"/>
                    </a:cubicBezTo>
                    <a:cubicBezTo>
                      <a:pt x="386" y="692"/>
                      <a:pt x="472" y="520"/>
                      <a:pt x="515" y="306"/>
                    </a:cubicBezTo>
                    <a:cubicBezTo>
                      <a:pt x="515" y="227"/>
                      <a:pt x="552" y="1"/>
                      <a:pt x="42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9" name="Google Shape;1289;p60"/>
              <p:cNvSpPr/>
              <p:nvPr/>
            </p:nvSpPr>
            <p:spPr>
              <a:xfrm>
                <a:off x="6888525" y="3587300"/>
                <a:ext cx="7075" cy="13050"/>
              </a:xfrm>
              <a:custGeom>
                <a:rect b="b" l="l" r="r" t="t"/>
                <a:pathLst>
                  <a:path extrusionOk="0" h="522" w="283">
                    <a:moveTo>
                      <a:pt x="49" y="0"/>
                    </a:moveTo>
                    <a:cubicBezTo>
                      <a:pt x="22" y="0"/>
                      <a:pt x="0" y="22"/>
                      <a:pt x="0" y="65"/>
                    </a:cubicBezTo>
                    <a:cubicBezTo>
                      <a:pt x="0" y="86"/>
                      <a:pt x="11" y="97"/>
                      <a:pt x="22" y="97"/>
                    </a:cubicBezTo>
                    <a:cubicBezTo>
                      <a:pt x="33" y="97"/>
                      <a:pt x="43" y="86"/>
                      <a:pt x="43" y="65"/>
                    </a:cubicBezTo>
                    <a:lnTo>
                      <a:pt x="43" y="108"/>
                    </a:lnTo>
                    <a:cubicBezTo>
                      <a:pt x="43" y="119"/>
                      <a:pt x="43" y="135"/>
                      <a:pt x="43" y="151"/>
                    </a:cubicBezTo>
                    <a:lnTo>
                      <a:pt x="43" y="194"/>
                    </a:lnTo>
                    <a:lnTo>
                      <a:pt x="86" y="279"/>
                    </a:lnTo>
                    <a:cubicBezTo>
                      <a:pt x="86" y="322"/>
                      <a:pt x="129" y="408"/>
                      <a:pt x="129" y="494"/>
                    </a:cubicBezTo>
                    <a:cubicBezTo>
                      <a:pt x="147" y="512"/>
                      <a:pt x="179" y="522"/>
                      <a:pt x="208" y="522"/>
                    </a:cubicBezTo>
                    <a:cubicBezTo>
                      <a:pt x="249" y="522"/>
                      <a:pt x="283" y="501"/>
                      <a:pt x="258" y="451"/>
                    </a:cubicBezTo>
                    <a:cubicBezTo>
                      <a:pt x="258" y="365"/>
                      <a:pt x="215" y="322"/>
                      <a:pt x="215" y="236"/>
                    </a:cubicBezTo>
                    <a:cubicBezTo>
                      <a:pt x="172" y="194"/>
                      <a:pt x="172" y="108"/>
                      <a:pt x="129" y="65"/>
                    </a:cubicBezTo>
                    <a:cubicBezTo>
                      <a:pt x="108" y="22"/>
                      <a:pt x="76" y="0"/>
                      <a:pt x="4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0" name="Google Shape;1290;p60"/>
              <p:cNvSpPr/>
              <p:nvPr/>
            </p:nvSpPr>
            <p:spPr>
              <a:xfrm>
                <a:off x="6972175" y="3571575"/>
                <a:ext cx="33250" cy="29150"/>
              </a:xfrm>
              <a:custGeom>
                <a:rect b="b" l="l" r="r" t="t"/>
                <a:pathLst>
                  <a:path extrusionOk="0" h="1166" w="1330">
                    <a:moveTo>
                      <a:pt x="1270" y="1"/>
                    </a:moveTo>
                    <a:cubicBezTo>
                      <a:pt x="1263" y="1"/>
                      <a:pt x="1254" y="3"/>
                      <a:pt x="1245" y="7"/>
                    </a:cubicBezTo>
                    <a:cubicBezTo>
                      <a:pt x="944" y="7"/>
                      <a:pt x="644" y="136"/>
                      <a:pt x="430" y="351"/>
                    </a:cubicBezTo>
                    <a:cubicBezTo>
                      <a:pt x="172" y="522"/>
                      <a:pt x="44" y="823"/>
                      <a:pt x="1" y="1123"/>
                    </a:cubicBezTo>
                    <a:cubicBezTo>
                      <a:pt x="1" y="1144"/>
                      <a:pt x="11" y="1155"/>
                      <a:pt x="27" y="1155"/>
                    </a:cubicBezTo>
                    <a:cubicBezTo>
                      <a:pt x="44" y="1155"/>
                      <a:pt x="65" y="1144"/>
                      <a:pt x="86" y="1123"/>
                    </a:cubicBezTo>
                    <a:lnTo>
                      <a:pt x="86" y="1166"/>
                    </a:lnTo>
                    <a:cubicBezTo>
                      <a:pt x="172" y="908"/>
                      <a:pt x="301" y="694"/>
                      <a:pt x="472" y="522"/>
                    </a:cubicBezTo>
                    <a:cubicBezTo>
                      <a:pt x="687" y="308"/>
                      <a:pt x="944" y="179"/>
                      <a:pt x="1245" y="136"/>
                    </a:cubicBezTo>
                    <a:cubicBezTo>
                      <a:pt x="1321" y="136"/>
                      <a:pt x="1329" y="1"/>
                      <a:pt x="127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1" name="Google Shape;1291;p60"/>
              <p:cNvSpPr/>
              <p:nvPr/>
            </p:nvSpPr>
            <p:spPr>
              <a:xfrm>
                <a:off x="6990950" y="3509000"/>
                <a:ext cx="4850" cy="65450"/>
              </a:xfrm>
              <a:custGeom>
                <a:rect b="b" l="l" r="r" t="t"/>
                <a:pathLst>
                  <a:path extrusionOk="0" h="2618" w="194">
                    <a:moveTo>
                      <a:pt x="70" y="1"/>
                    </a:moveTo>
                    <a:cubicBezTo>
                      <a:pt x="33" y="1"/>
                      <a:pt x="0" y="22"/>
                      <a:pt x="22" y="65"/>
                    </a:cubicBezTo>
                    <a:cubicBezTo>
                      <a:pt x="22" y="923"/>
                      <a:pt x="22" y="1738"/>
                      <a:pt x="108" y="2553"/>
                    </a:cubicBezTo>
                    <a:cubicBezTo>
                      <a:pt x="108" y="2596"/>
                      <a:pt x="129" y="2618"/>
                      <a:pt x="150" y="2618"/>
                    </a:cubicBezTo>
                    <a:cubicBezTo>
                      <a:pt x="172" y="2618"/>
                      <a:pt x="193" y="2596"/>
                      <a:pt x="193" y="2553"/>
                    </a:cubicBezTo>
                    <a:cubicBezTo>
                      <a:pt x="193" y="1738"/>
                      <a:pt x="193" y="923"/>
                      <a:pt x="150" y="65"/>
                    </a:cubicBezTo>
                    <a:cubicBezTo>
                      <a:pt x="150" y="22"/>
                      <a:pt x="108" y="1"/>
                      <a:pt x="7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2" name="Google Shape;1292;p60"/>
              <p:cNvSpPr/>
              <p:nvPr/>
            </p:nvSpPr>
            <p:spPr>
              <a:xfrm>
                <a:off x="7047250" y="3508475"/>
                <a:ext cx="149100" cy="91175"/>
              </a:xfrm>
              <a:custGeom>
                <a:rect b="b" l="l" r="r" t="t"/>
                <a:pathLst>
                  <a:path extrusionOk="0" h="3647" w="5964">
                    <a:moveTo>
                      <a:pt x="2875" y="0"/>
                    </a:moveTo>
                    <a:lnTo>
                      <a:pt x="43" y="86"/>
                    </a:lnTo>
                    <a:lnTo>
                      <a:pt x="1" y="3647"/>
                    </a:lnTo>
                    <a:lnTo>
                      <a:pt x="5963" y="3647"/>
                    </a:lnTo>
                    <a:lnTo>
                      <a:pt x="2789" y="2617"/>
                    </a:lnTo>
                    <a:lnTo>
                      <a:pt x="2875"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3" name="Google Shape;1293;p60"/>
              <p:cNvSpPr/>
              <p:nvPr/>
            </p:nvSpPr>
            <p:spPr>
              <a:xfrm>
                <a:off x="7045100" y="3598075"/>
                <a:ext cx="149100" cy="1575"/>
              </a:xfrm>
              <a:custGeom>
                <a:rect b="b" l="l" r="r" t="t"/>
                <a:pathLst>
                  <a:path extrusionOk="0" h="63" w="5964">
                    <a:moveTo>
                      <a:pt x="3990" y="1"/>
                    </a:moveTo>
                    <a:cubicBezTo>
                      <a:pt x="2675" y="1"/>
                      <a:pt x="1359" y="20"/>
                      <a:pt x="44" y="20"/>
                    </a:cubicBezTo>
                    <a:cubicBezTo>
                      <a:pt x="1" y="20"/>
                      <a:pt x="1" y="63"/>
                      <a:pt x="44" y="63"/>
                    </a:cubicBezTo>
                    <a:lnTo>
                      <a:pt x="5964" y="63"/>
                    </a:lnTo>
                    <a:lnTo>
                      <a:pt x="5964" y="20"/>
                    </a:lnTo>
                    <a:cubicBezTo>
                      <a:pt x="5306" y="6"/>
                      <a:pt x="4648" y="1"/>
                      <a:pt x="399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4" name="Google Shape;1294;p60"/>
              <p:cNvSpPr/>
              <p:nvPr/>
            </p:nvSpPr>
            <p:spPr>
              <a:xfrm>
                <a:off x="7123400" y="3577650"/>
                <a:ext cx="8600" cy="12350"/>
              </a:xfrm>
              <a:custGeom>
                <a:rect b="b" l="l" r="r" t="t"/>
                <a:pathLst>
                  <a:path extrusionOk="0" h="494" w="344">
                    <a:moveTo>
                      <a:pt x="279" y="0"/>
                    </a:moveTo>
                    <a:cubicBezTo>
                      <a:pt x="247" y="0"/>
                      <a:pt x="215" y="22"/>
                      <a:pt x="215" y="65"/>
                    </a:cubicBezTo>
                    <a:lnTo>
                      <a:pt x="215" y="22"/>
                    </a:lnTo>
                    <a:cubicBezTo>
                      <a:pt x="172" y="108"/>
                      <a:pt x="129" y="193"/>
                      <a:pt x="86" y="279"/>
                    </a:cubicBezTo>
                    <a:cubicBezTo>
                      <a:pt x="86" y="322"/>
                      <a:pt x="0" y="408"/>
                      <a:pt x="43" y="494"/>
                    </a:cubicBezTo>
                    <a:lnTo>
                      <a:pt x="86" y="494"/>
                    </a:lnTo>
                    <a:cubicBezTo>
                      <a:pt x="172" y="494"/>
                      <a:pt x="215" y="408"/>
                      <a:pt x="258" y="322"/>
                    </a:cubicBezTo>
                    <a:cubicBezTo>
                      <a:pt x="301" y="236"/>
                      <a:pt x="301" y="151"/>
                      <a:pt x="344" y="65"/>
                    </a:cubicBezTo>
                    <a:cubicBezTo>
                      <a:pt x="344" y="22"/>
                      <a:pt x="311" y="0"/>
                      <a:pt x="27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5" name="Google Shape;1295;p60"/>
              <p:cNvSpPr/>
              <p:nvPr/>
            </p:nvSpPr>
            <p:spPr>
              <a:xfrm>
                <a:off x="7114825" y="3574975"/>
                <a:ext cx="8600" cy="13300"/>
              </a:xfrm>
              <a:custGeom>
                <a:rect b="b" l="l" r="r" t="t"/>
                <a:pathLst>
                  <a:path extrusionOk="0" h="532" w="344">
                    <a:moveTo>
                      <a:pt x="258" y="0"/>
                    </a:moveTo>
                    <a:lnTo>
                      <a:pt x="258" y="43"/>
                    </a:lnTo>
                    <a:cubicBezTo>
                      <a:pt x="215" y="86"/>
                      <a:pt x="172" y="129"/>
                      <a:pt x="129" y="215"/>
                    </a:cubicBezTo>
                    <a:cubicBezTo>
                      <a:pt x="86" y="300"/>
                      <a:pt x="43" y="343"/>
                      <a:pt x="0" y="429"/>
                    </a:cubicBezTo>
                    <a:cubicBezTo>
                      <a:pt x="0" y="492"/>
                      <a:pt x="23" y="532"/>
                      <a:pt x="52" y="532"/>
                    </a:cubicBezTo>
                    <a:cubicBezTo>
                      <a:pt x="63" y="532"/>
                      <a:pt x="74" y="526"/>
                      <a:pt x="86" y="515"/>
                    </a:cubicBezTo>
                    <a:cubicBezTo>
                      <a:pt x="129" y="429"/>
                      <a:pt x="172" y="343"/>
                      <a:pt x="215" y="258"/>
                    </a:cubicBezTo>
                    <a:cubicBezTo>
                      <a:pt x="258" y="215"/>
                      <a:pt x="300" y="129"/>
                      <a:pt x="343" y="43"/>
                    </a:cubicBezTo>
                    <a:cubicBezTo>
                      <a:pt x="343" y="0"/>
                      <a:pt x="300" y="0"/>
                      <a:pt x="25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6" name="Google Shape;1296;p60"/>
              <p:cNvSpPr/>
              <p:nvPr/>
            </p:nvSpPr>
            <p:spPr>
              <a:xfrm>
                <a:off x="7104100" y="3572825"/>
                <a:ext cx="15025" cy="8600"/>
              </a:xfrm>
              <a:custGeom>
                <a:rect b="b" l="l" r="r" t="t"/>
                <a:pathLst>
                  <a:path extrusionOk="0" h="344" w="601">
                    <a:moveTo>
                      <a:pt x="558" y="0"/>
                    </a:moveTo>
                    <a:lnTo>
                      <a:pt x="343" y="129"/>
                    </a:lnTo>
                    <a:lnTo>
                      <a:pt x="86" y="215"/>
                    </a:lnTo>
                    <a:cubicBezTo>
                      <a:pt x="0" y="215"/>
                      <a:pt x="43" y="344"/>
                      <a:pt x="129" y="344"/>
                    </a:cubicBezTo>
                    <a:cubicBezTo>
                      <a:pt x="300" y="301"/>
                      <a:pt x="472" y="215"/>
                      <a:pt x="601" y="86"/>
                    </a:cubicBezTo>
                    <a:cubicBezTo>
                      <a:pt x="601" y="86"/>
                      <a:pt x="601" y="0"/>
                      <a:pt x="55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7" name="Google Shape;1297;p60"/>
              <p:cNvSpPr/>
              <p:nvPr/>
            </p:nvSpPr>
            <p:spPr>
              <a:xfrm>
                <a:off x="7100875" y="3564250"/>
                <a:ext cx="16100" cy="4300"/>
              </a:xfrm>
              <a:custGeom>
                <a:rect b="b" l="l" r="r" t="t"/>
                <a:pathLst>
                  <a:path extrusionOk="0" h="172" w="644">
                    <a:moveTo>
                      <a:pt x="86" y="0"/>
                    </a:moveTo>
                    <a:cubicBezTo>
                      <a:pt x="0" y="0"/>
                      <a:pt x="0" y="172"/>
                      <a:pt x="86" y="172"/>
                    </a:cubicBezTo>
                    <a:lnTo>
                      <a:pt x="429" y="172"/>
                    </a:lnTo>
                    <a:cubicBezTo>
                      <a:pt x="472" y="172"/>
                      <a:pt x="601" y="172"/>
                      <a:pt x="644" y="86"/>
                    </a:cubicBezTo>
                    <a:cubicBezTo>
                      <a:pt x="601" y="0"/>
                      <a:pt x="515" y="0"/>
                      <a:pt x="42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8" name="Google Shape;1298;p60"/>
              <p:cNvSpPr/>
              <p:nvPr/>
            </p:nvSpPr>
            <p:spPr>
              <a:xfrm>
                <a:off x="7101950" y="3552450"/>
                <a:ext cx="16100" cy="4300"/>
              </a:xfrm>
              <a:custGeom>
                <a:rect b="b" l="l" r="r" t="t"/>
                <a:pathLst>
                  <a:path extrusionOk="0" h="172" w="644">
                    <a:moveTo>
                      <a:pt x="86" y="0"/>
                    </a:moveTo>
                    <a:cubicBezTo>
                      <a:pt x="0" y="0"/>
                      <a:pt x="0" y="129"/>
                      <a:pt x="86" y="129"/>
                    </a:cubicBezTo>
                    <a:cubicBezTo>
                      <a:pt x="172" y="129"/>
                      <a:pt x="258" y="172"/>
                      <a:pt x="386" y="172"/>
                    </a:cubicBezTo>
                    <a:lnTo>
                      <a:pt x="644" y="172"/>
                    </a:lnTo>
                    <a:cubicBezTo>
                      <a:pt x="644" y="129"/>
                      <a:pt x="644" y="129"/>
                      <a:pt x="644" y="86"/>
                    </a:cubicBezTo>
                    <a:cubicBezTo>
                      <a:pt x="558" y="43"/>
                      <a:pt x="472" y="0"/>
                      <a:pt x="38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9" name="Google Shape;1299;p60"/>
              <p:cNvSpPr/>
              <p:nvPr/>
            </p:nvSpPr>
            <p:spPr>
              <a:xfrm>
                <a:off x="7111600" y="3533175"/>
                <a:ext cx="20400" cy="18225"/>
              </a:xfrm>
              <a:custGeom>
                <a:rect b="b" l="l" r="r" t="t"/>
                <a:pathLst>
                  <a:path extrusionOk="0" h="729" w="816">
                    <a:moveTo>
                      <a:pt x="515" y="171"/>
                    </a:moveTo>
                    <a:cubicBezTo>
                      <a:pt x="601" y="171"/>
                      <a:pt x="644" y="214"/>
                      <a:pt x="601" y="256"/>
                    </a:cubicBezTo>
                    <a:cubicBezTo>
                      <a:pt x="558" y="342"/>
                      <a:pt x="387" y="428"/>
                      <a:pt x="301" y="471"/>
                    </a:cubicBezTo>
                    <a:cubicBezTo>
                      <a:pt x="290" y="481"/>
                      <a:pt x="272" y="492"/>
                      <a:pt x="249" y="503"/>
                    </a:cubicBezTo>
                    <a:lnTo>
                      <a:pt x="249" y="503"/>
                    </a:lnTo>
                    <a:cubicBezTo>
                      <a:pt x="266" y="461"/>
                      <a:pt x="284" y="419"/>
                      <a:pt x="301" y="385"/>
                    </a:cubicBezTo>
                    <a:cubicBezTo>
                      <a:pt x="344" y="342"/>
                      <a:pt x="387" y="299"/>
                      <a:pt x="429" y="256"/>
                    </a:cubicBezTo>
                    <a:lnTo>
                      <a:pt x="515" y="171"/>
                    </a:lnTo>
                    <a:close/>
                    <a:moveTo>
                      <a:pt x="569" y="0"/>
                    </a:moveTo>
                    <a:cubicBezTo>
                      <a:pt x="489" y="0"/>
                      <a:pt x="399" y="73"/>
                      <a:pt x="344" y="128"/>
                    </a:cubicBezTo>
                    <a:cubicBezTo>
                      <a:pt x="197" y="274"/>
                      <a:pt x="114" y="420"/>
                      <a:pt x="65" y="593"/>
                    </a:cubicBezTo>
                    <a:lnTo>
                      <a:pt x="65" y="593"/>
                    </a:lnTo>
                    <a:cubicBezTo>
                      <a:pt x="41" y="608"/>
                      <a:pt x="19" y="624"/>
                      <a:pt x="0" y="643"/>
                    </a:cubicBezTo>
                    <a:cubicBezTo>
                      <a:pt x="0" y="643"/>
                      <a:pt x="0" y="685"/>
                      <a:pt x="0" y="728"/>
                    </a:cubicBezTo>
                    <a:cubicBezTo>
                      <a:pt x="22" y="724"/>
                      <a:pt x="44" y="719"/>
                      <a:pt x="65" y="714"/>
                    </a:cubicBezTo>
                    <a:lnTo>
                      <a:pt x="65" y="714"/>
                    </a:lnTo>
                    <a:cubicBezTo>
                      <a:pt x="72" y="716"/>
                      <a:pt x="79" y="718"/>
                      <a:pt x="86" y="718"/>
                    </a:cubicBezTo>
                    <a:cubicBezTo>
                      <a:pt x="104" y="718"/>
                      <a:pt x="121" y="711"/>
                      <a:pt x="127" y="697"/>
                    </a:cubicBezTo>
                    <a:lnTo>
                      <a:pt x="127" y="697"/>
                    </a:lnTo>
                    <a:cubicBezTo>
                      <a:pt x="139" y="693"/>
                      <a:pt x="150" y="689"/>
                      <a:pt x="162" y="685"/>
                    </a:cubicBezTo>
                    <a:lnTo>
                      <a:pt x="172" y="685"/>
                    </a:lnTo>
                    <a:cubicBezTo>
                      <a:pt x="173" y="684"/>
                      <a:pt x="173" y="683"/>
                      <a:pt x="174" y="681"/>
                    </a:cubicBezTo>
                    <a:lnTo>
                      <a:pt x="174" y="681"/>
                    </a:lnTo>
                    <a:cubicBezTo>
                      <a:pt x="313" y="633"/>
                      <a:pt x="435" y="563"/>
                      <a:pt x="558" y="471"/>
                    </a:cubicBezTo>
                    <a:cubicBezTo>
                      <a:pt x="644" y="385"/>
                      <a:pt x="816" y="214"/>
                      <a:pt x="687" y="85"/>
                    </a:cubicBezTo>
                    <a:cubicBezTo>
                      <a:pt x="656" y="23"/>
                      <a:pt x="614" y="0"/>
                      <a:pt x="56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0" name="Google Shape;1300;p60"/>
              <p:cNvSpPr/>
              <p:nvPr/>
            </p:nvSpPr>
            <p:spPr>
              <a:xfrm>
                <a:off x="7106225" y="3527775"/>
                <a:ext cx="12900" cy="22975"/>
              </a:xfrm>
              <a:custGeom>
                <a:rect b="b" l="l" r="r" t="t"/>
                <a:pathLst>
                  <a:path extrusionOk="0" h="919" w="516">
                    <a:moveTo>
                      <a:pt x="137" y="204"/>
                    </a:moveTo>
                    <a:cubicBezTo>
                      <a:pt x="145" y="204"/>
                      <a:pt x="157" y="207"/>
                      <a:pt x="173" y="215"/>
                    </a:cubicBezTo>
                    <a:cubicBezTo>
                      <a:pt x="258" y="215"/>
                      <a:pt x="301" y="472"/>
                      <a:pt x="301" y="515"/>
                    </a:cubicBezTo>
                    <a:cubicBezTo>
                      <a:pt x="344" y="644"/>
                      <a:pt x="344" y="730"/>
                      <a:pt x="301" y="816"/>
                    </a:cubicBezTo>
                    <a:cubicBezTo>
                      <a:pt x="258" y="730"/>
                      <a:pt x="215" y="601"/>
                      <a:pt x="173" y="515"/>
                    </a:cubicBezTo>
                    <a:cubicBezTo>
                      <a:pt x="130" y="430"/>
                      <a:pt x="130" y="387"/>
                      <a:pt x="130" y="344"/>
                    </a:cubicBezTo>
                    <a:cubicBezTo>
                      <a:pt x="130" y="274"/>
                      <a:pt x="101" y="204"/>
                      <a:pt x="137" y="204"/>
                    </a:cubicBezTo>
                    <a:close/>
                    <a:moveTo>
                      <a:pt x="130" y="1"/>
                    </a:moveTo>
                    <a:cubicBezTo>
                      <a:pt x="1" y="1"/>
                      <a:pt x="1" y="215"/>
                      <a:pt x="1" y="301"/>
                    </a:cubicBezTo>
                    <a:cubicBezTo>
                      <a:pt x="44" y="515"/>
                      <a:pt x="130" y="730"/>
                      <a:pt x="258" y="901"/>
                    </a:cubicBezTo>
                    <a:cubicBezTo>
                      <a:pt x="270" y="913"/>
                      <a:pt x="284" y="918"/>
                      <a:pt x="299" y="918"/>
                    </a:cubicBezTo>
                    <a:cubicBezTo>
                      <a:pt x="324" y="918"/>
                      <a:pt x="348" y="902"/>
                      <a:pt x="354" y="874"/>
                    </a:cubicBezTo>
                    <a:lnTo>
                      <a:pt x="354" y="874"/>
                    </a:lnTo>
                    <a:cubicBezTo>
                      <a:pt x="360" y="875"/>
                      <a:pt x="365" y="876"/>
                      <a:pt x="369" y="876"/>
                    </a:cubicBezTo>
                    <a:cubicBezTo>
                      <a:pt x="380" y="876"/>
                      <a:pt x="387" y="871"/>
                      <a:pt x="387" y="859"/>
                    </a:cubicBezTo>
                    <a:cubicBezTo>
                      <a:pt x="516" y="730"/>
                      <a:pt x="516" y="558"/>
                      <a:pt x="430" y="387"/>
                    </a:cubicBezTo>
                    <a:cubicBezTo>
                      <a:pt x="430" y="258"/>
                      <a:pt x="301" y="44"/>
                      <a:pt x="13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1" name="Google Shape;1301;p60"/>
              <p:cNvSpPr/>
              <p:nvPr/>
            </p:nvSpPr>
            <p:spPr>
              <a:xfrm>
                <a:off x="7157100" y="3587300"/>
                <a:ext cx="7075" cy="13600"/>
              </a:xfrm>
              <a:custGeom>
                <a:rect b="b" l="l" r="r" t="t"/>
                <a:pathLst>
                  <a:path extrusionOk="0" h="544" w="283">
                    <a:moveTo>
                      <a:pt x="234" y="0"/>
                    </a:moveTo>
                    <a:cubicBezTo>
                      <a:pt x="207" y="0"/>
                      <a:pt x="175" y="22"/>
                      <a:pt x="154" y="65"/>
                    </a:cubicBezTo>
                    <a:cubicBezTo>
                      <a:pt x="111" y="108"/>
                      <a:pt x="111" y="194"/>
                      <a:pt x="68" y="236"/>
                    </a:cubicBezTo>
                    <a:cubicBezTo>
                      <a:pt x="68" y="322"/>
                      <a:pt x="25" y="408"/>
                      <a:pt x="25" y="494"/>
                    </a:cubicBezTo>
                    <a:cubicBezTo>
                      <a:pt x="0" y="519"/>
                      <a:pt x="33" y="543"/>
                      <a:pt x="65" y="543"/>
                    </a:cubicBezTo>
                    <a:cubicBezTo>
                      <a:pt x="88" y="543"/>
                      <a:pt x="111" y="530"/>
                      <a:pt x="111" y="494"/>
                    </a:cubicBezTo>
                    <a:cubicBezTo>
                      <a:pt x="154" y="451"/>
                      <a:pt x="154" y="365"/>
                      <a:pt x="197" y="322"/>
                    </a:cubicBezTo>
                    <a:lnTo>
                      <a:pt x="240" y="236"/>
                    </a:lnTo>
                    <a:lnTo>
                      <a:pt x="240" y="151"/>
                    </a:lnTo>
                    <a:lnTo>
                      <a:pt x="240" y="108"/>
                    </a:lnTo>
                    <a:lnTo>
                      <a:pt x="283" y="108"/>
                    </a:lnTo>
                    <a:lnTo>
                      <a:pt x="283" y="65"/>
                    </a:lnTo>
                    <a:cubicBezTo>
                      <a:pt x="283" y="22"/>
                      <a:pt x="261" y="0"/>
                      <a:pt x="23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2" name="Google Shape;1302;p60"/>
              <p:cNvSpPr/>
              <p:nvPr/>
            </p:nvSpPr>
            <p:spPr>
              <a:xfrm>
                <a:off x="7046175" y="3571750"/>
                <a:ext cx="34350" cy="28700"/>
              </a:xfrm>
              <a:custGeom>
                <a:rect b="b" l="l" r="r" t="t"/>
                <a:pathLst>
                  <a:path extrusionOk="0" h="1148" w="1374">
                    <a:moveTo>
                      <a:pt x="86" y="0"/>
                    </a:moveTo>
                    <a:cubicBezTo>
                      <a:pt x="1" y="0"/>
                      <a:pt x="1" y="129"/>
                      <a:pt x="86" y="129"/>
                    </a:cubicBezTo>
                    <a:cubicBezTo>
                      <a:pt x="387" y="172"/>
                      <a:pt x="644" y="301"/>
                      <a:pt x="859" y="472"/>
                    </a:cubicBezTo>
                    <a:cubicBezTo>
                      <a:pt x="1030" y="687"/>
                      <a:pt x="1159" y="901"/>
                      <a:pt x="1245" y="1116"/>
                    </a:cubicBezTo>
                    <a:cubicBezTo>
                      <a:pt x="1266" y="1137"/>
                      <a:pt x="1288" y="1148"/>
                      <a:pt x="1304" y="1148"/>
                    </a:cubicBezTo>
                    <a:cubicBezTo>
                      <a:pt x="1320" y="1148"/>
                      <a:pt x="1331" y="1137"/>
                      <a:pt x="1331" y="1116"/>
                    </a:cubicBezTo>
                    <a:lnTo>
                      <a:pt x="1373" y="1116"/>
                    </a:lnTo>
                    <a:cubicBezTo>
                      <a:pt x="1331" y="816"/>
                      <a:pt x="1202" y="558"/>
                      <a:pt x="944" y="344"/>
                    </a:cubicBezTo>
                    <a:cubicBezTo>
                      <a:pt x="687" y="129"/>
                      <a:pt x="387" y="0"/>
                      <a:pt x="8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3" name="Google Shape;1303;p60"/>
              <p:cNvSpPr/>
              <p:nvPr/>
            </p:nvSpPr>
            <p:spPr>
              <a:xfrm>
                <a:off x="7055825" y="3509000"/>
                <a:ext cx="5400" cy="65450"/>
              </a:xfrm>
              <a:custGeom>
                <a:rect b="b" l="l" r="r" t="t"/>
                <a:pathLst>
                  <a:path extrusionOk="0" h="2618" w="216">
                    <a:moveTo>
                      <a:pt x="151" y="1"/>
                    </a:moveTo>
                    <a:cubicBezTo>
                      <a:pt x="119" y="1"/>
                      <a:pt x="87" y="22"/>
                      <a:pt x="87" y="65"/>
                    </a:cubicBezTo>
                    <a:cubicBezTo>
                      <a:pt x="44" y="923"/>
                      <a:pt x="1" y="1738"/>
                      <a:pt x="44" y="2553"/>
                    </a:cubicBezTo>
                    <a:cubicBezTo>
                      <a:pt x="44" y="2596"/>
                      <a:pt x="65" y="2618"/>
                      <a:pt x="87" y="2618"/>
                    </a:cubicBezTo>
                    <a:cubicBezTo>
                      <a:pt x="108" y="2618"/>
                      <a:pt x="129" y="2596"/>
                      <a:pt x="129" y="2553"/>
                    </a:cubicBezTo>
                    <a:cubicBezTo>
                      <a:pt x="172" y="1738"/>
                      <a:pt x="215" y="923"/>
                      <a:pt x="215" y="65"/>
                    </a:cubicBezTo>
                    <a:cubicBezTo>
                      <a:pt x="215" y="22"/>
                      <a:pt x="183" y="1"/>
                      <a:pt x="15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4" name="Google Shape;1304;p60"/>
              <p:cNvSpPr/>
              <p:nvPr/>
            </p:nvSpPr>
            <p:spPr>
              <a:xfrm>
                <a:off x="6932500" y="3508000"/>
                <a:ext cx="72950" cy="3125"/>
              </a:xfrm>
              <a:custGeom>
                <a:rect b="b" l="l" r="r" t="t"/>
                <a:pathLst>
                  <a:path extrusionOk="0" h="125" w="2918">
                    <a:moveTo>
                      <a:pt x="957" y="0"/>
                    </a:moveTo>
                    <a:cubicBezTo>
                      <a:pt x="649" y="0"/>
                      <a:pt x="344" y="5"/>
                      <a:pt x="43" y="19"/>
                    </a:cubicBezTo>
                    <a:cubicBezTo>
                      <a:pt x="0" y="19"/>
                      <a:pt x="0" y="105"/>
                      <a:pt x="43" y="105"/>
                    </a:cubicBezTo>
                    <a:cubicBezTo>
                      <a:pt x="344" y="120"/>
                      <a:pt x="649" y="124"/>
                      <a:pt x="957" y="124"/>
                    </a:cubicBezTo>
                    <a:cubicBezTo>
                      <a:pt x="1573" y="124"/>
                      <a:pt x="2202" y="105"/>
                      <a:pt x="2832" y="105"/>
                    </a:cubicBezTo>
                    <a:cubicBezTo>
                      <a:pt x="2917" y="105"/>
                      <a:pt x="2917" y="19"/>
                      <a:pt x="2832" y="19"/>
                    </a:cubicBezTo>
                    <a:cubicBezTo>
                      <a:pt x="2202" y="19"/>
                      <a:pt x="1573" y="0"/>
                      <a:pt x="95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5" name="Google Shape;1305;p60"/>
              <p:cNvSpPr/>
              <p:nvPr/>
            </p:nvSpPr>
            <p:spPr>
              <a:xfrm>
                <a:off x="7045100" y="3508475"/>
                <a:ext cx="78325" cy="4800"/>
              </a:xfrm>
              <a:custGeom>
                <a:rect b="b" l="l" r="r" t="t"/>
                <a:pathLst>
                  <a:path extrusionOk="0" h="192" w="3133">
                    <a:moveTo>
                      <a:pt x="3004" y="0"/>
                    </a:moveTo>
                    <a:cubicBezTo>
                      <a:pt x="2017" y="0"/>
                      <a:pt x="1030" y="0"/>
                      <a:pt x="44" y="43"/>
                    </a:cubicBezTo>
                    <a:cubicBezTo>
                      <a:pt x="1" y="86"/>
                      <a:pt x="1" y="129"/>
                      <a:pt x="44" y="172"/>
                    </a:cubicBezTo>
                    <a:cubicBezTo>
                      <a:pt x="373" y="186"/>
                      <a:pt x="701" y="191"/>
                      <a:pt x="1030" y="191"/>
                    </a:cubicBezTo>
                    <a:cubicBezTo>
                      <a:pt x="1688" y="191"/>
                      <a:pt x="2346" y="172"/>
                      <a:pt x="3004" y="172"/>
                    </a:cubicBezTo>
                    <a:cubicBezTo>
                      <a:pt x="3132" y="172"/>
                      <a:pt x="3132" y="0"/>
                      <a:pt x="300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6" name="Google Shape;1306;p60"/>
              <p:cNvSpPr/>
              <p:nvPr/>
            </p:nvSpPr>
            <p:spPr>
              <a:xfrm>
                <a:off x="6845625" y="2691250"/>
                <a:ext cx="379413" cy="531450"/>
              </a:xfrm>
              <a:custGeom>
                <a:rect b="b" l="l" r="r" t="t"/>
                <a:pathLst>
                  <a:path extrusionOk="0" h="21258" w="14844">
                    <a:moveTo>
                      <a:pt x="12699" y="1"/>
                    </a:moveTo>
                    <a:lnTo>
                      <a:pt x="2446" y="687"/>
                    </a:lnTo>
                    <a:cubicBezTo>
                      <a:pt x="2446" y="687"/>
                      <a:pt x="1" y="19391"/>
                      <a:pt x="687" y="20635"/>
                    </a:cubicBezTo>
                    <a:cubicBezTo>
                      <a:pt x="918" y="21082"/>
                      <a:pt x="2808" y="21257"/>
                      <a:pt x="5137" y="21257"/>
                    </a:cubicBezTo>
                    <a:cubicBezTo>
                      <a:pt x="9292" y="21257"/>
                      <a:pt x="14844" y="20698"/>
                      <a:pt x="14844" y="20120"/>
                    </a:cubicBezTo>
                    <a:cubicBezTo>
                      <a:pt x="14844" y="19176"/>
                      <a:pt x="12699" y="1"/>
                      <a:pt x="1269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07" name="Google Shape;1307;p60"/>
            <p:cNvGrpSpPr/>
            <p:nvPr/>
          </p:nvGrpSpPr>
          <p:grpSpPr>
            <a:xfrm>
              <a:off x="6555148" y="2596686"/>
              <a:ext cx="621741" cy="2078515"/>
              <a:chOff x="-2155619" y="4630605"/>
              <a:chExt cx="838491" cy="2803123"/>
            </a:xfrm>
          </p:grpSpPr>
          <p:sp>
            <p:nvSpPr>
              <p:cNvPr id="1308" name="Google Shape;1308;p60"/>
              <p:cNvSpPr/>
              <p:nvPr/>
            </p:nvSpPr>
            <p:spPr>
              <a:xfrm>
                <a:off x="-2130211" y="5825278"/>
                <a:ext cx="635100" cy="186300"/>
              </a:xfrm>
              <a:prstGeom prst="rect">
                <a:avLst/>
              </a:prstGeom>
              <a:noFill/>
              <a:ln cap="flat" cmpd="sng" w="952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9" name="Google Shape;1309;p60"/>
              <p:cNvSpPr/>
              <p:nvPr/>
            </p:nvSpPr>
            <p:spPr>
              <a:xfrm>
                <a:off x="-1669572" y="5950250"/>
                <a:ext cx="100500" cy="49800"/>
              </a:xfrm>
              <a:prstGeom prst="rect">
                <a:avLst/>
              </a:prstGeom>
              <a:noFill/>
              <a:ln cap="flat" cmpd="sng" w="952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0" name="Google Shape;1310;p60"/>
              <p:cNvSpPr/>
              <p:nvPr/>
            </p:nvSpPr>
            <p:spPr>
              <a:xfrm>
                <a:off x="-2155619" y="6134274"/>
                <a:ext cx="132408" cy="192800"/>
              </a:xfrm>
              <a:custGeom>
                <a:rect b="b" l="l" r="r" t="t"/>
                <a:pathLst>
                  <a:path extrusionOk="0" h="4208" w="2904">
                    <a:moveTo>
                      <a:pt x="1316" y="0"/>
                    </a:moveTo>
                    <a:cubicBezTo>
                      <a:pt x="973" y="429"/>
                      <a:pt x="715" y="944"/>
                      <a:pt x="501" y="1459"/>
                    </a:cubicBezTo>
                    <a:cubicBezTo>
                      <a:pt x="305" y="2047"/>
                      <a:pt x="1" y="3604"/>
                      <a:pt x="180" y="3604"/>
                    </a:cubicBezTo>
                    <a:cubicBezTo>
                      <a:pt x="197" y="3604"/>
                      <a:pt x="218" y="3590"/>
                      <a:pt x="243" y="3561"/>
                    </a:cubicBezTo>
                    <a:cubicBezTo>
                      <a:pt x="243" y="3561"/>
                      <a:pt x="619" y="2101"/>
                      <a:pt x="670" y="2101"/>
                    </a:cubicBezTo>
                    <a:cubicBezTo>
                      <a:pt x="671" y="2101"/>
                      <a:pt x="672" y="2102"/>
                      <a:pt x="672" y="2102"/>
                    </a:cubicBezTo>
                    <a:cubicBezTo>
                      <a:pt x="672" y="2188"/>
                      <a:pt x="329" y="3990"/>
                      <a:pt x="501" y="4033"/>
                    </a:cubicBezTo>
                    <a:cubicBezTo>
                      <a:pt x="584" y="4033"/>
                      <a:pt x="913" y="2357"/>
                      <a:pt x="1049" y="2357"/>
                    </a:cubicBezTo>
                    <a:cubicBezTo>
                      <a:pt x="1052" y="2357"/>
                      <a:pt x="1055" y="2358"/>
                      <a:pt x="1058" y="2360"/>
                    </a:cubicBezTo>
                    <a:cubicBezTo>
                      <a:pt x="1187" y="2445"/>
                      <a:pt x="501" y="4161"/>
                      <a:pt x="758" y="4204"/>
                    </a:cubicBezTo>
                    <a:cubicBezTo>
                      <a:pt x="764" y="4206"/>
                      <a:pt x="770" y="4207"/>
                      <a:pt x="775" y="4207"/>
                    </a:cubicBezTo>
                    <a:cubicBezTo>
                      <a:pt x="1027" y="4207"/>
                      <a:pt x="1278" y="2403"/>
                      <a:pt x="1487" y="2403"/>
                    </a:cubicBezTo>
                    <a:cubicBezTo>
                      <a:pt x="1659" y="2403"/>
                      <a:pt x="1101" y="3947"/>
                      <a:pt x="1230" y="3990"/>
                    </a:cubicBezTo>
                    <a:cubicBezTo>
                      <a:pt x="1239" y="3997"/>
                      <a:pt x="1250" y="4001"/>
                      <a:pt x="1260" y="4001"/>
                    </a:cubicBezTo>
                    <a:cubicBezTo>
                      <a:pt x="1489" y="4001"/>
                      <a:pt x="1961" y="2309"/>
                      <a:pt x="2002" y="2145"/>
                    </a:cubicBezTo>
                    <a:cubicBezTo>
                      <a:pt x="2088" y="1931"/>
                      <a:pt x="2174" y="1845"/>
                      <a:pt x="2302" y="1845"/>
                    </a:cubicBezTo>
                    <a:cubicBezTo>
                      <a:pt x="2474" y="1845"/>
                      <a:pt x="2088" y="2703"/>
                      <a:pt x="2088" y="3046"/>
                    </a:cubicBezTo>
                    <a:cubicBezTo>
                      <a:pt x="2092" y="3075"/>
                      <a:pt x="2102" y="3088"/>
                      <a:pt x="2115" y="3088"/>
                    </a:cubicBezTo>
                    <a:cubicBezTo>
                      <a:pt x="2248" y="3088"/>
                      <a:pt x="2782" y="1906"/>
                      <a:pt x="2860" y="1673"/>
                    </a:cubicBezTo>
                    <a:cubicBezTo>
                      <a:pt x="2903" y="1201"/>
                      <a:pt x="2860" y="772"/>
                      <a:pt x="2774" y="343"/>
                    </a:cubicBezTo>
                    <a:lnTo>
                      <a:pt x="1316" y="0"/>
                    </a:lnTo>
                    <a:close/>
                  </a:path>
                </a:pathLst>
              </a:custGeom>
              <a:solidFill>
                <a:srgbClr val="FFA5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1" name="Google Shape;1311;p60"/>
              <p:cNvSpPr/>
              <p:nvPr/>
            </p:nvSpPr>
            <p:spPr>
              <a:xfrm>
                <a:off x="-2089780" y="6175556"/>
                <a:ext cx="27448" cy="41282"/>
              </a:xfrm>
              <a:custGeom>
                <a:rect b="b" l="l" r="r" t="t"/>
                <a:pathLst>
                  <a:path extrusionOk="0" h="901" w="602">
                    <a:moveTo>
                      <a:pt x="43" y="0"/>
                    </a:moveTo>
                    <a:lnTo>
                      <a:pt x="43" y="0"/>
                    </a:lnTo>
                    <a:cubicBezTo>
                      <a:pt x="0" y="386"/>
                      <a:pt x="215" y="772"/>
                      <a:pt x="601" y="901"/>
                    </a:cubicBezTo>
                    <a:lnTo>
                      <a:pt x="43" y="0"/>
                    </a:lnTo>
                    <a:close/>
                  </a:path>
                </a:pathLst>
              </a:custGeom>
              <a:solidFill>
                <a:srgbClr val="FFA5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2" name="Google Shape;1312;p60"/>
              <p:cNvSpPr/>
              <p:nvPr/>
            </p:nvSpPr>
            <p:spPr>
              <a:xfrm>
                <a:off x="-1448213" y="6130334"/>
                <a:ext cx="105644" cy="200543"/>
              </a:xfrm>
              <a:custGeom>
                <a:rect b="b" l="l" r="r" t="t"/>
                <a:pathLst>
                  <a:path extrusionOk="0" h="4377" w="2317">
                    <a:moveTo>
                      <a:pt x="558" y="0"/>
                    </a:moveTo>
                    <a:cubicBezTo>
                      <a:pt x="344" y="387"/>
                      <a:pt x="129" y="773"/>
                      <a:pt x="0" y="1202"/>
                    </a:cubicBezTo>
                    <a:cubicBezTo>
                      <a:pt x="0" y="1476"/>
                      <a:pt x="72" y="2826"/>
                      <a:pt x="183" y="2826"/>
                    </a:cubicBezTo>
                    <a:cubicBezTo>
                      <a:pt x="193" y="2826"/>
                      <a:pt x="204" y="2815"/>
                      <a:pt x="215" y="2789"/>
                    </a:cubicBezTo>
                    <a:cubicBezTo>
                      <a:pt x="341" y="2495"/>
                      <a:pt x="302" y="1586"/>
                      <a:pt x="461" y="1586"/>
                    </a:cubicBezTo>
                    <a:cubicBezTo>
                      <a:pt x="465" y="1586"/>
                      <a:pt x="468" y="1587"/>
                      <a:pt x="472" y="1588"/>
                    </a:cubicBezTo>
                    <a:cubicBezTo>
                      <a:pt x="601" y="1673"/>
                      <a:pt x="644" y="1802"/>
                      <a:pt x="601" y="1974"/>
                    </a:cubicBezTo>
                    <a:cubicBezTo>
                      <a:pt x="601" y="2186"/>
                      <a:pt x="433" y="4034"/>
                      <a:pt x="637" y="4034"/>
                    </a:cubicBezTo>
                    <a:cubicBezTo>
                      <a:pt x="639" y="4034"/>
                      <a:pt x="641" y="4033"/>
                      <a:pt x="644" y="4033"/>
                    </a:cubicBezTo>
                    <a:cubicBezTo>
                      <a:pt x="769" y="4033"/>
                      <a:pt x="813" y="2442"/>
                      <a:pt x="1014" y="2442"/>
                    </a:cubicBezTo>
                    <a:cubicBezTo>
                      <a:pt x="1019" y="2442"/>
                      <a:pt x="1025" y="2444"/>
                      <a:pt x="1030" y="2446"/>
                    </a:cubicBezTo>
                    <a:cubicBezTo>
                      <a:pt x="1201" y="2489"/>
                      <a:pt x="730" y="4333"/>
                      <a:pt x="1030" y="4376"/>
                    </a:cubicBezTo>
                    <a:cubicBezTo>
                      <a:pt x="1033" y="4377"/>
                      <a:pt x="1036" y="4377"/>
                      <a:pt x="1039" y="4377"/>
                    </a:cubicBezTo>
                    <a:cubicBezTo>
                      <a:pt x="1287" y="4377"/>
                      <a:pt x="1289" y="2574"/>
                      <a:pt x="1459" y="2574"/>
                    </a:cubicBezTo>
                    <a:cubicBezTo>
                      <a:pt x="1460" y="2574"/>
                      <a:pt x="1462" y="2574"/>
                      <a:pt x="1463" y="2574"/>
                    </a:cubicBezTo>
                    <a:cubicBezTo>
                      <a:pt x="1579" y="2574"/>
                      <a:pt x="1245" y="4290"/>
                      <a:pt x="1330" y="4290"/>
                    </a:cubicBezTo>
                    <a:cubicBezTo>
                      <a:pt x="1333" y="4291"/>
                      <a:pt x="1335" y="4291"/>
                      <a:pt x="1338" y="4291"/>
                    </a:cubicBezTo>
                    <a:cubicBezTo>
                      <a:pt x="1553" y="4291"/>
                      <a:pt x="1888" y="2531"/>
                      <a:pt x="1888" y="2489"/>
                    </a:cubicBezTo>
                    <a:cubicBezTo>
                      <a:pt x="1888" y="2488"/>
                      <a:pt x="1889" y="2488"/>
                      <a:pt x="1890" y="2488"/>
                    </a:cubicBezTo>
                    <a:cubicBezTo>
                      <a:pt x="1926" y="2488"/>
                      <a:pt x="1759" y="3990"/>
                      <a:pt x="1759" y="3990"/>
                    </a:cubicBezTo>
                    <a:cubicBezTo>
                      <a:pt x="1777" y="4035"/>
                      <a:pt x="1797" y="4055"/>
                      <a:pt x="1818" y="4055"/>
                    </a:cubicBezTo>
                    <a:cubicBezTo>
                      <a:pt x="1999" y="4055"/>
                      <a:pt x="2278" y="2546"/>
                      <a:pt x="2317" y="1931"/>
                    </a:cubicBezTo>
                    <a:cubicBezTo>
                      <a:pt x="2274" y="1373"/>
                      <a:pt x="2231" y="816"/>
                      <a:pt x="2102" y="258"/>
                    </a:cubicBezTo>
                    <a:lnTo>
                      <a:pt x="558" y="0"/>
                    </a:lnTo>
                    <a:close/>
                  </a:path>
                </a:pathLst>
              </a:custGeom>
              <a:solidFill>
                <a:srgbClr val="FFBD8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3" name="Google Shape;1313;p60"/>
              <p:cNvSpPr/>
              <p:nvPr/>
            </p:nvSpPr>
            <p:spPr>
              <a:xfrm>
                <a:off x="-2031099" y="4758393"/>
                <a:ext cx="491013" cy="345830"/>
              </a:xfrm>
              <a:custGeom>
                <a:rect b="b" l="l" r="r" t="t"/>
                <a:pathLst>
                  <a:path extrusionOk="0" h="7548" w="10769">
                    <a:moveTo>
                      <a:pt x="4934" y="0"/>
                    </a:moveTo>
                    <a:cubicBezTo>
                      <a:pt x="3647" y="343"/>
                      <a:pt x="2617" y="1287"/>
                      <a:pt x="2188" y="2531"/>
                    </a:cubicBezTo>
                    <a:cubicBezTo>
                      <a:pt x="1974" y="3046"/>
                      <a:pt x="1888" y="3732"/>
                      <a:pt x="1373" y="4076"/>
                    </a:cubicBezTo>
                    <a:cubicBezTo>
                      <a:pt x="987" y="4290"/>
                      <a:pt x="387" y="4290"/>
                      <a:pt x="215" y="4676"/>
                    </a:cubicBezTo>
                    <a:cubicBezTo>
                      <a:pt x="0" y="5105"/>
                      <a:pt x="429" y="5577"/>
                      <a:pt x="901" y="5749"/>
                    </a:cubicBezTo>
                    <a:cubicBezTo>
                      <a:pt x="1330" y="5920"/>
                      <a:pt x="1888" y="6006"/>
                      <a:pt x="2145" y="6392"/>
                    </a:cubicBezTo>
                    <a:cubicBezTo>
                      <a:pt x="2446" y="6778"/>
                      <a:pt x="2446" y="7164"/>
                      <a:pt x="2789" y="7379"/>
                    </a:cubicBezTo>
                    <a:cubicBezTo>
                      <a:pt x="2862" y="7415"/>
                      <a:pt x="2943" y="7430"/>
                      <a:pt x="3029" y="7430"/>
                    </a:cubicBezTo>
                    <a:cubicBezTo>
                      <a:pt x="3349" y="7430"/>
                      <a:pt x="3747" y="7223"/>
                      <a:pt x="4119" y="7121"/>
                    </a:cubicBezTo>
                    <a:cubicBezTo>
                      <a:pt x="4241" y="7092"/>
                      <a:pt x="4365" y="7079"/>
                      <a:pt x="4489" y="7079"/>
                    </a:cubicBezTo>
                    <a:cubicBezTo>
                      <a:pt x="5246" y="7079"/>
                      <a:pt x="6032" y="7547"/>
                      <a:pt x="6776" y="7547"/>
                    </a:cubicBezTo>
                    <a:cubicBezTo>
                      <a:pt x="6981" y="7547"/>
                      <a:pt x="7182" y="7512"/>
                      <a:pt x="7379" y="7422"/>
                    </a:cubicBezTo>
                    <a:cubicBezTo>
                      <a:pt x="7894" y="7207"/>
                      <a:pt x="8194" y="6650"/>
                      <a:pt x="8666" y="6435"/>
                    </a:cubicBezTo>
                    <a:cubicBezTo>
                      <a:pt x="9009" y="6349"/>
                      <a:pt x="9352" y="6306"/>
                      <a:pt x="9696" y="6263"/>
                    </a:cubicBezTo>
                    <a:cubicBezTo>
                      <a:pt x="10039" y="6263"/>
                      <a:pt x="10382" y="6092"/>
                      <a:pt x="10596" y="5834"/>
                    </a:cubicBezTo>
                    <a:cubicBezTo>
                      <a:pt x="10768" y="5363"/>
                      <a:pt x="10639" y="4848"/>
                      <a:pt x="10253" y="4548"/>
                    </a:cubicBezTo>
                    <a:cubicBezTo>
                      <a:pt x="9867" y="4247"/>
                      <a:pt x="9438" y="4033"/>
                      <a:pt x="9095" y="3690"/>
                    </a:cubicBezTo>
                    <a:cubicBezTo>
                      <a:pt x="8709" y="3132"/>
                      <a:pt x="8452" y="2531"/>
                      <a:pt x="8323" y="1888"/>
                    </a:cubicBezTo>
                    <a:cubicBezTo>
                      <a:pt x="8194" y="1244"/>
                      <a:pt x="7765" y="687"/>
                      <a:pt x="7165" y="386"/>
                    </a:cubicBezTo>
                    <a:lnTo>
                      <a:pt x="4934"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4" name="Google Shape;1314;p60"/>
              <p:cNvSpPr/>
              <p:nvPr/>
            </p:nvSpPr>
            <p:spPr>
              <a:xfrm>
                <a:off x="-1618374" y="5196692"/>
                <a:ext cx="301246" cy="981044"/>
              </a:xfrm>
              <a:custGeom>
                <a:rect b="b" l="l" r="r" t="t"/>
                <a:pathLst>
                  <a:path extrusionOk="0" h="21412" w="6607">
                    <a:moveTo>
                      <a:pt x="0" y="1"/>
                    </a:moveTo>
                    <a:lnTo>
                      <a:pt x="2660" y="4805"/>
                    </a:lnTo>
                    <a:lnTo>
                      <a:pt x="3303" y="21107"/>
                    </a:lnTo>
                    <a:cubicBezTo>
                      <a:pt x="3775" y="21336"/>
                      <a:pt x="4300" y="21412"/>
                      <a:pt x="4789" y="21412"/>
                    </a:cubicBezTo>
                    <a:cubicBezTo>
                      <a:pt x="5768" y="21412"/>
                      <a:pt x="6607" y="21107"/>
                      <a:pt x="6607" y="21107"/>
                    </a:cubicBezTo>
                    <a:cubicBezTo>
                      <a:pt x="6607" y="21107"/>
                      <a:pt x="6607" y="20463"/>
                      <a:pt x="6178" y="10725"/>
                    </a:cubicBezTo>
                    <a:cubicBezTo>
                      <a:pt x="5706" y="1030"/>
                      <a:pt x="0" y="1"/>
                      <a:pt x="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5" name="Google Shape;1315;p60"/>
              <p:cNvSpPr/>
              <p:nvPr/>
            </p:nvSpPr>
            <p:spPr>
              <a:xfrm>
                <a:off x="-1470199" y="6122449"/>
                <a:ext cx="141300" cy="14621"/>
              </a:xfrm>
              <a:custGeom>
                <a:rect b="b" l="l" r="r" t="t"/>
                <a:pathLst>
                  <a:path extrusionOk="0" h="319" w="3518">
                    <a:moveTo>
                      <a:pt x="86" y="1"/>
                    </a:moveTo>
                    <a:cubicBezTo>
                      <a:pt x="43" y="1"/>
                      <a:pt x="0" y="87"/>
                      <a:pt x="86" y="87"/>
                    </a:cubicBezTo>
                    <a:cubicBezTo>
                      <a:pt x="755" y="241"/>
                      <a:pt x="1440" y="318"/>
                      <a:pt x="2122" y="318"/>
                    </a:cubicBezTo>
                    <a:cubicBezTo>
                      <a:pt x="2576" y="318"/>
                      <a:pt x="3029" y="284"/>
                      <a:pt x="3475" y="215"/>
                    </a:cubicBezTo>
                    <a:cubicBezTo>
                      <a:pt x="3512" y="215"/>
                      <a:pt x="3517" y="121"/>
                      <a:pt x="3491" y="121"/>
                    </a:cubicBezTo>
                    <a:cubicBezTo>
                      <a:pt x="3487" y="121"/>
                      <a:pt x="3481" y="123"/>
                      <a:pt x="3475" y="130"/>
                    </a:cubicBezTo>
                    <a:cubicBezTo>
                      <a:pt x="3057" y="178"/>
                      <a:pt x="2633" y="202"/>
                      <a:pt x="2207" y="202"/>
                    </a:cubicBezTo>
                    <a:cubicBezTo>
                      <a:pt x="1497" y="202"/>
                      <a:pt x="783" y="135"/>
                      <a:pt x="8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6" name="Google Shape;1316;p60"/>
              <p:cNvSpPr/>
              <p:nvPr/>
            </p:nvSpPr>
            <p:spPr>
              <a:xfrm>
                <a:off x="-1988050" y="5969137"/>
                <a:ext cx="508553" cy="1381810"/>
              </a:xfrm>
              <a:custGeom>
                <a:rect b="b" l="l" r="r" t="t"/>
                <a:pathLst>
                  <a:path extrusionOk="0" h="30159" w="11283">
                    <a:moveTo>
                      <a:pt x="11068" y="1"/>
                    </a:moveTo>
                    <a:lnTo>
                      <a:pt x="0" y="644"/>
                    </a:lnTo>
                    <a:lnTo>
                      <a:pt x="1845" y="30158"/>
                    </a:lnTo>
                    <a:lnTo>
                      <a:pt x="4505" y="30158"/>
                    </a:lnTo>
                    <a:cubicBezTo>
                      <a:pt x="4505" y="30073"/>
                      <a:pt x="5105" y="6436"/>
                      <a:pt x="5277" y="6049"/>
                    </a:cubicBezTo>
                    <a:cubicBezTo>
                      <a:pt x="5320" y="5949"/>
                      <a:pt x="5425" y="5916"/>
                      <a:pt x="5548" y="5916"/>
                    </a:cubicBezTo>
                    <a:cubicBezTo>
                      <a:pt x="5796" y="5916"/>
                      <a:pt x="6120" y="6049"/>
                      <a:pt x="6178" y="6049"/>
                    </a:cubicBezTo>
                    <a:lnTo>
                      <a:pt x="6221" y="29987"/>
                    </a:lnTo>
                    <a:lnTo>
                      <a:pt x="8923" y="30030"/>
                    </a:lnTo>
                    <a:cubicBezTo>
                      <a:pt x="8923" y="27799"/>
                      <a:pt x="11283" y="5835"/>
                      <a:pt x="11068"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7" name="Google Shape;1317;p60"/>
              <p:cNvSpPr/>
              <p:nvPr/>
            </p:nvSpPr>
            <p:spPr>
              <a:xfrm>
                <a:off x="-2119657" y="5206543"/>
                <a:ext cx="299286" cy="981044"/>
              </a:xfrm>
              <a:custGeom>
                <a:rect b="b" l="l" r="r" t="t"/>
                <a:pathLst>
                  <a:path extrusionOk="0" h="21412" w="6564">
                    <a:moveTo>
                      <a:pt x="6564" y="0"/>
                    </a:moveTo>
                    <a:cubicBezTo>
                      <a:pt x="6563" y="0"/>
                      <a:pt x="858" y="1030"/>
                      <a:pt x="429" y="10725"/>
                    </a:cubicBezTo>
                    <a:cubicBezTo>
                      <a:pt x="0" y="20420"/>
                      <a:pt x="0" y="21106"/>
                      <a:pt x="0" y="21106"/>
                    </a:cubicBezTo>
                    <a:cubicBezTo>
                      <a:pt x="0" y="21106"/>
                      <a:pt x="820" y="21411"/>
                      <a:pt x="1786" y="21411"/>
                    </a:cubicBezTo>
                    <a:cubicBezTo>
                      <a:pt x="2269" y="21411"/>
                      <a:pt x="2789" y="21335"/>
                      <a:pt x="3260" y="21106"/>
                    </a:cubicBezTo>
                    <a:lnTo>
                      <a:pt x="3432" y="5191"/>
                    </a:lnTo>
                    <a:lnTo>
                      <a:pt x="6564"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8" name="Google Shape;1318;p60"/>
              <p:cNvSpPr/>
              <p:nvPr/>
            </p:nvSpPr>
            <p:spPr>
              <a:xfrm>
                <a:off x="-1919620" y="5180472"/>
                <a:ext cx="356051" cy="155001"/>
              </a:xfrm>
              <a:custGeom>
                <a:rect b="b" l="l" r="r" t="t"/>
                <a:pathLst>
                  <a:path extrusionOk="0" h="3383" w="7809">
                    <a:moveTo>
                      <a:pt x="4767" y="0"/>
                    </a:moveTo>
                    <a:cubicBezTo>
                      <a:pt x="4408" y="0"/>
                      <a:pt x="4048" y="32"/>
                      <a:pt x="3690" y="97"/>
                    </a:cubicBezTo>
                    <a:cubicBezTo>
                      <a:pt x="2360" y="269"/>
                      <a:pt x="1116" y="784"/>
                      <a:pt x="1" y="1556"/>
                    </a:cubicBezTo>
                    <a:lnTo>
                      <a:pt x="258" y="1856"/>
                    </a:lnTo>
                    <a:cubicBezTo>
                      <a:pt x="1150" y="2893"/>
                      <a:pt x="2489" y="3383"/>
                      <a:pt x="3802" y="3383"/>
                    </a:cubicBezTo>
                    <a:cubicBezTo>
                      <a:pt x="5583" y="3383"/>
                      <a:pt x="7314" y="2481"/>
                      <a:pt x="7808" y="827"/>
                    </a:cubicBezTo>
                    <a:cubicBezTo>
                      <a:pt x="6879" y="282"/>
                      <a:pt x="5829" y="0"/>
                      <a:pt x="476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9" name="Google Shape;1319;p60"/>
              <p:cNvSpPr/>
              <p:nvPr/>
            </p:nvSpPr>
            <p:spPr>
              <a:xfrm>
                <a:off x="-1900059" y="4758393"/>
                <a:ext cx="275850" cy="332589"/>
              </a:xfrm>
              <a:custGeom>
                <a:rect b="b" l="l" r="r" t="t"/>
                <a:pathLst>
                  <a:path extrusionOk="0" h="7259" w="6050">
                    <a:moveTo>
                      <a:pt x="2918" y="0"/>
                    </a:moveTo>
                    <a:cubicBezTo>
                      <a:pt x="1288" y="0"/>
                      <a:pt x="1" y="1287"/>
                      <a:pt x="1" y="2917"/>
                    </a:cubicBezTo>
                    <a:cubicBezTo>
                      <a:pt x="1" y="4948"/>
                      <a:pt x="241" y="7259"/>
                      <a:pt x="2346" y="7259"/>
                    </a:cubicBezTo>
                    <a:cubicBezTo>
                      <a:pt x="2420" y="7259"/>
                      <a:pt x="2496" y="7256"/>
                      <a:pt x="2575" y="7250"/>
                    </a:cubicBezTo>
                    <a:cubicBezTo>
                      <a:pt x="5878" y="7036"/>
                      <a:pt x="6049" y="5320"/>
                      <a:pt x="6007" y="4119"/>
                    </a:cubicBezTo>
                    <a:cubicBezTo>
                      <a:pt x="5921" y="2960"/>
                      <a:pt x="5492" y="43"/>
                      <a:pt x="3004" y="0"/>
                    </a:cubicBezTo>
                    <a:close/>
                  </a:path>
                </a:pathLst>
              </a:custGeom>
              <a:solidFill>
                <a:srgbClr val="FFBD8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0" name="Google Shape;1320;p60"/>
              <p:cNvSpPr/>
              <p:nvPr/>
            </p:nvSpPr>
            <p:spPr>
              <a:xfrm>
                <a:off x="-1847260" y="5059099"/>
                <a:ext cx="164370" cy="226842"/>
              </a:xfrm>
              <a:custGeom>
                <a:rect b="b" l="l" r="r" t="t"/>
                <a:pathLst>
                  <a:path extrusionOk="0" h="4951" w="3605">
                    <a:moveTo>
                      <a:pt x="3390" y="1"/>
                    </a:moveTo>
                    <a:lnTo>
                      <a:pt x="1" y="258"/>
                    </a:lnTo>
                    <a:lnTo>
                      <a:pt x="301" y="3476"/>
                    </a:lnTo>
                    <a:cubicBezTo>
                      <a:pt x="380" y="4339"/>
                      <a:pt x="1140" y="4950"/>
                      <a:pt x="1991" y="4950"/>
                    </a:cubicBezTo>
                    <a:cubicBezTo>
                      <a:pt x="2070" y="4950"/>
                      <a:pt x="2151" y="4945"/>
                      <a:pt x="2232" y="4934"/>
                    </a:cubicBezTo>
                    <a:cubicBezTo>
                      <a:pt x="3047" y="4805"/>
                      <a:pt x="3604" y="4033"/>
                      <a:pt x="3604" y="3218"/>
                    </a:cubicBezTo>
                    <a:lnTo>
                      <a:pt x="3390" y="1"/>
                    </a:lnTo>
                    <a:close/>
                  </a:path>
                </a:pathLst>
              </a:custGeom>
              <a:solidFill>
                <a:srgbClr val="FFBD8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1" name="Google Shape;1321;p60"/>
              <p:cNvSpPr/>
              <p:nvPr/>
            </p:nvSpPr>
            <p:spPr>
              <a:xfrm>
                <a:off x="-1942600" y="4921506"/>
                <a:ext cx="68028" cy="94659"/>
              </a:xfrm>
              <a:custGeom>
                <a:rect b="b" l="l" r="r" t="t"/>
                <a:pathLst>
                  <a:path extrusionOk="0" h="2066" w="1492">
                    <a:moveTo>
                      <a:pt x="805" y="1"/>
                    </a:moveTo>
                    <a:cubicBezTo>
                      <a:pt x="419" y="1"/>
                      <a:pt x="119" y="344"/>
                      <a:pt x="76" y="730"/>
                    </a:cubicBezTo>
                    <a:cubicBezTo>
                      <a:pt x="1" y="1365"/>
                      <a:pt x="479" y="2066"/>
                      <a:pt x="1114" y="2066"/>
                    </a:cubicBezTo>
                    <a:cubicBezTo>
                      <a:pt x="1208" y="2066"/>
                      <a:pt x="1306" y="2050"/>
                      <a:pt x="1406" y="2017"/>
                    </a:cubicBezTo>
                    <a:lnTo>
                      <a:pt x="1448" y="473"/>
                    </a:lnTo>
                    <a:cubicBezTo>
                      <a:pt x="1491" y="172"/>
                      <a:pt x="1019" y="1"/>
                      <a:pt x="805" y="1"/>
                    </a:cubicBezTo>
                    <a:close/>
                  </a:path>
                </a:pathLst>
              </a:custGeom>
              <a:solidFill>
                <a:srgbClr val="FFBD8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2" name="Google Shape;1322;p60"/>
              <p:cNvSpPr/>
              <p:nvPr/>
            </p:nvSpPr>
            <p:spPr>
              <a:xfrm>
                <a:off x="-1784658" y="4853237"/>
                <a:ext cx="80247" cy="116056"/>
              </a:xfrm>
              <a:custGeom>
                <a:rect b="b" l="l" r="r" t="t"/>
                <a:pathLst>
                  <a:path extrusionOk="0" h="2533" w="1760">
                    <a:moveTo>
                      <a:pt x="60" y="0"/>
                    </a:moveTo>
                    <a:cubicBezTo>
                      <a:pt x="44" y="0"/>
                      <a:pt x="22" y="11"/>
                      <a:pt x="1" y="32"/>
                    </a:cubicBezTo>
                    <a:lnTo>
                      <a:pt x="1" y="75"/>
                    </a:lnTo>
                    <a:cubicBezTo>
                      <a:pt x="129" y="676"/>
                      <a:pt x="301" y="1233"/>
                      <a:pt x="601" y="1791"/>
                    </a:cubicBezTo>
                    <a:cubicBezTo>
                      <a:pt x="623" y="1813"/>
                      <a:pt x="644" y="1823"/>
                      <a:pt x="666" y="1823"/>
                    </a:cubicBezTo>
                    <a:cubicBezTo>
                      <a:pt x="687" y="1823"/>
                      <a:pt x="709" y="1813"/>
                      <a:pt x="730" y="1791"/>
                    </a:cubicBezTo>
                    <a:cubicBezTo>
                      <a:pt x="837" y="1641"/>
                      <a:pt x="987" y="1544"/>
                      <a:pt x="1111" y="1544"/>
                    </a:cubicBezTo>
                    <a:cubicBezTo>
                      <a:pt x="1234" y="1544"/>
                      <a:pt x="1331" y="1641"/>
                      <a:pt x="1331" y="1877"/>
                    </a:cubicBezTo>
                    <a:cubicBezTo>
                      <a:pt x="1331" y="2091"/>
                      <a:pt x="1159" y="2306"/>
                      <a:pt x="987" y="2435"/>
                    </a:cubicBezTo>
                    <a:cubicBezTo>
                      <a:pt x="918" y="2469"/>
                      <a:pt x="961" y="2532"/>
                      <a:pt x="1002" y="2532"/>
                    </a:cubicBezTo>
                    <a:cubicBezTo>
                      <a:pt x="1012" y="2532"/>
                      <a:pt x="1022" y="2529"/>
                      <a:pt x="1030" y="2520"/>
                    </a:cubicBezTo>
                    <a:cubicBezTo>
                      <a:pt x="1373" y="2306"/>
                      <a:pt x="1760" y="1577"/>
                      <a:pt x="1202" y="1362"/>
                    </a:cubicBezTo>
                    <a:lnTo>
                      <a:pt x="944" y="1362"/>
                    </a:lnTo>
                    <a:cubicBezTo>
                      <a:pt x="859" y="1362"/>
                      <a:pt x="730" y="1577"/>
                      <a:pt x="687" y="1577"/>
                    </a:cubicBezTo>
                    <a:cubicBezTo>
                      <a:pt x="473" y="1577"/>
                      <a:pt x="129" y="247"/>
                      <a:pt x="86" y="32"/>
                    </a:cubicBezTo>
                    <a:cubicBezTo>
                      <a:pt x="86" y="11"/>
                      <a:pt x="76" y="0"/>
                      <a:pt x="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3" name="Google Shape;1323;p60"/>
              <p:cNvSpPr/>
              <p:nvPr/>
            </p:nvSpPr>
            <p:spPr>
              <a:xfrm>
                <a:off x="-1837457" y="4895985"/>
                <a:ext cx="11764" cy="11317"/>
              </a:xfrm>
              <a:custGeom>
                <a:rect b="b" l="l" r="r" t="t"/>
                <a:pathLst>
                  <a:path extrusionOk="0" h="247" w="258">
                    <a:moveTo>
                      <a:pt x="172" y="0"/>
                    </a:moveTo>
                    <a:cubicBezTo>
                      <a:pt x="129" y="0"/>
                      <a:pt x="86" y="0"/>
                      <a:pt x="43" y="43"/>
                    </a:cubicBezTo>
                    <a:cubicBezTo>
                      <a:pt x="0" y="86"/>
                      <a:pt x="0" y="129"/>
                      <a:pt x="43" y="172"/>
                    </a:cubicBezTo>
                    <a:cubicBezTo>
                      <a:pt x="43" y="215"/>
                      <a:pt x="86" y="215"/>
                      <a:pt x="86" y="215"/>
                    </a:cubicBezTo>
                    <a:cubicBezTo>
                      <a:pt x="108" y="236"/>
                      <a:pt x="118" y="247"/>
                      <a:pt x="129" y="247"/>
                    </a:cubicBezTo>
                    <a:cubicBezTo>
                      <a:pt x="140" y="247"/>
                      <a:pt x="151" y="236"/>
                      <a:pt x="172" y="215"/>
                    </a:cubicBezTo>
                    <a:cubicBezTo>
                      <a:pt x="215" y="215"/>
                      <a:pt x="215" y="172"/>
                      <a:pt x="215" y="129"/>
                    </a:cubicBezTo>
                    <a:cubicBezTo>
                      <a:pt x="215" y="129"/>
                      <a:pt x="215" y="122"/>
                      <a:pt x="212" y="110"/>
                    </a:cubicBezTo>
                    <a:lnTo>
                      <a:pt x="212" y="110"/>
                    </a:lnTo>
                    <a:cubicBezTo>
                      <a:pt x="224" y="99"/>
                      <a:pt x="234" y="86"/>
                      <a:pt x="258" y="86"/>
                    </a:cubicBezTo>
                    <a:cubicBezTo>
                      <a:pt x="258" y="43"/>
                      <a:pt x="258" y="43"/>
                      <a:pt x="25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4" name="Google Shape;1324;p60"/>
              <p:cNvSpPr/>
              <p:nvPr/>
            </p:nvSpPr>
            <p:spPr>
              <a:xfrm>
                <a:off x="-1708378" y="4876329"/>
                <a:ext cx="9849" cy="9851"/>
              </a:xfrm>
              <a:custGeom>
                <a:rect b="b" l="l" r="r" t="t"/>
                <a:pathLst>
                  <a:path extrusionOk="0" h="215" w="216">
                    <a:moveTo>
                      <a:pt x="87" y="0"/>
                    </a:moveTo>
                    <a:cubicBezTo>
                      <a:pt x="1" y="0"/>
                      <a:pt x="1" y="172"/>
                      <a:pt x="87" y="215"/>
                    </a:cubicBezTo>
                    <a:cubicBezTo>
                      <a:pt x="215" y="172"/>
                      <a:pt x="215" y="0"/>
                      <a:pt x="8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5" name="Google Shape;1325;p60"/>
              <p:cNvSpPr/>
              <p:nvPr/>
            </p:nvSpPr>
            <p:spPr>
              <a:xfrm>
                <a:off x="-1819858" y="4966729"/>
                <a:ext cx="93379" cy="32989"/>
              </a:xfrm>
              <a:custGeom>
                <a:rect b="b" l="l" r="r" t="t"/>
                <a:pathLst>
                  <a:path extrusionOk="0" h="720" w="2048">
                    <a:moveTo>
                      <a:pt x="129" y="1"/>
                    </a:moveTo>
                    <a:cubicBezTo>
                      <a:pt x="86" y="1"/>
                      <a:pt x="1" y="1"/>
                      <a:pt x="43" y="86"/>
                    </a:cubicBezTo>
                    <a:lnTo>
                      <a:pt x="43" y="43"/>
                    </a:lnTo>
                    <a:cubicBezTo>
                      <a:pt x="258" y="429"/>
                      <a:pt x="687" y="644"/>
                      <a:pt x="1116" y="687"/>
                    </a:cubicBezTo>
                    <a:cubicBezTo>
                      <a:pt x="1213" y="703"/>
                      <a:pt x="1347" y="719"/>
                      <a:pt x="1483" y="719"/>
                    </a:cubicBezTo>
                    <a:cubicBezTo>
                      <a:pt x="1707" y="719"/>
                      <a:pt x="1937" y="675"/>
                      <a:pt x="2017" y="515"/>
                    </a:cubicBezTo>
                    <a:cubicBezTo>
                      <a:pt x="2047" y="455"/>
                      <a:pt x="2013" y="394"/>
                      <a:pt x="1975" y="394"/>
                    </a:cubicBezTo>
                    <a:cubicBezTo>
                      <a:pt x="1960" y="394"/>
                      <a:pt x="1944" y="404"/>
                      <a:pt x="1931" y="429"/>
                    </a:cubicBezTo>
                    <a:cubicBezTo>
                      <a:pt x="1738" y="526"/>
                      <a:pt x="1521" y="574"/>
                      <a:pt x="1316" y="574"/>
                    </a:cubicBezTo>
                    <a:cubicBezTo>
                      <a:pt x="1247" y="574"/>
                      <a:pt x="1180" y="569"/>
                      <a:pt x="1116" y="558"/>
                    </a:cubicBezTo>
                    <a:cubicBezTo>
                      <a:pt x="730" y="515"/>
                      <a:pt x="344" y="301"/>
                      <a:pt x="12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6" name="Google Shape;1326;p60"/>
              <p:cNvSpPr/>
              <p:nvPr/>
            </p:nvSpPr>
            <p:spPr>
              <a:xfrm>
                <a:off x="-1978300" y="5964765"/>
                <a:ext cx="498809" cy="235450"/>
              </a:xfrm>
              <a:custGeom>
                <a:rect b="b" l="l" r="r" t="t"/>
                <a:pathLst>
                  <a:path extrusionOk="0" h="5106" w="10940">
                    <a:moveTo>
                      <a:pt x="10854" y="1"/>
                    </a:moveTo>
                    <a:lnTo>
                      <a:pt x="1" y="558"/>
                    </a:lnTo>
                    <a:lnTo>
                      <a:pt x="1" y="5105"/>
                    </a:lnTo>
                    <a:cubicBezTo>
                      <a:pt x="1" y="5105"/>
                      <a:pt x="6007" y="4376"/>
                      <a:pt x="6221" y="301"/>
                    </a:cubicBezTo>
                    <a:cubicBezTo>
                      <a:pt x="6221" y="301"/>
                      <a:pt x="8409" y="4934"/>
                      <a:pt x="10640" y="4977"/>
                    </a:cubicBezTo>
                    <a:cubicBezTo>
                      <a:pt x="10940" y="4977"/>
                      <a:pt x="10854" y="1"/>
                      <a:pt x="10854"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7" name="Google Shape;1327;p60"/>
              <p:cNvSpPr/>
              <p:nvPr/>
            </p:nvSpPr>
            <p:spPr>
              <a:xfrm>
                <a:off x="-1827700" y="4958344"/>
                <a:ext cx="23527" cy="27582"/>
              </a:xfrm>
              <a:custGeom>
                <a:rect b="b" l="l" r="r" t="t"/>
                <a:pathLst>
                  <a:path extrusionOk="0" h="602" w="516">
                    <a:moveTo>
                      <a:pt x="399" y="1"/>
                    </a:moveTo>
                    <a:cubicBezTo>
                      <a:pt x="285" y="1"/>
                      <a:pt x="165" y="71"/>
                      <a:pt x="130" y="141"/>
                    </a:cubicBezTo>
                    <a:cubicBezTo>
                      <a:pt x="44" y="269"/>
                      <a:pt x="1" y="398"/>
                      <a:pt x="1" y="570"/>
                    </a:cubicBezTo>
                    <a:cubicBezTo>
                      <a:pt x="1" y="591"/>
                      <a:pt x="22" y="602"/>
                      <a:pt x="44" y="602"/>
                    </a:cubicBezTo>
                    <a:cubicBezTo>
                      <a:pt x="65" y="602"/>
                      <a:pt x="87" y="591"/>
                      <a:pt x="87" y="570"/>
                    </a:cubicBezTo>
                    <a:cubicBezTo>
                      <a:pt x="87" y="441"/>
                      <a:pt x="130" y="355"/>
                      <a:pt x="173" y="269"/>
                    </a:cubicBezTo>
                    <a:cubicBezTo>
                      <a:pt x="258" y="184"/>
                      <a:pt x="344" y="98"/>
                      <a:pt x="473" y="98"/>
                    </a:cubicBezTo>
                    <a:cubicBezTo>
                      <a:pt x="516" y="98"/>
                      <a:pt x="516" y="55"/>
                      <a:pt x="473" y="12"/>
                    </a:cubicBezTo>
                    <a:cubicBezTo>
                      <a:pt x="449" y="4"/>
                      <a:pt x="424" y="1"/>
                      <a:pt x="39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8" name="Google Shape;1328;p60"/>
              <p:cNvSpPr/>
              <p:nvPr/>
            </p:nvSpPr>
            <p:spPr>
              <a:xfrm>
                <a:off x="-1852549" y="5076006"/>
                <a:ext cx="136420" cy="25291"/>
              </a:xfrm>
              <a:custGeom>
                <a:rect b="b" l="l" r="r" t="t"/>
                <a:pathLst>
                  <a:path extrusionOk="0" h="552" w="2992">
                    <a:moveTo>
                      <a:pt x="38" y="0"/>
                    </a:moveTo>
                    <a:cubicBezTo>
                      <a:pt x="13" y="0"/>
                      <a:pt x="1" y="30"/>
                      <a:pt x="31" y="61"/>
                    </a:cubicBezTo>
                    <a:cubicBezTo>
                      <a:pt x="362" y="426"/>
                      <a:pt x="749" y="552"/>
                      <a:pt x="1155" y="552"/>
                    </a:cubicBezTo>
                    <a:cubicBezTo>
                      <a:pt x="1750" y="552"/>
                      <a:pt x="2387" y="282"/>
                      <a:pt x="2948" y="104"/>
                    </a:cubicBezTo>
                    <a:cubicBezTo>
                      <a:pt x="2991" y="104"/>
                      <a:pt x="2991" y="18"/>
                      <a:pt x="2948" y="18"/>
                    </a:cubicBezTo>
                    <a:cubicBezTo>
                      <a:pt x="2519" y="61"/>
                      <a:pt x="2090" y="318"/>
                      <a:pt x="1661" y="404"/>
                    </a:cubicBezTo>
                    <a:cubicBezTo>
                      <a:pt x="1564" y="419"/>
                      <a:pt x="1467" y="426"/>
                      <a:pt x="1370" y="426"/>
                    </a:cubicBezTo>
                    <a:cubicBezTo>
                      <a:pt x="912" y="426"/>
                      <a:pt x="464" y="266"/>
                      <a:pt x="74" y="18"/>
                    </a:cubicBezTo>
                    <a:cubicBezTo>
                      <a:pt x="61" y="5"/>
                      <a:pt x="49" y="0"/>
                      <a:pt x="3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9" name="Google Shape;1329;p60"/>
              <p:cNvSpPr/>
              <p:nvPr/>
            </p:nvSpPr>
            <p:spPr>
              <a:xfrm>
                <a:off x="-1978309" y="5182950"/>
                <a:ext cx="504691" cy="838479"/>
              </a:xfrm>
              <a:custGeom>
                <a:rect b="b" l="l" r="r" t="t"/>
                <a:pathLst>
                  <a:path extrusionOk="0" h="17804" w="11069">
                    <a:moveTo>
                      <a:pt x="5878" y="0"/>
                    </a:moveTo>
                    <a:cubicBezTo>
                      <a:pt x="5878" y="0"/>
                      <a:pt x="344" y="86"/>
                      <a:pt x="301" y="5448"/>
                    </a:cubicBezTo>
                    <a:cubicBezTo>
                      <a:pt x="215" y="10811"/>
                      <a:pt x="1" y="17803"/>
                      <a:pt x="1" y="17803"/>
                    </a:cubicBezTo>
                    <a:lnTo>
                      <a:pt x="11069" y="17160"/>
                    </a:lnTo>
                    <a:lnTo>
                      <a:pt x="11069" y="5105"/>
                    </a:lnTo>
                    <a:cubicBezTo>
                      <a:pt x="11069" y="2360"/>
                      <a:pt x="8881" y="86"/>
                      <a:pt x="613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0" name="Google Shape;1330;p60"/>
              <p:cNvSpPr/>
              <p:nvPr/>
            </p:nvSpPr>
            <p:spPr>
              <a:xfrm>
                <a:off x="-1808140" y="4749596"/>
                <a:ext cx="178048" cy="101211"/>
              </a:xfrm>
              <a:custGeom>
                <a:rect b="b" l="l" r="r" t="t"/>
                <a:pathLst>
                  <a:path extrusionOk="0" h="2209" w="3905">
                    <a:moveTo>
                      <a:pt x="1011" y="1"/>
                    </a:moveTo>
                    <a:cubicBezTo>
                      <a:pt x="688" y="1"/>
                      <a:pt x="366" y="35"/>
                      <a:pt x="44" y="106"/>
                    </a:cubicBezTo>
                    <a:lnTo>
                      <a:pt x="1" y="106"/>
                    </a:lnTo>
                    <a:cubicBezTo>
                      <a:pt x="215" y="278"/>
                      <a:pt x="387" y="578"/>
                      <a:pt x="644" y="793"/>
                    </a:cubicBezTo>
                    <a:cubicBezTo>
                      <a:pt x="1116" y="1050"/>
                      <a:pt x="1631" y="1308"/>
                      <a:pt x="2146" y="1479"/>
                    </a:cubicBezTo>
                    <a:cubicBezTo>
                      <a:pt x="2661" y="1737"/>
                      <a:pt x="3218" y="1951"/>
                      <a:pt x="3733" y="2208"/>
                    </a:cubicBezTo>
                    <a:cubicBezTo>
                      <a:pt x="3905" y="1479"/>
                      <a:pt x="2961" y="493"/>
                      <a:pt x="2360" y="192"/>
                    </a:cubicBezTo>
                    <a:cubicBezTo>
                      <a:pt x="1910" y="67"/>
                      <a:pt x="1461" y="1"/>
                      <a:pt x="101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1" name="Google Shape;1331;p60"/>
              <p:cNvSpPr/>
              <p:nvPr/>
            </p:nvSpPr>
            <p:spPr>
              <a:xfrm>
                <a:off x="-2111723" y="6140135"/>
                <a:ext cx="141296" cy="15399"/>
              </a:xfrm>
              <a:custGeom>
                <a:rect b="b" l="l" r="r" t="t"/>
                <a:pathLst>
                  <a:path extrusionOk="0" h="336" w="3562">
                    <a:moveTo>
                      <a:pt x="3433" y="1"/>
                    </a:moveTo>
                    <a:cubicBezTo>
                      <a:pt x="2735" y="135"/>
                      <a:pt x="2038" y="202"/>
                      <a:pt x="1341" y="202"/>
                    </a:cubicBezTo>
                    <a:cubicBezTo>
                      <a:pt x="923" y="202"/>
                      <a:pt x="505" y="178"/>
                      <a:pt x="86" y="130"/>
                    </a:cubicBezTo>
                    <a:cubicBezTo>
                      <a:pt x="1" y="130"/>
                      <a:pt x="1" y="215"/>
                      <a:pt x="86" y="215"/>
                    </a:cubicBezTo>
                    <a:lnTo>
                      <a:pt x="44" y="215"/>
                    </a:lnTo>
                    <a:cubicBezTo>
                      <a:pt x="564" y="293"/>
                      <a:pt x="1085" y="335"/>
                      <a:pt x="1602" y="335"/>
                    </a:cubicBezTo>
                    <a:cubicBezTo>
                      <a:pt x="2234" y="335"/>
                      <a:pt x="2861" y="271"/>
                      <a:pt x="3475" y="130"/>
                    </a:cubicBezTo>
                    <a:cubicBezTo>
                      <a:pt x="3561" y="130"/>
                      <a:pt x="3518" y="1"/>
                      <a:pt x="343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2" name="Google Shape;1332;p60"/>
              <p:cNvSpPr/>
              <p:nvPr/>
            </p:nvSpPr>
            <p:spPr>
              <a:xfrm>
                <a:off x="-1741617" y="5997643"/>
                <a:ext cx="62648" cy="221161"/>
              </a:xfrm>
              <a:custGeom>
                <a:rect b="b" l="l" r="r" t="t"/>
                <a:pathLst>
                  <a:path extrusionOk="0" h="4827" w="1374">
                    <a:moveTo>
                      <a:pt x="987" y="1"/>
                    </a:moveTo>
                    <a:cubicBezTo>
                      <a:pt x="944" y="1"/>
                      <a:pt x="901" y="22"/>
                      <a:pt x="901" y="65"/>
                    </a:cubicBezTo>
                    <a:cubicBezTo>
                      <a:pt x="901" y="1181"/>
                      <a:pt x="1373" y="4355"/>
                      <a:pt x="0" y="4784"/>
                    </a:cubicBezTo>
                    <a:cubicBezTo>
                      <a:pt x="0" y="4784"/>
                      <a:pt x="0" y="4827"/>
                      <a:pt x="0" y="4827"/>
                    </a:cubicBezTo>
                    <a:lnTo>
                      <a:pt x="43" y="4827"/>
                    </a:lnTo>
                    <a:cubicBezTo>
                      <a:pt x="601" y="4698"/>
                      <a:pt x="1030" y="4183"/>
                      <a:pt x="1030" y="3626"/>
                    </a:cubicBezTo>
                    <a:cubicBezTo>
                      <a:pt x="1116" y="2425"/>
                      <a:pt x="1116" y="1223"/>
                      <a:pt x="1073" y="65"/>
                    </a:cubicBezTo>
                    <a:cubicBezTo>
                      <a:pt x="1073" y="22"/>
                      <a:pt x="1030" y="1"/>
                      <a:pt x="98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3" name="Google Shape;1333;p60"/>
              <p:cNvSpPr/>
              <p:nvPr/>
            </p:nvSpPr>
            <p:spPr>
              <a:xfrm>
                <a:off x="-1504925" y="5415387"/>
                <a:ext cx="23524" cy="583307"/>
              </a:xfrm>
              <a:custGeom>
                <a:rect b="b" l="l" r="r" t="t"/>
                <a:pathLst>
                  <a:path extrusionOk="0" h="12205" w="516">
                    <a:moveTo>
                      <a:pt x="59" y="0"/>
                    </a:moveTo>
                    <a:cubicBezTo>
                      <a:pt x="43" y="0"/>
                      <a:pt x="22" y="11"/>
                      <a:pt x="0" y="32"/>
                    </a:cubicBezTo>
                    <a:cubicBezTo>
                      <a:pt x="0" y="4065"/>
                      <a:pt x="215" y="8140"/>
                      <a:pt x="429" y="12173"/>
                    </a:cubicBezTo>
                    <a:cubicBezTo>
                      <a:pt x="429" y="12194"/>
                      <a:pt x="451" y="12205"/>
                      <a:pt x="472" y="12205"/>
                    </a:cubicBezTo>
                    <a:cubicBezTo>
                      <a:pt x="494" y="12205"/>
                      <a:pt x="515" y="12194"/>
                      <a:pt x="515" y="12173"/>
                    </a:cubicBezTo>
                    <a:cubicBezTo>
                      <a:pt x="472" y="8140"/>
                      <a:pt x="343" y="4065"/>
                      <a:pt x="86" y="32"/>
                    </a:cubicBezTo>
                    <a:cubicBezTo>
                      <a:pt x="86" y="11"/>
                      <a:pt x="75" y="0"/>
                      <a:pt x="5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4" name="Google Shape;1334;p60"/>
              <p:cNvSpPr/>
              <p:nvPr/>
            </p:nvSpPr>
            <p:spPr>
              <a:xfrm>
                <a:off x="-1913738" y="4795735"/>
                <a:ext cx="46" cy="46"/>
              </a:xfrm>
              <a:custGeom>
                <a:rect b="b" l="l" r="r" t="t"/>
                <a:pathLst>
                  <a:path extrusionOk="0" h="1" w="1">
                    <a:moveTo>
                      <a:pt x="0" y="0"/>
                    </a:moveTo>
                    <a:close/>
                  </a:path>
                </a:pathLst>
              </a:custGeom>
              <a:solidFill>
                <a:srgbClr val="1A30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5" name="Google Shape;1335;p60"/>
              <p:cNvSpPr/>
              <p:nvPr/>
            </p:nvSpPr>
            <p:spPr>
              <a:xfrm>
                <a:off x="-1851136" y="5137723"/>
                <a:ext cx="189766" cy="176947"/>
              </a:xfrm>
              <a:custGeom>
                <a:rect b="b" l="l" r="r" t="t"/>
                <a:pathLst>
                  <a:path extrusionOk="0" h="3862" w="4162">
                    <a:moveTo>
                      <a:pt x="3947" y="1"/>
                    </a:moveTo>
                    <a:lnTo>
                      <a:pt x="3389" y="301"/>
                    </a:lnTo>
                    <a:cubicBezTo>
                      <a:pt x="2445" y="816"/>
                      <a:pt x="2531" y="2489"/>
                      <a:pt x="2531" y="2489"/>
                    </a:cubicBezTo>
                    <a:cubicBezTo>
                      <a:pt x="1974" y="773"/>
                      <a:pt x="0" y="301"/>
                      <a:pt x="0" y="301"/>
                    </a:cubicBezTo>
                    <a:lnTo>
                      <a:pt x="0" y="301"/>
                    </a:lnTo>
                    <a:lnTo>
                      <a:pt x="86" y="1760"/>
                    </a:lnTo>
                    <a:lnTo>
                      <a:pt x="944" y="3475"/>
                    </a:lnTo>
                    <a:lnTo>
                      <a:pt x="2402" y="3862"/>
                    </a:lnTo>
                    <a:lnTo>
                      <a:pt x="4161" y="2875"/>
                    </a:lnTo>
                    <a:lnTo>
                      <a:pt x="3947"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6" name="Google Shape;1336;p60"/>
              <p:cNvSpPr/>
              <p:nvPr/>
            </p:nvSpPr>
            <p:spPr>
              <a:xfrm>
                <a:off x="-1984182" y="5439438"/>
                <a:ext cx="48969" cy="729735"/>
              </a:xfrm>
              <a:custGeom>
                <a:rect b="b" l="l" r="r" t="t"/>
                <a:pathLst>
                  <a:path extrusionOk="0" h="15927" w="1074">
                    <a:moveTo>
                      <a:pt x="880" y="1"/>
                    </a:moveTo>
                    <a:cubicBezTo>
                      <a:pt x="848" y="1"/>
                      <a:pt x="816" y="22"/>
                      <a:pt x="816" y="65"/>
                    </a:cubicBezTo>
                    <a:cubicBezTo>
                      <a:pt x="902" y="2682"/>
                      <a:pt x="773" y="5341"/>
                      <a:pt x="516" y="7958"/>
                    </a:cubicBezTo>
                    <a:cubicBezTo>
                      <a:pt x="301" y="10575"/>
                      <a:pt x="1" y="13235"/>
                      <a:pt x="130" y="15895"/>
                    </a:cubicBezTo>
                    <a:cubicBezTo>
                      <a:pt x="130" y="15916"/>
                      <a:pt x="151" y="15927"/>
                      <a:pt x="173" y="15927"/>
                    </a:cubicBezTo>
                    <a:cubicBezTo>
                      <a:pt x="194" y="15927"/>
                      <a:pt x="215" y="15916"/>
                      <a:pt x="215" y="15895"/>
                    </a:cubicBezTo>
                    <a:cubicBezTo>
                      <a:pt x="215" y="13192"/>
                      <a:pt x="430" y="10618"/>
                      <a:pt x="644" y="7958"/>
                    </a:cubicBezTo>
                    <a:cubicBezTo>
                      <a:pt x="988" y="5341"/>
                      <a:pt x="1073" y="2682"/>
                      <a:pt x="945" y="65"/>
                    </a:cubicBezTo>
                    <a:cubicBezTo>
                      <a:pt x="945" y="22"/>
                      <a:pt x="913" y="1"/>
                      <a:pt x="88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7" name="Google Shape;1337;p60"/>
              <p:cNvSpPr/>
              <p:nvPr/>
            </p:nvSpPr>
            <p:spPr>
              <a:xfrm>
                <a:off x="-1921216" y="5214194"/>
                <a:ext cx="360793" cy="122012"/>
              </a:xfrm>
              <a:custGeom>
                <a:rect b="b" l="l" r="r" t="t"/>
                <a:pathLst>
                  <a:path extrusionOk="0" h="2663" w="7913">
                    <a:moveTo>
                      <a:pt x="7811" y="1"/>
                    </a:moveTo>
                    <a:cubicBezTo>
                      <a:pt x="7783" y="1"/>
                      <a:pt x="7757" y="15"/>
                      <a:pt x="7757" y="48"/>
                    </a:cubicBezTo>
                    <a:cubicBezTo>
                      <a:pt x="7328" y="1506"/>
                      <a:pt x="5956" y="2278"/>
                      <a:pt x="4540" y="2493"/>
                    </a:cubicBezTo>
                    <a:cubicBezTo>
                      <a:pt x="4352" y="2512"/>
                      <a:pt x="4164" y="2522"/>
                      <a:pt x="3978" y="2522"/>
                    </a:cubicBezTo>
                    <a:cubicBezTo>
                      <a:pt x="2506" y="2522"/>
                      <a:pt x="1107" y="1929"/>
                      <a:pt x="79" y="863"/>
                    </a:cubicBezTo>
                    <a:cubicBezTo>
                      <a:pt x="70" y="855"/>
                      <a:pt x="62" y="851"/>
                      <a:pt x="55" y="851"/>
                    </a:cubicBezTo>
                    <a:cubicBezTo>
                      <a:pt x="22" y="851"/>
                      <a:pt x="1" y="914"/>
                      <a:pt x="36" y="948"/>
                    </a:cubicBezTo>
                    <a:lnTo>
                      <a:pt x="36" y="906"/>
                    </a:lnTo>
                    <a:cubicBezTo>
                      <a:pt x="1047" y="2029"/>
                      <a:pt x="2516" y="2662"/>
                      <a:pt x="4014" y="2662"/>
                    </a:cubicBezTo>
                    <a:cubicBezTo>
                      <a:pt x="4232" y="2662"/>
                      <a:pt x="4451" y="2649"/>
                      <a:pt x="4669" y="2622"/>
                    </a:cubicBezTo>
                    <a:cubicBezTo>
                      <a:pt x="6127" y="2364"/>
                      <a:pt x="7500" y="1549"/>
                      <a:pt x="7886" y="91"/>
                    </a:cubicBezTo>
                    <a:cubicBezTo>
                      <a:pt x="7913" y="38"/>
                      <a:pt x="7857" y="1"/>
                      <a:pt x="781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8" name="Google Shape;1338;p60"/>
              <p:cNvSpPr/>
              <p:nvPr/>
            </p:nvSpPr>
            <p:spPr>
              <a:xfrm>
                <a:off x="-1935225" y="5227307"/>
                <a:ext cx="395158" cy="130804"/>
              </a:xfrm>
              <a:custGeom>
                <a:rect b="b" l="l" r="r" t="t"/>
                <a:pathLst>
                  <a:path extrusionOk="0" h="3012" w="8869">
                    <a:moveTo>
                      <a:pt x="8800" y="1"/>
                    </a:moveTo>
                    <a:cubicBezTo>
                      <a:pt x="8778" y="1"/>
                      <a:pt x="8756" y="15"/>
                      <a:pt x="8739" y="47"/>
                    </a:cubicBezTo>
                    <a:cubicBezTo>
                      <a:pt x="8262" y="2025"/>
                      <a:pt x="6459" y="2871"/>
                      <a:pt x="4550" y="2871"/>
                    </a:cubicBezTo>
                    <a:cubicBezTo>
                      <a:pt x="2858" y="2871"/>
                      <a:pt x="1082" y="2206"/>
                      <a:pt x="74" y="1077"/>
                    </a:cubicBezTo>
                    <a:cubicBezTo>
                      <a:pt x="74" y="1064"/>
                      <a:pt x="66" y="1059"/>
                      <a:pt x="57" y="1059"/>
                    </a:cubicBezTo>
                    <a:cubicBezTo>
                      <a:pt x="35" y="1059"/>
                      <a:pt x="1" y="1089"/>
                      <a:pt x="31" y="1120"/>
                    </a:cubicBezTo>
                    <a:lnTo>
                      <a:pt x="74" y="1120"/>
                    </a:lnTo>
                    <a:cubicBezTo>
                      <a:pt x="957" y="2324"/>
                      <a:pt x="2788" y="3012"/>
                      <a:pt x="4558" y="3012"/>
                    </a:cubicBezTo>
                    <a:cubicBezTo>
                      <a:pt x="6570" y="3012"/>
                      <a:pt x="8503" y="2122"/>
                      <a:pt x="8868" y="90"/>
                    </a:cubicBezTo>
                    <a:cubicBezTo>
                      <a:pt x="8868" y="37"/>
                      <a:pt x="8835" y="1"/>
                      <a:pt x="880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9" name="Google Shape;1339;p60"/>
              <p:cNvSpPr/>
              <p:nvPr/>
            </p:nvSpPr>
            <p:spPr>
              <a:xfrm>
                <a:off x="-1626216" y="5478750"/>
                <a:ext cx="68484" cy="8201"/>
              </a:xfrm>
              <a:custGeom>
                <a:rect b="b" l="l" r="r" t="t"/>
                <a:pathLst>
                  <a:path extrusionOk="0" h="179" w="1502">
                    <a:moveTo>
                      <a:pt x="730" y="1"/>
                    </a:moveTo>
                    <a:cubicBezTo>
                      <a:pt x="505" y="1"/>
                      <a:pt x="279" y="22"/>
                      <a:pt x="43" y="65"/>
                    </a:cubicBezTo>
                    <a:cubicBezTo>
                      <a:pt x="1" y="65"/>
                      <a:pt x="1" y="108"/>
                      <a:pt x="43" y="108"/>
                    </a:cubicBezTo>
                    <a:cubicBezTo>
                      <a:pt x="320" y="158"/>
                      <a:pt x="582" y="179"/>
                      <a:pt x="846" y="179"/>
                    </a:cubicBezTo>
                    <a:cubicBezTo>
                      <a:pt x="1033" y="179"/>
                      <a:pt x="1221" y="168"/>
                      <a:pt x="1416" y="151"/>
                    </a:cubicBezTo>
                    <a:cubicBezTo>
                      <a:pt x="1502" y="151"/>
                      <a:pt x="1502" y="65"/>
                      <a:pt x="1416" y="65"/>
                    </a:cubicBezTo>
                    <a:cubicBezTo>
                      <a:pt x="1180" y="22"/>
                      <a:pt x="955" y="1"/>
                      <a:pt x="73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0" name="Google Shape;1340;p60"/>
              <p:cNvSpPr/>
              <p:nvPr/>
            </p:nvSpPr>
            <p:spPr>
              <a:xfrm>
                <a:off x="-1618374" y="5501338"/>
                <a:ext cx="70444" cy="9897"/>
              </a:xfrm>
              <a:custGeom>
                <a:rect b="b" l="l" r="r" t="t"/>
                <a:pathLst>
                  <a:path extrusionOk="0" h="216" w="1545">
                    <a:moveTo>
                      <a:pt x="1459" y="1"/>
                    </a:moveTo>
                    <a:cubicBezTo>
                      <a:pt x="987" y="1"/>
                      <a:pt x="515" y="87"/>
                      <a:pt x="43" y="130"/>
                    </a:cubicBezTo>
                    <a:cubicBezTo>
                      <a:pt x="0" y="130"/>
                      <a:pt x="0" y="215"/>
                      <a:pt x="43" y="215"/>
                    </a:cubicBezTo>
                    <a:cubicBezTo>
                      <a:pt x="515" y="173"/>
                      <a:pt x="987" y="173"/>
                      <a:pt x="1459" y="130"/>
                    </a:cubicBezTo>
                    <a:cubicBezTo>
                      <a:pt x="1502" y="130"/>
                      <a:pt x="1544" y="1"/>
                      <a:pt x="145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1" name="Google Shape;1341;p60"/>
              <p:cNvSpPr/>
              <p:nvPr/>
            </p:nvSpPr>
            <p:spPr>
              <a:xfrm>
                <a:off x="-1931338" y="4764258"/>
                <a:ext cx="285607" cy="105472"/>
              </a:xfrm>
              <a:custGeom>
                <a:rect b="b" l="l" r="r" t="t"/>
                <a:pathLst>
                  <a:path extrusionOk="0" h="2302" w="6264">
                    <a:moveTo>
                      <a:pt x="5577" y="1"/>
                    </a:moveTo>
                    <a:cubicBezTo>
                      <a:pt x="4934" y="1"/>
                      <a:pt x="301" y="559"/>
                      <a:pt x="0" y="1245"/>
                    </a:cubicBezTo>
                    <a:cubicBezTo>
                      <a:pt x="0" y="1588"/>
                      <a:pt x="43" y="1931"/>
                      <a:pt x="129" y="2275"/>
                    </a:cubicBezTo>
                    <a:cubicBezTo>
                      <a:pt x="143" y="2293"/>
                      <a:pt x="173" y="2302"/>
                      <a:pt x="218" y="2302"/>
                    </a:cubicBezTo>
                    <a:cubicBezTo>
                      <a:pt x="583" y="2302"/>
                      <a:pt x="1904" y="1732"/>
                      <a:pt x="3089" y="1502"/>
                    </a:cubicBezTo>
                    <a:cubicBezTo>
                      <a:pt x="3521" y="1408"/>
                      <a:pt x="3983" y="1381"/>
                      <a:pt x="4415" y="1381"/>
                    </a:cubicBezTo>
                    <a:cubicBezTo>
                      <a:pt x="4969" y="1381"/>
                      <a:pt x="5476" y="1425"/>
                      <a:pt x="5811" y="1425"/>
                    </a:cubicBezTo>
                    <a:cubicBezTo>
                      <a:pt x="6046" y="1425"/>
                      <a:pt x="6196" y="1404"/>
                      <a:pt x="6221" y="1331"/>
                    </a:cubicBezTo>
                    <a:cubicBezTo>
                      <a:pt x="6264" y="1073"/>
                      <a:pt x="6221" y="1"/>
                      <a:pt x="5577"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2" name="Google Shape;1342;p60"/>
              <p:cNvSpPr/>
              <p:nvPr/>
            </p:nvSpPr>
            <p:spPr>
              <a:xfrm>
                <a:off x="-1909817" y="4630605"/>
                <a:ext cx="232808" cy="176947"/>
              </a:xfrm>
              <a:custGeom>
                <a:rect b="b" l="l" r="r" t="t"/>
                <a:pathLst>
                  <a:path extrusionOk="0" h="3862" w="5106">
                    <a:moveTo>
                      <a:pt x="3285" y="0"/>
                    </a:moveTo>
                    <a:cubicBezTo>
                      <a:pt x="3077" y="0"/>
                      <a:pt x="2865" y="42"/>
                      <a:pt x="2660" y="130"/>
                    </a:cubicBezTo>
                    <a:cubicBezTo>
                      <a:pt x="2531" y="172"/>
                      <a:pt x="858" y="473"/>
                      <a:pt x="472" y="1245"/>
                    </a:cubicBezTo>
                    <a:cubicBezTo>
                      <a:pt x="172" y="2060"/>
                      <a:pt x="0" y="2961"/>
                      <a:pt x="0" y="3862"/>
                    </a:cubicBezTo>
                    <a:lnTo>
                      <a:pt x="5105" y="2918"/>
                    </a:lnTo>
                    <a:cubicBezTo>
                      <a:pt x="4891" y="2360"/>
                      <a:pt x="4590" y="1803"/>
                      <a:pt x="4290" y="1331"/>
                    </a:cubicBezTo>
                    <a:lnTo>
                      <a:pt x="4290" y="1331"/>
                    </a:lnTo>
                    <a:cubicBezTo>
                      <a:pt x="4290" y="1331"/>
                      <a:pt x="4429" y="1363"/>
                      <a:pt x="4569" y="1363"/>
                    </a:cubicBezTo>
                    <a:cubicBezTo>
                      <a:pt x="4708" y="1363"/>
                      <a:pt x="4848" y="1331"/>
                      <a:pt x="4848" y="1202"/>
                    </a:cubicBezTo>
                    <a:cubicBezTo>
                      <a:pt x="4649" y="473"/>
                      <a:pt x="3990" y="0"/>
                      <a:pt x="328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3" name="Google Shape;1343;p60"/>
              <p:cNvSpPr/>
              <p:nvPr/>
            </p:nvSpPr>
            <p:spPr>
              <a:xfrm>
                <a:off x="-1708673" y="7262518"/>
                <a:ext cx="268679" cy="161177"/>
              </a:xfrm>
              <a:custGeom>
                <a:rect b="b" l="l" r="r" t="t"/>
                <a:pathLst>
                  <a:path extrusionOk="0" h="3518" w="5793">
                    <a:moveTo>
                      <a:pt x="2789" y="0"/>
                    </a:moveTo>
                    <a:lnTo>
                      <a:pt x="44" y="43"/>
                    </a:lnTo>
                    <a:lnTo>
                      <a:pt x="1" y="3518"/>
                    </a:lnTo>
                    <a:lnTo>
                      <a:pt x="5792" y="3518"/>
                    </a:lnTo>
                    <a:lnTo>
                      <a:pt x="2703" y="2531"/>
                    </a:lnTo>
                    <a:lnTo>
                      <a:pt x="2789"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4" name="Google Shape;1344;p60"/>
              <p:cNvSpPr/>
              <p:nvPr/>
            </p:nvSpPr>
            <p:spPr>
              <a:xfrm>
                <a:off x="-1710575" y="7420809"/>
                <a:ext cx="266592" cy="3436"/>
              </a:xfrm>
              <a:custGeom>
                <a:rect b="b" l="l" r="r" t="t"/>
                <a:pathLst>
                  <a:path extrusionOk="0" h="75" w="5748">
                    <a:moveTo>
                      <a:pt x="3849" y="1"/>
                    </a:moveTo>
                    <a:cubicBezTo>
                      <a:pt x="2577" y="1"/>
                      <a:pt x="1300" y="20"/>
                      <a:pt x="42" y="20"/>
                    </a:cubicBezTo>
                    <a:cubicBezTo>
                      <a:pt x="7" y="20"/>
                      <a:pt x="0" y="75"/>
                      <a:pt x="21" y="75"/>
                    </a:cubicBezTo>
                    <a:cubicBezTo>
                      <a:pt x="26" y="75"/>
                      <a:pt x="33" y="71"/>
                      <a:pt x="42" y="63"/>
                    </a:cubicBezTo>
                    <a:lnTo>
                      <a:pt x="5747" y="63"/>
                    </a:lnTo>
                    <a:lnTo>
                      <a:pt x="5747" y="20"/>
                    </a:lnTo>
                    <a:cubicBezTo>
                      <a:pt x="5118" y="6"/>
                      <a:pt x="4484" y="1"/>
                      <a:pt x="384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5" name="Google Shape;1345;p60"/>
              <p:cNvSpPr/>
              <p:nvPr/>
            </p:nvSpPr>
            <p:spPr>
              <a:xfrm>
                <a:off x="-1569397" y="7384157"/>
                <a:ext cx="13960" cy="21854"/>
              </a:xfrm>
              <a:custGeom>
                <a:rect b="b" l="l" r="r" t="t"/>
                <a:pathLst>
                  <a:path extrusionOk="0" h="477" w="301">
                    <a:moveTo>
                      <a:pt x="233" y="1"/>
                    </a:moveTo>
                    <a:cubicBezTo>
                      <a:pt x="211" y="1"/>
                      <a:pt x="189" y="15"/>
                      <a:pt x="172" y="48"/>
                    </a:cubicBezTo>
                    <a:cubicBezTo>
                      <a:pt x="129" y="133"/>
                      <a:pt x="86" y="176"/>
                      <a:pt x="86" y="262"/>
                    </a:cubicBezTo>
                    <a:cubicBezTo>
                      <a:pt x="43" y="348"/>
                      <a:pt x="1" y="391"/>
                      <a:pt x="1" y="477"/>
                    </a:cubicBezTo>
                    <a:lnTo>
                      <a:pt x="43" y="477"/>
                    </a:lnTo>
                    <a:cubicBezTo>
                      <a:pt x="129" y="477"/>
                      <a:pt x="172" y="391"/>
                      <a:pt x="172" y="348"/>
                    </a:cubicBezTo>
                    <a:cubicBezTo>
                      <a:pt x="215" y="262"/>
                      <a:pt x="258" y="176"/>
                      <a:pt x="301" y="91"/>
                    </a:cubicBezTo>
                    <a:cubicBezTo>
                      <a:pt x="301" y="38"/>
                      <a:pt x="268" y="1"/>
                      <a:pt x="23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6" name="Google Shape;1346;p60"/>
              <p:cNvSpPr/>
              <p:nvPr/>
            </p:nvSpPr>
            <p:spPr>
              <a:xfrm>
                <a:off x="-1588737" y="7379621"/>
                <a:ext cx="17392" cy="23228"/>
              </a:xfrm>
              <a:custGeom>
                <a:rect b="b" l="l" r="r" t="t"/>
                <a:pathLst>
                  <a:path extrusionOk="0" h="507" w="375">
                    <a:moveTo>
                      <a:pt x="325" y="0"/>
                    </a:moveTo>
                    <a:cubicBezTo>
                      <a:pt x="314" y="0"/>
                      <a:pt x="301" y="5"/>
                      <a:pt x="289" y="18"/>
                    </a:cubicBezTo>
                    <a:cubicBezTo>
                      <a:pt x="246" y="61"/>
                      <a:pt x="203" y="147"/>
                      <a:pt x="160" y="190"/>
                    </a:cubicBezTo>
                    <a:cubicBezTo>
                      <a:pt x="117" y="275"/>
                      <a:pt x="74" y="361"/>
                      <a:pt x="31" y="404"/>
                    </a:cubicBezTo>
                    <a:cubicBezTo>
                      <a:pt x="0" y="467"/>
                      <a:pt x="61" y="507"/>
                      <a:pt x="112" y="507"/>
                    </a:cubicBezTo>
                    <a:cubicBezTo>
                      <a:pt x="131" y="507"/>
                      <a:pt x="149" y="501"/>
                      <a:pt x="160" y="490"/>
                    </a:cubicBezTo>
                    <a:cubicBezTo>
                      <a:pt x="203" y="404"/>
                      <a:pt x="246" y="318"/>
                      <a:pt x="246" y="275"/>
                    </a:cubicBezTo>
                    <a:cubicBezTo>
                      <a:pt x="289" y="190"/>
                      <a:pt x="332" y="147"/>
                      <a:pt x="375" y="61"/>
                    </a:cubicBezTo>
                    <a:cubicBezTo>
                      <a:pt x="375" y="31"/>
                      <a:pt x="353" y="0"/>
                      <a:pt x="32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7" name="Google Shape;1347;p60"/>
              <p:cNvSpPr/>
              <p:nvPr/>
            </p:nvSpPr>
            <p:spPr>
              <a:xfrm>
                <a:off x="-1605202" y="7375956"/>
                <a:ext cx="25926" cy="14340"/>
              </a:xfrm>
              <a:custGeom>
                <a:rect b="b" l="l" r="r" t="t"/>
                <a:pathLst>
                  <a:path extrusionOk="0" h="313" w="559">
                    <a:moveTo>
                      <a:pt x="536" y="0"/>
                    </a:moveTo>
                    <a:cubicBezTo>
                      <a:pt x="531" y="0"/>
                      <a:pt x="524" y="4"/>
                      <a:pt x="515" y="12"/>
                    </a:cubicBezTo>
                    <a:lnTo>
                      <a:pt x="301" y="98"/>
                    </a:lnTo>
                    <a:lnTo>
                      <a:pt x="43" y="184"/>
                    </a:lnTo>
                    <a:cubicBezTo>
                      <a:pt x="0" y="227"/>
                      <a:pt x="43" y="312"/>
                      <a:pt x="86" y="312"/>
                    </a:cubicBezTo>
                    <a:cubicBezTo>
                      <a:pt x="258" y="270"/>
                      <a:pt x="429" y="184"/>
                      <a:pt x="558" y="55"/>
                    </a:cubicBezTo>
                    <a:cubicBezTo>
                      <a:pt x="558" y="55"/>
                      <a:pt x="558" y="0"/>
                      <a:pt x="53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8" name="Google Shape;1348;p60"/>
              <p:cNvSpPr/>
              <p:nvPr/>
            </p:nvSpPr>
            <p:spPr>
              <a:xfrm>
                <a:off x="-1611185" y="7360745"/>
                <a:ext cx="27921" cy="5956"/>
              </a:xfrm>
              <a:custGeom>
                <a:rect b="b" l="l" r="r" t="t"/>
                <a:pathLst>
                  <a:path extrusionOk="0" h="130" w="602">
                    <a:moveTo>
                      <a:pt x="86" y="1"/>
                    </a:moveTo>
                    <a:cubicBezTo>
                      <a:pt x="1" y="1"/>
                      <a:pt x="1" y="130"/>
                      <a:pt x="86" y="130"/>
                    </a:cubicBezTo>
                    <a:lnTo>
                      <a:pt x="430" y="130"/>
                    </a:lnTo>
                    <a:cubicBezTo>
                      <a:pt x="473" y="130"/>
                      <a:pt x="558" y="130"/>
                      <a:pt x="601" y="87"/>
                    </a:cubicBezTo>
                    <a:lnTo>
                      <a:pt x="601" y="44"/>
                    </a:lnTo>
                    <a:cubicBezTo>
                      <a:pt x="558" y="1"/>
                      <a:pt x="473" y="1"/>
                      <a:pt x="43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9" name="Google Shape;1349;p60"/>
              <p:cNvSpPr/>
              <p:nvPr/>
            </p:nvSpPr>
            <p:spPr>
              <a:xfrm>
                <a:off x="-1609191" y="7339625"/>
                <a:ext cx="29915" cy="6918"/>
              </a:xfrm>
              <a:custGeom>
                <a:rect b="b" l="l" r="r" t="t"/>
                <a:pathLst>
                  <a:path extrusionOk="0" h="151" w="645">
                    <a:moveTo>
                      <a:pt x="220" y="1"/>
                    </a:moveTo>
                    <a:cubicBezTo>
                      <a:pt x="172" y="1"/>
                      <a:pt x="129" y="12"/>
                      <a:pt x="86" y="33"/>
                    </a:cubicBezTo>
                    <a:cubicBezTo>
                      <a:pt x="1" y="33"/>
                      <a:pt x="1" y="119"/>
                      <a:pt x="86" y="119"/>
                    </a:cubicBezTo>
                    <a:lnTo>
                      <a:pt x="344" y="119"/>
                    </a:lnTo>
                    <a:cubicBezTo>
                      <a:pt x="387" y="140"/>
                      <a:pt x="430" y="151"/>
                      <a:pt x="472" y="151"/>
                    </a:cubicBezTo>
                    <a:cubicBezTo>
                      <a:pt x="515" y="151"/>
                      <a:pt x="558" y="140"/>
                      <a:pt x="601" y="119"/>
                    </a:cubicBezTo>
                    <a:cubicBezTo>
                      <a:pt x="644" y="119"/>
                      <a:pt x="644" y="76"/>
                      <a:pt x="601" y="76"/>
                    </a:cubicBezTo>
                    <a:cubicBezTo>
                      <a:pt x="515" y="33"/>
                      <a:pt x="430" y="33"/>
                      <a:pt x="387" y="33"/>
                    </a:cubicBezTo>
                    <a:cubicBezTo>
                      <a:pt x="322" y="12"/>
                      <a:pt x="269" y="1"/>
                      <a:pt x="22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0" name="Google Shape;1350;p60"/>
              <p:cNvSpPr/>
              <p:nvPr/>
            </p:nvSpPr>
            <p:spPr>
              <a:xfrm>
                <a:off x="-1593283" y="7305218"/>
                <a:ext cx="35852" cy="32025"/>
              </a:xfrm>
              <a:custGeom>
                <a:rect b="b" l="l" r="r" t="t"/>
                <a:pathLst>
                  <a:path extrusionOk="0" h="699" w="773">
                    <a:moveTo>
                      <a:pt x="516" y="183"/>
                    </a:moveTo>
                    <a:cubicBezTo>
                      <a:pt x="601" y="183"/>
                      <a:pt x="644" y="183"/>
                      <a:pt x="601" y="226"/>
                    </a:cubicBezTo>
                    <a:cubicBezTo>
                      <a:pt x="558" y="312"/>
                      <a:pt x="387" y="398"/>
                      <a:pt x="344" y="441"/>
                    </a:cubicBezTo>
                    <a:cubicBezTo>
                      <a:pt x="325" y="450"/>
                      <a:pt x="304" y="460"/>
                      <a:pt x="281" y="470"/>
                    </a:cubicBezTo>
                    <a:lnTo>
                      <a:pt x="281" y="470"/>
                    </a:lnTo>
                    <a:cubicBezTo>
                      <a:pt x="299" y="446"/>
                      <a:pt x="320" y="422"/>
                      <a:pt x="344" y="398"/>
                    </a:cubicBezTo>
                    <a:cubicBezTo>
                      <a:pt x="344" y="312"/>
                      <a:pt x="387" y="269"/>
                      <a:pt x="430" y="226"/>
                    </a:cubicBezTo>
                    <a:lnTo>
                      <a:pt x="516" y="183"/>
                    </a:lnTo>
                    <a:close/>
                    <a:moveTo>
                      <a:pt x="590" y="0"/>
                    </a:moveTo>
                    <a:cubicBezTo>
                      <a:pt x="505" y="0"/>
                      <a:pt x="404" y="81"/>
                      <a:pt x="344" y="140"/>
                    </a:cubicBezTo>
                    <a:cubicBezTo>
                      <a:pt x="233" y="252"/>
                      <a:pt x="122" y="395"/>
                      <a:pt x="93" y="570"/>
                    </a:cubicBezTo>
                    <a:lnTo>
                      <a:pt x="93" y="570"/>
                    </a:lnTo>
                    <a:cubicBezTo>
                      <a:pt x="76" y="583"/>
                      <a:pt x="59" y="597"/>
                      <a:pt x="44" y="612"/>
                    </a:cubicBezTo>
                    <a:cubicBezTo>
                      <a:pt x="1" y="612"/>
                      <a:pt x="1" y="655"/>
                      <a:pt x="44" y="698"/>
                    </a:cubicBezTo>
                    <a:cubicBezTo>
                      <a:pt x="62" y="694"/>
                      <a:pt x="79" y="689"/>
                      <a:pt x="97" y="683"/>
                    </a:cubicBezTo>
                    <a:lnTo>
                      <a:pt x="97" y="683"/>
                    </a:lnTo>
                    <a:cubicBezTo>
                      <a:pt x="100" y="686"/>
                      <a:pt x="104" y="687"/>
                      <a:pt x="108" y="687"/>
                    </a:cubicBezTo>
                    <a:cubicBezTo>
                      <a:pt x="115" y="687"/>
                      <a:pt x="122" y="683"/>
                      <a:pt x="126" y="674"/>
                    </a:cubicBezTo>
                    <a:lnTo>
                      <a:pt x="126" y="674"/>
                    </a:lnTo>
                    <a:cubicBezTo>
                      <a:pt x="270" y="627"/>
                      <a:pt x="414" y="549"/>
                      <a:pt x="558" y="441"/>
                    </a:cubicBezTo>
                    <a:cubicBezTo>
                      <a:pt x="644" y="355"/>
                      <a:pt x="773" y="226"/>
                      <a:pt x="687" y="55"/>
                    </a:cubicBezTo>
                    <a:cubicBezTo>
                      <a:pt x="661" y="16"/>
                      <a:pt x="627" y="0"/>
                      <a:pt x="59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1" name="Google Shape;1351;p60"/>
              <p:cNvSpPr/>
              <p:nvPr/>
            </p:nvSpPr>
            <p:spPr>
              <a:xfrm>
                <a:off x="-1603208" y="7295917"/>
                <a:ext cx="23932" cy="40180"/>
              </a:xfrm>
              <a:custGeom>
                <a:rect b="b" l="l" r="r" t="t"/>
                <a:pathLst>
                  <a:path extrusionOk="0" h="877" w="516">
                    <a:moveTo>
                      <a:pt x="172" y="172"/>
                    </a:moveTo>
                    <a:cubicBezTo>
                      <a:pt x="258" y="215"/>
                      <a:pt x="301" y="429"/>
                      <a:pt x="343" y="515"/>
                    </a:cubicBezTo>
                    <a:cubicBezTo>
                      <a:pt x="343" y="601"/>
                      <a:pt x="343" y="730"/>
                      <a:pt x="343" y="815"/>
                    </a:cubicBezTo>
                    <a:cubicBezTo>
                      <a:pt x="258" y="687"/>
                      <a:pt x="215" y="601"/>
                      <a:pt x="172" y="472"/>
                    </a:cubicBezTo>
                    <a:cubicBezTo>
                      <a:pt x="172" y="429"/>
                      <a:pt x="129" y="386"/>
                      <a:pt x="129" y="301"/>
                    </a:cubicBezTo>
                    <a:cubicBezTo>
                      <a:pt x="129" y="258"/>
                      <a:pt x="86" y="172"/>
                      <a:pt x="172" y="172"/>
                    </a:cubicBezTo>
                    <a:close/>
                    <a:moveTo>
                      <a:pt x="172" y="0"/>
                    </a:moveTo>
                    <a:cubicBezTo>
                      <a:pt x="0" y="0"/>
                      <a:pt x="0" y="215"/>
                      <a:pt x="43" y="301"/>
                    </a:cubicBezTo>
                    <a:cubicBezTo>
                      <a:pt x="43" y="515"/>
                      <a:pt x="129" y="687"/>
                      <a:pt x="301" y="858"/>
                    </a:cubicBezTo>
                    <a:cubicBezTo>
                      <a:pt x="301" y="858"/>
                      <a:pt x="319" y="858"/>
                      <a:pt x="334" y="850"/>
                    </a:cubicBezTo>
                    <a:lnTo>
                      <a:pt x="334" y="850"/>
                    </a:lnTo>
                    <a:cubicBezTo>
                      <a:pt x="341" y="865"/>
                      <a:pt x="362" y="876"/>
                      <a:pt x="385" y="876"/>
                    </a:cubicBezTo>
                    <a:cubicBezTo>
                      <a:pt x="400" y="876"/>
                      <a:pt x="417" y="871"/>
                      <a:pt x="429" y="858"/>
                    </a:cubicBezTo>
                    <a:cubicBezTo>
                      <a:pt x="515" y="687"/>
                      <a:pt x="515" y="515"/>
                      <a:pt x="472" y="386"/>
                    </a:cubicBezTo>
                    <a:cubicBezTo>
                      <a:pt x="429" y="258"/>
                      <a:pt x="301" y="43"/>
                      <a:pt x="17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2" name="Google Shape;1352;p60"/>
              <p:cNvSpPr/>
              <p:nvPr/>
            </p:nvSpPr>
            <p:spPr>
              <a:xfrm>
                <a:off x="-1510867" y="7401750"/>
                <a:ext cx="13126" cy="23228"/>
              </a:xfrm>
              <a:custGeom>
                <a:rect b="b" l="l" r="r" t="t"/>
                <a:pathLst>
                  <a:path extrusionOk="0" h="507" w="283">
                    <a:moveTo>
                      <a:pt x="247" y="0"/>
                    </a:moveTo>
                    <a:cubicBezTo>
                      <a:pt x="218" y="0"/>
                      <a:pt x="179" y="25"/>
                      <a:pt x="154" y="50"/>
                    </a:cubicBezTo>
                    <a:cubicBezTo>
                      <a:pt x="111" y="93"/>
                      <a:pt x="111" y="178"/>
                      <a:pt x="68" y="221"/>
                    </a:cubicBezTo>
                    <a:cubicBezTo>
                      <a:pt x="68" y="307"/>
                      <a:pt x="26" y="393"/>
                      <a:pt x="26" y="436"/>
                    </a:cubicBezTo>
                    <a:cubicBezTo>
                      <a:pt x="0" y="486"/>
                      <a:pt x="34" y="507"/>
                      <a:pt x="66" y="507"/>
                    </a:cubicBezTo>
                    <a:cubicBezTo>
                      <a:pt x="89" y="507"/>
                      <a:pt x="111" y="496"/>
                      <a:pt x="111" y="479"/>
                    </a:cubicBezTo>
                    <a:cubicBezTo>
                      <a:pt x="154" y="393"/>
                      <a:pt x="154" y="350"/>
                      <a:pt x="197" y="264"/>
                    </a:cubicBezTo>
                    <a:lnTo>
                      <a:pt x="197" y="178"/>
                    </a:lnTo>
                    <a:lnTo>
                      <a:pt x="197" y="136"/>
                    </a:lnTo>
                    <a:lnTo>
                      <a:pt x="197" y="93"/>
                    </a:lnTo>
                    <a:lnTo>
                      <a:pt x="240" y="93"/>
                    </a:lnTo>
                    <a:lnTo>
                      <a:pt x="283" y="50"/>
                    </a:lnTo>
                    <a:cubicBezTo>
                      <a:pt x="283" y="13"/>
                      <a:pt x="268" y="0"/>
                      <a:pt x="24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3" name="Google Shape;1353;p60"/>
              <p:cNvSpPr/>
              <p:nvPr/>
            </p:nvSpPr>
            <p:spPr>
              <a:xfrm>
                <a:off x="-1708673" y="7372566"/>
                <a:ext cx="59737" cy="52596"/>
              </a:xfrm>
              <a:custGeom>
                <a:rect b="b" l="l" r="r" t="t"/>
                <a:pathLst>
                  <a:path extrusionOk="0" h="1148" w="1288">
                    <a:moveTo>
                      <a:pt x="86" y="0"/>
                    </a:moveTo>
                    <a:cubicBezTo>
                      <a:pt x="1" y="0"/>
                      <a:pt x="1" y="129"/>
                      <a:pt x="86" y="172"/>
                    </a:cubicBezTo>
                    <a:cubicBezTo>
                      <a:pt x="344" y="172"/>
                      <a:pt x="601" y="301"/>
                      <a:pt x="816" y="515"/>
                    </a:cubicBezTo>
                    <a:cubicBezTo>
                      <a:pt x="987" y="687"/>
                      <a:pt x="1116" y="901"/>
                      <a:pt x="1202" y="1116"/>
                    </a:cubicBezTo>
                    <a:cubicBezTo>
                      <a:pt x="1202" y="1137"/>
                      <a:pt x="1213" y="1148"/>
                      <a:pt x="1223" y="1148"/>
                    </a:cubicBezTo>
                    <a:cubicBezTo>
                      <a:pt x="1234" y="1148"/>
                      <a:pt x="1245" y="1137"/>
                      <a:pt x="1245" y="1116"/>
                    </a:cubicBezTo>
                    <a:lnTo>
                      <a:pt x="1288" y="1116"/>
                    </a:lnTo>
                    <a:cubicBezTo>
                      <a:pt x="1245" y="815"/>
                      <a:pt x="1116" y="558"/>
                      <a:pt x="859" y="344"/>
                    </a:cubicBezTo>
                    <a:cubicBezTo>
                      <a:pt x="644" y="172"/>
                      <a:pt x="387" y="43"/>
                      <a:pt x="8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4" name="Google Shape;1354;p60"/>
              <p:cNvSpPr/>
              <p:nvPr/>
            </p:nvSpPr>
            <p:spPr>
              <a:xfrm>
                <a:off x="-1692765" y="7263480"/>
                <a:ext cx="10018" cy="114538"/>
              </a:xfrm>
              <a:custGeom>
                <a:rect b="b" l="l" r="r" t="t"/>
                <a:pathLst>
                  <a:path extrusionOk="0" h="2500" w="216">
                    <a:moveTo>
                      <a:pt x="151" y="0"/>
                    </a:moveTo>
                    <a:cubicBezTo>
                      <a:pt x="119" y="0"/>
                      <a:pt x="87" y="22"/>
                      <a:pt x="87" y="65"/>
                    </a:cubicBezTo>
                    <a:cubicBezTo>
                      <a:pt x="44" y="837"/>
                      <a:pt x="1" y="1652"/>
                      <a:pt x="44" y="2467"/>
                    </a:cubicBezTo>
                    <a:cubicBezTo>
                      <a:pt x="44" y="2489"/>
                      <a:pt x="65" y="2499"/>
                      <a:pt x="87" y="2499"/>
                    </a:cubicBezTo>
                    <a:cubicBezTo>
                      <a:pt x="108" y="2499"/>
                      <a:pt x="130" y="2489"/>
                      <a:pt x="130" y="2467"/>
                    </a:cubicBezTo>
                    <a:cubicBezTo>
                      <a:pt x="215" y="1652"/>
                      <a:pt x="215" y="837"/>
                      <a:pt x="215" y="65"/>
                    </a:cubicBezTo>
                    <a:cubicBezTo>
                      <a:pt x="215" y="22"/>
                      <a:pt x="183" y="0"/>
                      <a:pt x="15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55" name="Google Shape;1355;p60"/>
              <p:cNvGrpSpPr/>
              <p:nvPr/>
            </p:nvGrpSpPr>
            <p:grpSpPr>
              <a:xfrm>
                <a:off x="-2049563" y="7269477"/>
                <a:ext cx="275855" cy="164251"/>
                <a:chOff x="4610687" y="4440525"/>
                <a:chExt cx="275855" cy="163450"/>
              </a:xfrm>
            </p:grpSpPr>
            <p:sp>
              <p:nvSpPr>
                <p:cNvPr id="1356" name="Google Shape;1356;p60"/>
                <p:cNvSpPr/>
                <p:nvPr/>
              </p:nvSpPr>
              <p:spPr>
                <a:xfrm>
                  <a:off x="4610687" y="4441391"/>
                  <a:ext cx="273837" cy="160440"/>
                </a:xfrm>
                <a:custGeom>
                  <a:rect b="b" l="l" r="r" t="t"/>
                  <a:pathLst>
                    <a:path extrusionOk="0" h="3519" w="5835">
                      <a:moveTo>
                        <a:pt x="3003" y="1"/>
                      </a:moveTo>
                      <a:lnTo>
                        <a:pt x="3089" y="2532"/>
                      </a:lnTo>
                      <a:lnTo>
                        <a:pt x="0" y="3518"/>
                      </a:lnTo>
                      <a:lnTo>
                        <a:pt x="5835" y="3518"/>
                      </a:lnTo>
                      <a:lnTo>
                        <a:pt x="5792" y="86"/>
                      </a:lnTo>
                      <a:lnTo>
                        <a:pt x="3003"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7" name="Google Shape;1357;p60"/>
                <p:cNvSpPr/>
                <p:nvPr/>
              </p:nvSpPr>
              <p:spPr>
                <a:xfrm>
                  <a:off x="4614723" y="4599826"/>
                  <a:ext cx="271819" cy="3967"/>
                </a:xfrm>
                <a:custGeom>
                  <a:rect b="b" l="l" r="r" t="t"/>
                  <a:pathLst>
                    <a:path extrusionOk="0" h="87" w="5792">
                      <a:moveTo>
                        <a:pt x="0" y="0"/>
                      </a:moveTo>
                      <a:lnTo>
                        <a:pt x="0" y="43"/>
                      </a:lnTo>
                      <a:cubicBezTo>
                        <a:pt x="965" y="65"/>
                        <a:pt x="1920" y="65"/>
                        <a:pt x="2874" y="65"/>
                      </a:cubicBezTo>
                      <a:cubicBezTo>
                        <a:pt x="3829" y="65"/>
                        <a:pt x="4783" y="65"/>
                        <a:pt x="5749" y="86"/>
                      </a:cubicBezTo>
                      <a:cubicBezTo>
                        <a:pt x="5791" y="86"/>
                        <a:pt x="5791" y="0"/>
                        <a:pt x="574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8" name="Google Shape;1358;p60"/>
                <p:cNvSpPr/>
                <p:nvPr/>
              </p:nvSpPr>
              <p:spPr>
                <a:xfrm>
                  <a:off x="4727447" y="4563352"/>
                  <a:ext cx="14126" cy="22842"/>
                </a:xfrm>
                <a:custGeom>
                  <a:rect b="b" l="l" r="r" t="t"/>
                  <a:pathLst>
                    <a:path extrusionOk="0" h="501" w="301">
                      <a:moveTo>
                        <a:pt x="81" y="0"/>
                      </a:moveTo>
                      <a:cubicBezTo>
                        <a:pt x="45" y="0"/>
                        <a:pt x="0" y="21"/>
                        <a:pt x="0" y="71"/>
                      </a:cubicBezTo>
                      <a:lnTo>
                        <a:pt x="43" y="71"/>
                      </a:lnTo>
                      <a:cubicBezTo>
                        <a:pt x="43" y="157"/>
                        <a:pt x="86" y="243"/>
                        <a:pt x="129" y="329"/>
                      </a:cubicBezTo>
                      <a:cubicBezTo>
                        <a:pt x="172" y="414"/>
                        <a:pt x="172" y="500"/>
                        <a:pt x="258" y="500"/>
                      </a:cubicBezTo>
                      <a:cubicBezTo>
                        <a:pt x="301" y="500"/>
                        <a:pt x="301" y="457"/>
                        <a:pt x="301" y="457"/>
                      </a:cubicBezTo>
                      <a:cubicBezTo>
                        <a:pt x="301" y="371"/>
                        <a:pt x="258" y="329"/>
                        <a:pt x="258" y="286"/>
                      </a:cubicBezTo>
                      <a:cubicBezTo>
                        <a:pt x="215" y="200"/>
                        <a:pt x="172" y="114"/>
                        <a:pt x="129" y="28"/>
                      </a:cubicBezTo>
                      <a:cubicBezTo>
                        <a:pt x="129" y="10"/>
                        <a:pt x="107" y="0"/>
                        <a:pt x="8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9" name="Google Shape;1359;p60"/>
                <p:cNvSpPr/>
                <p:nvPr/>
              </p:nvSpPr>
              <p:spPr>
                <a:xfrm>
                  <a:off x="4745562" y="4559249"/>
                  <a:ext cx="15534" cy="22751"/>
                </a:xfrm>
                <a:custGeom>
                  <a:rect b="b" l="l" r="r" t="t"/>
                  <a:pathLst>
                    <a:path extrusionOk="0" h="499" w="331">
                      <a:moveTo>
                        <a:pt x="27" y="0"/>
                      </a:moveTo>
                      <a:cubicBezTo>
                        <a:pt x="11" y="0"/>
                        <a:pt x="1" y="11"/>
                        <a:pt x="1" y="32"/>
                      </a:cubicBezTo>
                      <a:cubicBezTo>
                        <a:pt x="43" y="118"/>
                        <a:pt x="43" y="204"/>
                        <a:pt x="86" y="247"/>
                      </a:cubicBezTo>
                      <a:cubicBezTo>
                        <a:pt x="129" y="333"/>
                        <a:pt x="172" y="419"/>
                        <a:pt x="215" y="461"/>
                      </a:cubicBezTo>
                      <a:cubicBezTo>
                        <a:pt x="228" y="488"/>
                        <a:pt x="246" y="498"/>
                        <a:pt x="262" y="498"/>
                      </a:cubicBezTo>
                      <a:cubicBezTo>
                        <a:pt x="299" y="498"/>
                        <a:pt x="330" y="448"/>
                        <a:pt x="301" y="419"/>
                      </a:cubicBezTo>
                      <a:cubicBezTo>
                        <a:pt x="301" y="333"/>
                        <a:pt x="258" y="290"/>
                        <a:pt x="215" y="204"/>
                      </a:cubicBezTo>
                      <a:cubicBezTo>
                        <a:pt x="172" y="118"/>
                        <a:pt x="129" y="75"/>
                        <a:pt x="86" y="32"/>
                      </a:cubicBezTo>
                      <a:cubicBezTo>
                        <a:pt x="65" y="11"/>
                        <a:pt x="43" y="0"/>
                        <a:pt x="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0" name="Google Shape;1360;p60"/>
                <p:cNvSpPr/>
                <p:nvPr/>
              </p:nvSpPr>
              <p:spPr>
                <a:xfrm>
                  <a:off x="4751616" y="4554826"/>
                  <a:ext cx="26187" cy="13769"/>
                </a:xfrm>
                <a:custGeom>
                  <a:rect b="b" l="l" r="r" t="t"/>
                  <a:pathLst>
                    <a:path extrusionOk="0" h="302" w="558">
                      <a:moveTo>
                        <a:pt x="43" y="1"/>
                      </a:moveTo>
                      <a:cubicBezTo>
                        <a:pt x="43" y="1"/>
                        <a:pt x="0" y="44"/>
                        <a:pt x="43" y="87"/>
                      </a:cubicBezTo>
                      <a:lnTo>
                        <a:pt x="0" y="87"/>
                      </a:lnTo>
                      <a:cubicBezTo>
                        <a:pt x="129" y="172"/>
                        <a:pt x="301" y="258"/>
                        <a:pt x="472" y="301"/>
                      </a:cubicBezTo>
                      <a:cubicBezTo>
                        <a:pt x="558" y="301"/>
                        <a:pt x="558" y="215"/>
                        <a:pt x="515" y="172"/>
                      </a:cubicBezTo>
                      <a:lnTo>
                        <a:pt x="301" y="87"/>
                      </a:lnTo>
                      <a:lnTo>
                        <a:pt x="4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1" name="Google Shape;1361;p60"/>
                <p:cNvSpPr/>
                <p:nvPr/>
              </p:nvSpPr>
              <p:spPr>
                <a:xfrm>
                  <a:off x="4755652" y="4539689"/>
                  <a:ext cx="28205" cy="7386"/>
                </a:xfrm>
                <a:custGeom>
                  <a:rect b="b" l="l" r="r" t="t"/>
                  <a:pathLst>
                    <a:path extrusionOk="0" h="162" w="601">
                      <a:moveTo>
                        <a:pt x="381" y="0"/>
                      </a:moveTo>
                      <a:cubicBezTo>
                        <a:pt x="333" y="0"/>
                        <a:pt x="279" y="11"/>
                        <a:pt x="215" y="32"/>
                      </a:cubicBezTo>
                      <a:cubicBezTo>
                        <a:pt x="172" y="32"/>
                        <a:pt x="43" y="32"/>
                        <a:pt x="0" y="75"/>
                      </a:cubicBezTo>
                      <a:cubicBezTo>
                        <a:pt x="86" y="161"/>
                        <a:pt x="172" y="161"/>
                        <a:pt x="215" y="161"/>
                      </a:cubicBezTo>
                      <a:lnTo>
                        <a:pt x="515" y="161"/>
                      </a:lnTo>
                      <a:cubicBezTo>
                        <a:pt x="601" y="161"/>
                        <a:pt x="601" y="32"/>
                        <a:pt x="515" y="32"/>
                      </a:cubicBezTo>
                      <a:cubicBezTo>
                        <a:pt x="472" y="11"/>
                        <a:pt x="429" y="0"/>
                        <a:pt x="38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2" name="Google Shape;1362;p60"/>
                <p:cNvSpPr/>
                <p:nvPr/>
              </p:nvSpPr>
              <p:spPr>
                <a:xfrm>
                  <a:off x="4753634" y="4519628"/>
                  <a:ext cx="30223" cy="5426"/>
                </a:xfrm>
                <a:custGeom>
                  <a:rect b="b" l="l" r="r" t="t"/>
                  <a:pathLst>
                    <a:path extrusionOk="0" h="119" w="644">
                      <a:moveTo>
                        <a:pt x="258" y="1"/>
                      </a:moveTo>
                      <a:cubicBezTo>
                        <a:pt x="172" y="1"/>
                        <a:pt x="86" y="1"/>
                        <a:pt x="43" y="43"/>
                      </a:cubicBezTo>
                      <a:cubicBezTo>
                        <a:pt x="0" y="43"/>
                        <a:pt x="0" y="86"/>
                        <a:pt x="43" y="86"/>
                      </a:cubicBezTo>
                      <a:cubicBezTo>
                        <a:pt x="86" y="108"/>
                        <a:pt x="129" y="119"/>
                        <a:pt x="172" y="119"/>
                      </a:cubicBezTo>
                      <a:cubicBezTo>
                        <a:pt x="215" y="119"/>
                        <a:pt x="258" y="108"/>
                        <a:pt x="300" y="86"/>
                      </a:cubicBezTo>
                      <a:cubicBezTo>
                        <a:pt x="343" y="108"/>
                        <a:pt x="386" y="119"/>
                        <a:pt x="429" y="119"/>
                      </a:cubicBezTo>
                      <a:cubicBezTo>
                        <a:pt x="472" y="119"/>
                        <a:pt x="515" y="108"/>
                        <a:pt x="558" y="86"/>
                      </a:cubicBezTo>
                      <a:cubicBezTo>
                        <a:pt x="644" y="86"/>
                        <a:pt x="644" y="1"/>
                        <a:pt x="55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3" name="Google Shape;1363;p60"/>
                <p:cNvSpPr/>
                <p:nvPr/>
              </p:nvSpPr>
              <p:spPr>
                <a:xfrm>
                  <a:off x="4727447" y="4485844"/>
                  <a:ext cx="38295" cy="31869"/>
                </a:xfrm>
                <a:custGeom>
                  <a:rect b="b" l="l" r="r" t="t"/>
                  <a:pathLst>
                    <a:path extrusionOk="0" h="699" w="816">
                      <a:moveTo>
                        <a:pt x="253" y="173"/>
                      </a:moveTo>
                      <a:cubicBezTo>
                        <a:pt x="269" y="173"/>
                        <a:pt x="301" y="184"/>
                        <a:pt x="344" y="184"/>
                      </a:cubicBezTo>
                      <a:lnTo>
                        <a:pt x="387" y="227"/>
                      </a:lnTo>
                      <a:cubicBezTo>
                        <a:pt x="429" y="270"/>
                        <a:pt x="472" y="313"/>
                        <a:pt x="515" y="398"/>
                      </a:cubicBezTo>
                      <a:cubicBezTo>
                        <a:pt x="527" y="423"/>
                        <a:pt x="540" y="447"/>
                        <a:pt x="552" y="472"/>
                      </a:cubicBezTo>
                      <a:lnTo>
                        <a:pt x="552" y="472"/>
                      </a:lnTo>
                      <a:cubicBezTo>
                        <a:pt x="539" y="463"/>
                        <a:pt x="527" y="453"/>
                        <a:pt x="515" y="441"/>
                      </a:cubicBezTo>
                      <a:cubicBezTo>
                        <a:pt x="429" y="398"/>
                        <a:pt x="301" y="313"/>
                        <a:pt x="258" y="227"/>
                      </a:cubicBezTo>
                      <a:cubicBezTo>
                        <a:pt x="236" y="184"/>
                        <a:pt x="236" y="173"/>
                        <a:pt x="253" y="173"/>
                      </a:cubicBezTo>
                      <a:close/>
                      <a:moveTo>
                        <a:pt x="226" y="1"/>
                      </a:moveTo>
                      <a:cubicBezTo>
                        <a:pt x="189" y="1"/>
                        <a:pt x="155" y="16"/>
                        <a:pt x="129" y="55"/>
                      </a:cubicBezTo>
                      <a:cubicBezTo>
                        <a:pt x="0" y="227"/>
                        <a:pt x="172" y="355"/>
                        <a:pt x="258" y="441"/>
                      </a:cubicBezTo>
                      <a:cubicBezTo>
                        <a:pt x="381" y="533"/>
                        <a:pt x="503" y="603"/>
                        <a:pt x="642" y="652"/>
                      </a:cubicBezTo>
                      <a:lnTo>
                        <a:pt x="642" y="652"/>
                      </a:lnTo>
                      <a:cubicBezTo>
                        <a:pt x="643" y="653"/>
                        <a:pt x="643" y="654"/>
                        <a:pt x="644" y="656"/>
                      </a:cubicBezTo>
                      <a:cubicBezTo>
                        <a:pt x="673" y="684"/>
                        <a:pt x="692" y="694"/>
                        <a:pt x="704" y="694"/>
                      </a:cubicBezTo>
                      <a:cubicBezTo>
                        <a:pt x="716" y="694"/>
                        <a:pt x="722" y="686"/>
                        <a:pt x="726" y="678"/>
                      </a:cubicBezTo>
                      <a:lnTo>
                        <a:pt x="726" y="678"/>
                      </a:lnTo>
                      <a:cubicBezTo>
                        <a:pt x="755" y="685"/>
                        <a:pt x="785" y="692"/>
                        <a:pt x="816" y="699"/>
                      </a:cubicBezTo>
                      <a:cubicBezTo>
                        <a:pt x="816" y="656"/>
                        <a:pt x="816" y="613"/>
                        <a:pt x="816" y="613"/>
                      </a:cubicBezTo>
                      <a:cubicBezTo>
                        <a:pt x="782" y="580"/>
                        <a:pt x="743" y="559"/>
                        <a:pt x="702" y="542"/>
                      </a:cubicBezTo>
                      <a:lnTo>
                        <a:pt x="702" y="542"/>
                      </a:lnTo>
                      <a:cubicBezTo>
                        <a:pt x="654" y="380"/>
                        <a:pt x="577" y="246"/>
                        <a:pt x="472" y="141"/>
                      </a:cubicBezTo>
                      <a:cubicBezTo>
                        <a:pt x="413" y="81"/>
                        <a:pt x="311" y="1"/>
                        <a:pt x="22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4" name="Google Shape;1364;p60"/>
                <p:cNvSpPr/>
                <p:nvPr/>
              </p:nvSpPr>
              <p:spPr>
                <a:xfrm>
                  <a:off x="4753634" y="4476589"/>
                  <a:ext cx="24169" cy="39164"/>
                </a:xfrm>
                <a:custGeom>
                  <a:rect b="b" l="l" r="r" t="t"/>
                  <a:pathLst>
                    <a:path extrusionOk="0" h="859" w="515">
                      <a:moveTo>
                        <a:pt x="343" y="1"/>
                      </a:moveTo>
                      <a:cubicBezTo>
                        <a:pt x="172" y="1"/>
                        <a:pt x="86" y="215"/>
                        <a:pt x="43" y="344"/>
                      </a:cubicBezTo>
                      <a:cubicBezTo>
                        <a:pt x="0" y="473"/>
                        <a:pt x="0" y="644"/>
                        <a:pt x="86" y="816"/>
                      </a:cubicBezTo>
                      <a:cubicBezTo>
                        <a:pt x="99" y="828"/>
                        <a:pt x="111" y="834"/>
                        <a:pt x="123" y="834"/>
                      </a:cubicBezTo>
                      <a:cubicBezTo>
                        <a:pt x="150" y="834"/>
                        <a:pt x="172" y="803"/>
                        <a:pt x="172" y="773"/>
                      </a:cubicBezTo>
                      <a:cubicBezTo>
                        <a:pt x="172" y="687"/>
                        <a:pt x="172" y="558"/>
                        <a:pt x="172" y="473"/>
                      </a:cubicBezTo>
                      <a:cubicBezTo>
                        <a:pt x="172" y="430"/>
                        <a:pt x="258" y="172"/>
                        <a:pt x="343" y="172"/>
                      </a:cubicBezTo>
                      <a:cubicBezTo>
                        <a:pt x="360" y="164"/>
                        <a:pt x="371" y="161"/>
                        <a:pt x="380" y="161"/>
                      </a:cubicBezTo>
                      <a:cubicBezTo>
                        <a:pt x="414" y="161"/>
                        <a:pt x="386" y="223"/>
                        <a:pt x="386" y="258"/>
                      </a:cubicBezTo>
                      <a:cubicBezTo>
                        <a:pt x="386" y="344"/>
                        <a:pt x="343" y="387"/>
                        <a:pt x="343" y="430"/>
                      </a:cubicBezTo>
                      <a:cubicBezTo>
                        <a:pt x="300" y="558"/>
                        <a:pt x="258" y="687"/>
                        <a:pt x="172" y="773"/>
                      </a:cubicBezTo>
                      <a:cubicBezTo>
                        <a:pt x="172" y="803"/>
                        <a:pt x="193" y="834"/>
                        <a:pt x="221" y="834"/>
                      </a:cubicBezTo>
                      <a:cubicBezTo>
                        <a:pt x="225" y="834"/>
                        <a:pt x="230" y="833"/>
                        <a:pt x="235" y="831"/>
                      </a:cubicBezTo>
                      <a:lnTo>
                        <a:pt x="235" y="831"/>
                      </a:lnTo>
                      <a:cubicBezTo>
                        <a:pt x="228" y="840"/>
                        <a:pt x="222" y="850"/>
                        <a:pt x="215" y="859"/>
                      </a:cubicBezTo>
                      <a:lnTo>
                        <a:pt x="258" y="816"/>
                      </a:lnTo>
                      <a:lnTo>
                        <a:pt x="258" y="816"/>
                      </a:lnTo>
                      <a:cubicBezTo>
                        <a:pt x="250" y="823"/>
                        <a:pt x="242" y="828"/>
                        <a:pt x="235" y="831"/>
                      </a:cubicBezTo>
                      <a:lnTo>
                        <a:pt x="235" y="831"/>
                      </a:lnTo>
                      <a:cubicBezTo>
                        <a:pt x="352" y="669"/>
                        <a:pt x="431" y="504"/>
                        <a:pt x="472" y="301"/>
                      </a:cubicBezTo>
                      <a:cubicBezTo>
                        <a:pt x="472" y="172"/>
                        <a:pt x="515" y="1"/>
                        <a:pt x="34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5" name="Google Shape;1365;p60"/>
                <p:cNvSpPr/>
                <p:nvPr/>
              </p:nvSpPr>
              <p:spPr>
                <a:xfrm>
                  <a:off x="4669067" y="4580768"/>
                  <a:ext cx="12108" cy="23207"/>
                </a:xfrm>
                <a:custGeom>
                  <a:rect b="b" l="l" r="r" t="t"/>
                  <a:pathLst>
                    <a:path extrusionOk="0" h="509" w="258">
                      <a:moveTo>
                        <a:pt x="49" y="0"/>
                      </a:moveTo>
                      <a:cubicBezTo>
                        <a:pt x="22" y="0"/>
                        <a:pt x="0" y="11"/>
                        <a:pt x="0" y="32"/>
                      </a:cubicBezTo>
                      <a:cubicBezTo>
                        <a:pt x="0" y="69"/>
                        <a:pt x="8" y="82"/>
                        <a:pt x="17" y="82"/>
                      </a:cubicBezTo>
                      <a:cubicBezTo>
                        <a:pt x="29" y="82"/>
                        <a:pt x="43" y="57"/>
                        <a:pt x="43" y="32"/>
                      </a:cubicBezTo>
                      <a:lnTo>
                        <a:pt x="86" y="75"/>
                      </a:lnTo>
                      <a:cubicBezTo>
                        <a:pt x="43" y="75"/>
                        <a:pt x="43" y="75"/>
                        <a:pt x="86" y="118"/>
                      </a:cubicBezTo>
                      <a:lnTo>
                        <a:pt x="86" y="161"/>
                      </a:lnTo>
                      <a:lnTo>
                        <a:pt x="86" y="247"/>
                      </a:lnTo>
                      <a:cubicBezTo>
                        <a:pt x="86" y="333"/>
                        <a:pt x="129" y="418"/>
                        <a:pt x="129" y="461"/>
                      </a:cubicBezTo>
                      <a:cubicBezTo>
                        <a:pt x="145" y="494"/>
                        <a:pt x="168" y="508"/>
                        <a:pt x="190" y="508"/>
                      </a:cubicBezTo>
                      <a:cubicBezTo>
                        <a:pt x="225" y="508"/>
                        <a:pt x="258" y="471"/>
                        <a:pt x="258" y="418"/>
                      </a:cubicBezTo>
                      <a:cubicBezTo>
                        <a:pt x="215" y="376"/>
                        <a:pt x="215" y="290"/>
                        <a:pt x="172" y="247"/>
                      </a:cubicBezTo>
                      <a:cubicBezTo>
                        <a:pt x="172" y="161"/>
                        <a:pt x="129" y="118"/>
                        <a:pt x="129" y="32"/>
                      </a:cubicBezTo>
                      <a:cubicBezTo>
                        <a:pt x="108" y="11"/>
                        <a:pt x="75" y="0"/>
                        <a:pt x="4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6" name="Google Shape;1366;p60"/>
                <p:cNvSpPr/>
                <p:nvPr/>
              </p:nvSpPr>
              <p:spPr>
                <a:xfrm>
                  <a:off x="4824074" y="4552866"/>
                  <a:ext cx="60446" cy="50927"/>
                </a:xfrm>
                <a:custGeom>
                  <a:rect b="b" l="l" r="r" t="t"/>
                  <a:pathLst>
                    <a:path extrusionOk="0" h="1117" w="1288">
                      <a:moveTo>
                        <a:pt x="1202" y="1"/>
                      </a:moveTo>
                      <a:cubicBezTo>
                        <a:pt x="901" y="44"/>
                        <a:pt x="601" y="130"/>
                        <a:pt x="387" y="344"/>
                      </a:cubicBezTo>
                      <a:cubicBezTo>
                        <a:pt x="172" y="516"/>
                        <a:pt x="1" y="816"/>
                        <a:pt x="1" y="1116"/>
                      </a:cubicBezTo>
                      <a:lnTo>
                        <a:pt x="44" y="1116"/>
                      </a:lnTo>
                      <a:cubicBezTo>
                        <a:pt x="172" y="902"/>
                        <a:pt x="301" y="687"/>
                        <a:pt x="430" y="473"/>
                      </a:cubicBezTo>
                      <a:cubicBezTo>
                        <a:pt x="644" y="301"/>
                        <a:pt x="901" y="172"/>
                        <a:pt x="1202" y="130"/>
                      </a:cubicBezTo>
                      <a:cubicBezTo>
                        <a:pt x="1288" y="130"/>
                        <a:pt x="1288" y="1"/>
                        <a:pt x="120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7" name="Google Shape;1367;p60"/>
                <p:cNvSpPr/>
                <p:nvPr/>
              </p:nvSpPr>
              <p:spPr>
                <a:xfrm>
                  <a:off x="4858286" y="4443853"/>
                  <a:ext cx="8119" cy="112477"/>
                </a:xfrm>
                <a:custGeom>
                  <a:rect b="b" l="l" r="r" t="t"/>
                  <a:pathLst>
                    <a:path extrusionOk="0" h="2467" w="173">
                      <a:moveTo>
                        <a:pt x="65" y="0"/>
                      </a:moveTo>
                      <a:cubicBezTo>
                        <a:pt x="33" y="0"/>
                        <a:pt x="1" y="11"/>
                        <a:pt x="1" y="32"/>
                      </a:cubicBezTo>
                      <a:cubicBezTo>
                        <a:pt x="1" y="847"/>
                        <a:pt x="1" y="1663"/>
                        <a:pt x="87" y="2435"/>
                      </a:cubicBezTo>
                      <a:cubicBezTo>
                        <a:pt x="87" y="2456"/>
                        <a:pt x="108" y="2467"/>
                        <a:pt x="130" y="2467"/>
                      </a:cubicBezTo>
                      <a:cubicBezTo>
                        <a:pt x="151" y="2467"/>
                        <a:pt x="172" y="2456"/>
                        <a:pt x="172" y="2435"/>
                      </a:cubicBezTo>
                      <a:cubicBezTo>
                        <a:pt x="172" y="1663"/>
                        <a:pt x="172" y="847"/>
                        <a:pt x="130" y="32"/>
                      </a:cubicBezTo>
                      <a:cubicBezTo>
                        <a:pt x="130" y="11"/>
                        <a:pt x="97" y="0"/>
                        <a:pt x="6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8" name="Google Shape;1368;p60"/>
                <p:cNvSpPr/>
                <p:nvPr/>
              </p:nvSpPr>
              <p:spPr>
                <a:xfrm>
                  <a:off x="4749598" y="4440525"/>
                  <a:ext cx="132906" cy="5699"/>
                </a:xfrm>
                <a:custGeom>
                  <a:rect b="b" l="l" r="r" t="t"/>
                  <a:pathLst>
                    <a:path extrusionOk="0" h="125" w="2832">
                      <a:moveTo>
                        <a:pt x="912" y="1"/>
                      </a:moveTo>
                      <a:cubicBezTo>
                        <a:pt x="606" y="1"/>
                        <a:pt x="301" y="5"/>
                        <a:pt x="0" y="20"/>
                      </a:cubicBezTo>
                      <a:cubicBezTo>
                        <a:pt x="0" y="20"/>
                        <a:pt x="0" y="105"/>
                        <a:pt x="0" y="105"/>
                      </a:cubicBezTo>
                      <a:cubicBezTo>
                        <a:pt x="301" y="120"/>
                        <a:pt x="606" y="124"/>
                        <a:pt x="912" y="124"/>
                      </a:cubicBezTo>
                      <a:cubicBezTo>
                        <a:pt x="1526" y="124"/>
                        <a:pt x="2145" y="105"/>
                        <a:pt x="2746" y="105"/>
                      </a:cubicBezTo>
                      <a:cubicBezTo>
                        <a:pt x="2832" y="105"/>
                        <a:pt x="2832" y="20"/>
                        <a:pt x="2746" y="20"/>
                      </a:cubicBezTo>
                      <a:cubicBezTo>
                        <a:pt x="2145" y="20"/>
                        <a:pt x="1526" y="1"/>
                        <a:pt x="91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69" name="Google Shape;1369;p60"/>
              <p:cNvSpPr/>
              <p:nvPr/>
            </p:nvSpPr>
            <p:spPr>
              <a:xfrm>
                <a:off x="-1706621" y="7262151"/>
                <a:ext cx="129287" cy="8818"/>
              </a:xfrm>
              <a:custGeom>
                <a:rect b="b" l="l" r="r" t="t"/>
                <a:pathLst>
                  <a:path extrusionOk="0" h="192" w="3046">
                    <a:moveTo>
                      <a:pt x="2917" y="1"/>
                    </a:moveTo>
                    <a:cubicBezTo>
                      <a:pt x="1974" y="1"/>
                      <a:pt x="987" y="1"/>
                      <a:pt x="43" y="44"/>
                    </a:cubicBezTo>
                    <a:cubicBezTo>
                      <a:pt x="0" y="44"/>
                      <a:pt x="0" y="172"/>
                      <a:pt x="43" y="172"/>
                    </a:cubicBezTo>
                    <a:cubicBezTo>
                      <a:pt x="358" y="187"/>
                      <a:pt x="677" y="191"/>
                      <a:pt x="998" y="191"/>
                    </a:cubicBezTo>
                    <a:cubicBezTo>
                      <a:pt x="1640" y="191"/>
                      <a:pt x="2288" y="172"/>
                      <a:pt x="2917" y="172"/>
                    </a:cubicBezTo>
                    <a:cubicBezTo>
                      <a:pt x="3046" y="172"/>
                      <a:pt x="3046" y="1"/>
                      <a:pt x="291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70" name="Google Shape;1370;p60"/>
            <p:cNvGrpSpPr/>
            <p:nvPr/>
          </p:nvGrpSpPr>
          <p:grpSpPr>
            <a:xfrm rot="121519">
              <a:off x="6396291" y="3139200"/>
              <a:ext cx="647419" cy="1575683"/>
              <a:chOff x="2894625" y="2606850"/>
              <a:chExt cx="426875" cy="1038925"/>
            </a:xfrm>
          </p:grpSpPr>
          <p:sp>
            <p:nvSpPr>
              <p:cNvPr id="1371" name="Google Shape;1371;p60"/>
              <p:cNvSpPr/>
              <p:nvPr/>
            </p:nvSpPr>
            <p:spPr>
              <a:xfrm>
                <a:off x="2933250" y="2606850"/>
                <a:ext cx="158750" cy="113375"/>
              </a:xfrm>
              <a:custGeom>
                <a:rect b="b" l="l" r="r" t="t"/>
                <a:pathLst>
                  <a:path extrusionOk="0" h="4535" w="6350">
                    <a:moveTo>
                      <a:pt x="3028" y="1"/>
                    </a:moveTo>
                    <a:cubicBezTo>
                      <a:pt x="2507" y="1"/>
                      <a:pt x="1985" y="343"/>
                      <a:pt x="1888" y="974"/>
                    </a:cubicBezTo>
                    <a:cubicBezTo>
                      <a:pt x="1759" y="824"/>
                      <a:pt x="1577" y="749"/>
                      <a:pt x="1394" y="749"/>
                    </a:cubicBezTo>
                    <a:cubicBezTo>
                      <a:pt x="1212" y="749"/>
                      <a:pt x="1030" y="824"/>
                      <a:pt x="901" y="974"/>
                    </a:cubicBezTo>
                    <a:cubicBezTo>
                      <a:pt x="601" y="1232"/>
                      <a:pt x="343" y="1575"/>
                      <a:pt x="215" y="2004"/>
                    </a:cubicBezTo>
                    <a:cubicBezTo>
                      <a:pt x="0" y="2862"/>
                      <a:pt x="86" y="3763"/>
                      <a:pt x="429" y="4535"/>
                    </a:cubicBezTo>
                    <a:lnTo>
                      <a:pt x="858" y="4363"/>
                    </a:lnTo>
                    <a:cubicBezTo>
                      <a:pt x="1791" y="4196"/>
                      <a:pt x="2737" y="4109"/>
                      <a:pt x="3681" y="4109"/>
                    </a:cubicBezTo>
                    <a:cubicBezTo>
                      <a:pt x="4431" y="4109"/>
                      <a:pt x="5180" y="4164"/>
                      <a:pt x="5920" y="4278"/>
                    </a:cubicBezTo>
                    <a:cubicBezTo>
                      <a:pt x="5834" y="3934"/>
                      <a:pt x="5834" y="3591"/>
                      <a:pt x="6049" y="3291"/>
                    </a:cubicBezTo>
                    <a:cubicBezTo>
                      <a:pt x="6220" y="3034"/>
                      <a:pt x="6306" y="2690"/>
                      <a:pt x="6349" y="2347"/>
                    </a:cubicBezTo>
                    <a:cubicBezTo>
                      <a:pt x="6313" y="2091"/>
                      <a:pt x="6089" y="1805"/>
                      <a:pt x="5812" y="1805"/>
                    </a:cubicBezTo>
                    <a:cubicBezTo>
                      <a:pt x="5764" y="1805"/>
                      <a:pt x="5714" y="1813"/>
                      <a:pt x="5663" y="1832"/>
                    </a:cubicBezTo>
                    <a:cubicBezTo>
                      <a:pt x="5963" y="1618"/>
                      <a:pt x="6092" y="1189"/>
                      <a:pt x="5920" y="846"/>
                    </a:cubicBezTo>
                    <a:cubicBezTo>
                      <a:pt x="5749" y="545"/>
                      <a:pt x="5448" y="331"/>
                      <a:pt x="5062" y="288"/>
                    </a:cubicBezTo>
                    <a:cubicBezTo>
                      <a:pt x="4676" y="288"/>
                      <a:pt x="4333" y="417"/>
                      <a:pt x="4033" y="631"/>
                    </a:cubicBezTo>
                    <a:cubicBezTo>
                      <a:pt x="3828" y="203"/>
                      <a:pt x="3429" y="1"/>
                      <a:pt x="302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2" name="Google Shape;1372;p60"/>
              <p:cNvSpPr/>
              <p:nvPr/>
            </p:nvSpPr>
            <p:spPr>
              <a:xfrm>
                <a:off x="2998650" y="3563175"/>
                <a:ext cx="123375" cy="82600"/>
              </a:xfrm>
              <a:custGeom>
                <a:rect b="b" l="l" r="r" t="t"/>
                <a:pathLst>
                  <a:path extrusionOk="0" h="3304" w="4935">
                    <a:moveTo>
                      <a:pt x="2618" y="0"/>
                    </a:moveTo>
                    <a:lnTo>
                      <a:pt x="87" y="558"/>
                    </a:lnTo>
                    <a:lnTo>
                      <a:pt x="1" y="3303"/>
                    </a:lnTo>
                    <a:lnTo>
                      <a:pt x="1" y="3303"/>
                    </a:lnTo>
                    <a:lnTo>
                      <a:pt x="4934" y="3003"/>
                    </a:lnTo>
                    <a:lnTo>
                      <a:pt x="2575" y="1759"/>
                    </a:lnTo>
                    <a:lnTo>
                      <a:pt x="2618"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3" name="Google Shape;1373;p60"/>
              <p:cNvSpPr/>
              <p:nvPr/>
            </p:nvSpPr>
            <p:spPr>
              <a:xfrm>
                <a:off x="3118775" y="3544925"/>
                <a:ext cx="122300" cy="87975"/>
              </a:xfrm>
              <a:custGeom>
                <a:rect b="b" l="l" r="r" t="t"/>
                <a:pathLst>
                  <a:path extrusionOk="0" h="3519" w="4892">
                    <a:moveTo>
                      <a:pt x="2317" y="1"/>
                    </a:moveTo>
                    <a:lnTo>
                      <a:pt x="430" y="387"/>
                    </a:lnTo>
                    <a:lnTo>
                      <a:pt x="1" y="344"/>
                    </a:lnTo>
                    <a:lnTo>
                      <a:pt x="1" y="3133"/>
                    </a:lnTo>
                    <a:lnTo>
                      <a:pt x="4891" y="3519"/>
                    </a:lnTo>
                    <a:lnTo>
                      <a:pt x="2746" y="1931"/>
                    </a:lnTo>
                    <a:lnTo>
                      <a:pt x="2317"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4" name="Google Shape;1374;p60"/>
              <p:cNvSpPr/>
              <p:nvPr/>
            </p:nvSpPr>
            <p:spPr>
              <a:xfrm>
                <a:off x="2941825" y="3054825"/>
                <a:ext cx="253125" cy="562000"/>
              </a:xfrm>
              <a:custGeom>
                <a:rect b="b" l="l" r="r" t="t"/>
                <a:pathLst>
                  <a:path extrusionOk="0" h="22480" w="10125">
                    <a:moveTo>
                      <a:pt x="7465" y="0"/>
                    </a:moveTo>
                    <a:lnTo>
                      <a:pt x="0" y="687"/>
                    </a:lnTo>
                    <a:lnTo>
                      <a:pt x="1845" y="22479"/>
                    </a:lnTo>
                    <a:lnTo>
                      <a:pt x="5792" y="21793"/>
                    </a:lnTo>
                    <a:cubicBezTo>
                      <a:pt x="5792" y="21793"/>
                      <a:pt x="3432" y="3046"/>
                      <a:pt x="4204" y="2960"/>
                    </a:cubicBezTo>
                    <a:cubicBezTo>
                      <a:pt x="4205" y="2960"/>
                      <a:pt x="4206" y="2960"/>
                      <a:pt x="4207" y="2960"/>
                    </a:cubicBezTo>
                    <a:cubicBezTo>
                      <a:pt x="4980" y="2960"/>
                      <a:pt x="6564" y="21578"/>
                      <a:pt x="6564" y="21578"/>
                    </a:cubicBezTo>
                    <a:lnTo>
                      <a:pt x="10124" y="21364"/>
                    </a:lnTo>
                    <a:lnTo>
                      <a:pt x="7465"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5" name="Google Shape;1375;p60"/>
              <p:cNvSpPr/>
              <p:nvPr/>
            </p:nvSpPr>
            <p:spPr>
              <a:xfrm>
                <a:off x="2909650" y="3150275"/>
                <a:ext cx="60075" cy="91275"/>
              </a:xfrm>
              <a:custGeom>
                <a:rect b="b" l="l" r="r" t="t"/>
                <a:pathLst>
                  <a:path extrusionOk="0" h="3651" w="2403">
                    <a:moveTo>
                      <a:pt x="1406" y="1"/>
                    </a:moveTo>
                    <a:cubicBezTo>
                      <a:pt x="1006" y="1"/>
                      <a:pt x="301" y="129"/>
                      <a:pt x="301" y="129"/>
                    </a:cubicBezTo>
                    <a:cubicBezTo>
                      <a:pt x="86" y="858"/>
                      <a:pt x="0" y="1588"/>
                      <a:pt x="43" y="2360"/>
                    </a:cubicBezTo>
                    <a:cubicBezTo>
                      <a:pt x="157" y="3002"/>
                      <a:pt x="470" y="3412"/>
                      <a:pt x="602" y="3412"/>
                    </a:cubicBezTo>
                    <a:cubicBezTo>
                      <a:pt x="619" y="3412"/>
                      <a:pt x="634" y="3405"/>
                      <a:pt x="644" y="3389"/>
                    </a:cubicBezTo>
                    <a:cubicBezTo>
                      <a:pt x="730" y="3261"/>
                      <a:pt x="172" y="2274"/>
                      <a:pt x="472" y="2274"/>
                    </a:cubicBezTo>
                    <a:cubicBezTo>
                      <a:pt x="764" y="2274"/>
                      <a:pt x="813" y="3650"/>
                      <a:pt x="1327" y="3650"/>
                    </a:cubicBezTo>
                    <a:cubicBezTo>
                      <a:pt x="1342" y="3650"/>
                      <a:pt x="1357" y="3649"/>
                      <a:pt x="1373" y="3647"/>
                    </a:cubicBezTo>
                    <a:cubicBezTo>
                      <a:pt x="1330" y="3432"/>
                      <a:pt x="1287" y="3218"/>
                      <a:pt x="1201" y="3003"/>
                    </a:cubicBezTo>
                    <a:cubicBezTo>
                      <a:pt x="1119" y="2716"/>
                      <a:pt x="959" y="2271"/>
                      <a:pt x="1171" y="2271"/>
                    </a:cubicBezTo>
                    <a:cubicBezTo>
                      <a:pt x="1180" y="2271"/>
                      <a:pt x="1190" y="2272"/>
                      <a:pt x="1201" y="2274"/>
                    </a:cubicBezTo>
                    <a:cubicBezTo>
                      <a:pt x="1454" y="2274"/>
                      <a:pt x="1417" y="3390"/>
                      <a:pt x="1619" y="3390"/>
                    </a:cubicBezTo>
                    <a:cubicBezTo>
                      <a:pt x="1623" y="3390"/>
                      <a:pt x="1627" y="3390"/>
                      <a:pt x="1630" y="3389"/>
                    </a:cubicBezTo>
                    <a:cubicBezTo>
                      <a:pt x="1845" y="3346"/>
                      <a:pt x="1802" y="2488"/>
                      <a:pt x="1716" y="1974"/>
                    </a:cubicBezTo>
                    <a:cubicBezTo>
                      <a:pt x="1665" y="1637"/>
                      <a:pt x="1722" y="1535"/>
                      <a:pt x="1785" y="1535"/>
                    </a:cubicBezTo>
                    <a:cubicBezTo>
                      <a:pt x="1827" y="1535"/>
                      <a:pt x="1871" y="1579"/>
                      <a:pt x="1888" y="1630"/>
                    </a:cubicBezTo>
                    <a:cubicBezTo>
                      <a:pt x="1971" y="1796"/>
                      <a:pt x="1894" y="2319"/>
                      <a:pt x="2080" y="2319"/>
                    </a:cubicBezTo>
                    <a:cubicBezTo>
                      <a:pt x="2087" y="2319"/>
                      <a:pt x="2094" y="2318"/>
                      <a:pt x="2102" y="2317"/>
                    </a:cubicBezTo>
                    <a:cubicBezTo>
                      <a:pt x="2274" y="2317"/>
                      <a:pt x="2403" y="1502"/>
                      <a:pt x="2274" y="1159"/>
                    </a:cubicBezTo>
                    <a:cubicBezTo>
                      <a:pt x="2188" y="815"/>
                      <a:pt x="1630" y="301"/>
                      <a:pt x="1673" y="86"/>
                    </a:cubicBezTo>
                    <a:cubicBezTo>
                      <a:pt x="1686" y="23"/>
                      <a:pt x="1572" y="1"/>
                      <a:pt x="1406" y="1"/>
                    </a:cubicBezTo>
                    <a:close/>
                  </a:path>
                </a:pathLst>
              </a:custGeom>
              <a:solidFill>
                <a:srgbClr val="E891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6" name="Google Shape;1376;p60"/>
              <p:cNvSpPr/>
              <p:nvPr/>
            </p:nvSpPr>
            <p:spPr>
              <a:xfrm>
                <a:off x="3237825" y="2731575"/>
                <a:ext cx="83675" cy="80900"/>
              </a:xfrm>
              <a:custGeom>
                <a:rect b="b" l="l" r="r" t="t"/>
                <a:pathLst>
                  <a:path extrusionOk="0" h="3236" w="3347">
                    <a:moveTo>
                      <a:pt x="2431" y="0"/>
                    </a:moveTo>
                    <a:cubicBezTo>
                      <a:pt x="2215" y="0"/>
                      <a:pt x="1727" y="534"/>
                      <a:pt x="1416" y="962"/>
                    </a:cubicBezTo>
                    <a:cubicBezTo>
                      <a:pt x="1263" y="1153"/>
                      <a:pt x="1161" y="1216"/>
                      <a:pt x="1103" y="1216"/>
                    </a:cubicBezTo>
                    <a:cubicBezTo>
                      <a:pt x="1030" y="1216"/>
                      <a:pt x="1025" y="1119"/>
                      <a:pt x="1073" y="1047"/>
                    </a:cubicBezTo>
                    <a:cubicBezTo>
                      <a:pt x="1159" y="876"/>
                      <a:pt x="1545" y="490"/>
                      <a:pt x="1416" y="404"/>
                    </a:cubicBezTo>
                    <a:cubicBezTo>
                      <a:pt x="1406" y="397"/>
                      <a:pt x="1392" y="394"/>
                      <a:pt x="1375" y="394"/>
                    </a:cubicBezTo>
                    <a:cubicBezTo>
                      <a:pt x="1186" y="394"/>
                      <a:pt x="630" y="818"/>
                      <a:pt x="472" y="1133"/>
                    </a:cubicBezTo>
                    <a:cubicBezTo>
                      <a:pt x="301" y="1434"/>
                      <a:pt x="344" y="2206"/>
                      <a:pt x="172" y="2291"/>
                    </a:cubicBezTo>
                    <a:cubicBezTo>
                      <a:pt x="0" y="2420"/>
                      <a:pt x="1202" y="3235"/>
                      <a:pt x="1202" y="3235"/>
                    </a:cubicBezTo>
                    <a:cubicBezTo>
                      <a:pt x="1845" y="2892"/>
                      <a:pt x="2446" y="2420"/>
                      <a:pt x="2918" y="1863"/>
                    </a:cubicBezTo>
                    <a:cubicBezTo>
                      <a:pt x="3332" y="1282"/>
                      <a:pt x="3346" y="702"/>
                      <a:pt x="3230" y="702"/>
                    </a:cubicBezTo>
                    <a:cubicBezTo>
                      <a:pt x="3226" y="702"/>
                      <a:pt x="3222" y="703"/>
                      <a:pt x="3218" y="704"/>
                    </a:cubicBezTo>
                    <a:cubicBezTo>
                      <a:pt x="3102" y="743"/>
                      <a:pt x="2849" y="1644"/>
                      <a:pt x="2643" y="1644"/>
                    </a:cubicBezTo>
                    <a:cubicBezTo>
                      <a:pt x="2620" y="1644"/>
                      <a:pt x="2596" y="1632"/>
                      <a:pt x="2574" y="1605"/>
                    </a:cubicBezTo>
                    <a:cubicBezTo>
                      <a:pt x="2360" y="1391"/>
                      <a:pt x="3347" y="318"/>
                      <a:pt x="2875" y="18"/>
                    </a:cubicBezTo>
                    <a:lnTo>
                      <a:pt x="2875" y="18"/>
                    </a:lnTo>
                    <a:cubicBezTo>
                      <a:pt x="2746" y="189"/>
                      <a:pt x="2660" y="361"/>
                      <a:pt x="2574" y="533"/>
                    </a:cubicBezTo>
                    <a:cubicBezTo>
                      <a:pt x="2433" y="780"/>
                      <a:pt x="2262" y="1144"/>
                      <a:pt x="2111" y="1144"/>
                    </a:cubicBezTo>
                    <a:cubicBezTo>
                      <a:pt x="2078" y="1144"/>
                      <a:pt x="2047" y="1128"/>
                      <a:pt x="2017" y="1090"/>
                    </a:cubicBezTo>
                    <a:cubicBezTo>
                      <a:pt x="1845" y="876"/>
                      <a:pt x="2703" y="104"/>
                      <a:pt x="2489" y="18"/>
                    </a:cubicBezTo>
                    <a:cubicBezTo>
                      <a:pt x="2473" y="6"/>
                      <a:pt x="2453" y="0"/>
                      <a:pt x="2431" y="0"/>
                    </a:cubicBezTo>
                    <a:close/>
                  </a:path>
                </a:pathLst>
              </a:custGeom>
              <a:solidFill>
                <a:srgbClr val="E891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7" name="Google Shape;1377;p60"/>
              <p:cNvSpPr/>
              <p:nvPr/>
            </p:nvSpPr>
            <p:spPr>
              <a:xfrm>
                <a:off x="2894625" y="2824075"/>
                <a:ext cx="239200" cy="283325"/>
              </a:xfrm>
              <a:custGeom>
                <a:rect b="b" l="l" r="r" t="t"/>
                <a:pathLst>
                  <a:path extrusionOk="0" h="11333" w="9568">
                    <a:moveTo>
                      <a:pt x="5061" y="1"/>
                    </a:moveTo>
                    <a:cubicBezTo>
                      <a:pt x="4486" y="1"/>
                      <a:pt x="3832" y="123"/>
                      <a:pt x="3089" y="393"/>
                    </a:cubicBezTo>
                    <a:cubicBezTo>
                      <a:pt x="3089" y="393"/>
                      <a:pt x="1" y="951"/>
                      <a:pt x="730" y="5798"/>
                    </a:cubicBezTo>
                    <a:lnTo>
                      <a:pt x="1374" y="11332"/>
                    </a:lnTo>
                    <a:lnTo>
                      <a:pt x="9567" y="11118"/>
                    </a:lnTo>
                    <a:cubicBezTo>
                      <a:pt x="9567" y="11118"/>
                      <a:pt x="9481" y="8844"/>
                      <a:pt x="9267" y="6614"/>
                    </a:cubicBezTo>
                    <a:cubicBezTo>
                      <a:pt x="8978" y="3505"/>
                      <a:pt x="8140" y="1"/>
                      <a:pt x="506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8" name="Google Shape;1378;p60"/>
              <p:cNvSpPr/>
              <p:nvPr/>
            </p:nvSpPr>
            <p:spPr>
              <a:xfrm>
                <a:off x="3056575" y="2772775"/>
                <a:ext cx="243475" cy="173775"/>
              </a:xfrm>
              <a:custGeom>
                <a:rect b="b" l="l" r="r" t="t"/>
                <a:pathLst>
                  <a:path extrusionOk="0" h="6951" w="9739">
                    <a:moveTo>
                      <a:pt x="7379" y="0"/>
                    </a:moveTo>
                    <a:cubicBezTo>
                      <a:pt x="7379" y="0"/>
                      <a:pt x="5577" y="3346"/>
                      <a:pt x="4891" y="3861"/>
                    </a:cubicBezTo>
                    <a:cubicBezTo>
                      <a:pt x="4808" y="3919"/>
                      <a:pt x="4682" y="3945"/>
                      <a:pt x="4522" y="3945"/>
                    </a:cubicBezTo>
                    <a:cubicBezTo>
                      <a:pt x="3273" y="3945"/>
                      <a:pt x="1" y="2360"/>
                      <a:pt x="0" y="2359"/>
                    </a:cubicBezTo>
                    <a:lnTo>
                      <a:pt x="0" y="2359"/>
                    </a:lnTo>
                    <a:lnTo>
                      <a:pt x="944" y="5663"/>
                    </a:lnTo>
                    <a:cubicBezTo>
                      <a:pt x="944" y="5663"/>
                      <a:pt x="3347" y="6907"/>
                      <a:pt x="5105" y="6950"/>
                    </a:cubicBezTo>
                    <a:cubicBezTo>
                      <a:pt x="5118" y="6950"/>
                      <a:pt x="5130" y="6950"/>
                      <a:pt x="5142" y="6950"/>
                    </a:cubicBezTo>
                    <a:cubicBezTo>
                      <a:pt x="6904" y="6950"/>
                      <a:pt x="9739" y="815"/>
                      <a:pt x="9739" y="815"/>
                    </a:cubicBezTo>
                    <a:lnTo>
                      <a:pt x="7379"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9" name="Google Shape;1379;p60"/>
              <p:cNvSpPr/>
              <p:nvPr/>
            </p:nvSpPr>
            <p:spPr>
              <a:xfrm>
                <a:off x="2895700" y="2850775"/>
                <a:ext cx="85825" cy="324175"/>
              </a:xfrm>
              <a:custGeom>
                <a:rect b="b" l="l" r="r" t="t"/>
                <a:pathLst>
                  <a:path extrusionOk="0" h="12967" w="3433">
                    <a:moveTo>
                      <a:pt x="2063" y="1"/>
                    </a:moveTo>
                    <a:cubicBezTo>
                      <a:pt x="1861" y="1"/>
                      <a:pt x="1688" y="90"/>
                      <a:pt x="1545" y="269"/>
                    </a:cubicBezTo>
                    <a:cubicBezTo>
                      <a:pt x="1159" y="741"/>
                      <a:pt x="430" y="1384"/>
                      <a:pt x="215" y="4645"/>
                    </a:cubicBezTo>
                    <a:cubicBezTo>
                      <a:pt x="1" y="7433"/>
                      <a:pt x="1" y="10221"/>
                      <a:pt x="215" y="12967"/>
                    </a:cubicBezTo>
                    <a:lnTo>
                      <a:pt x="3218" y="12710"/>
                    </a:lnTo>
                    <a:cubicBezTo>
                      <a:pt x="3218" y="12710"/>
                      <a:pt x="2961" y="7090"/>
                      <a:pt x="3218" y="4988"/>
                    </a:cubicBezTo>
                    <a:cubicBezTo>
                      <a:pt x="3433" y="3100"/>
                      <a:pt x="3304" y="269"/>
                      <a:pt x="2188" y="12"/>
                    </a:cubicBezTo>
                    <a:cubicBezTo>
                      <a:pt x="2146" y="4"/>
                      <a:pt x="2104" y="1"/>
                      <a:pt x="206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0" name="Google Shape;1380;p60"/>
              <p:cNvSpPr/>
              <p:nvPr/>
            </p:nvSpPr>
            <p:spPr>
              <a:xfrm>
                <a:off x="2945025" y="2635500"/>
                <a:ext cx="142675" cy="171825"/>
              </a:xfrm>
              <a:custGeom>
                <a:rect b="b" l="l" r="r" t="t"/>
                <a:pathLst>
                  <a:path extrusionOk="0" h="6873" w="5707">
                    <a:moveTo>
                      <a:pt x="2789" y="0"/>
                    </a:moveTo>
                    <a:cubicBezTo>
                      <a:pt x="1245" y="0"/>
                      <a:pt x="44" y="1244"/>
                      <a:pt x="1" y="2746"/>
                    </a:cubicBezTo>
                    <a:cubicBezTo>
                      <a:pt x="1" y="4690"/>
                      <a:pt x="280" y="6873"/>
                      <a:pt x="2223" y="6873"/>
                    </a:cubicBezTo>
                    <a:cubicBezTo>
                      <a:pt x="2295" y="6873"/>
                      <a:pt x="2369" y="6870"/>
                      <a:pt x="2446" y="6864"/>
                    </a:cubicBezTo>
                    <a:cubicBezTo>
                      <a:pt x="5578" y="6649"/>
                      <a:pt x="5707" y="5019"/>
                      <a:pt x="5664" y="3904"/>
                    </a:cubicBezTo>
                    <a:cubicBezTo>
                      <a:pt x="5621" y="2831"/>
                      <a:pt x="5192" y="86"/>
                      <a:pt x="2832" y="0"/>
                    </a:cubicBezTo>
                    <a:close/>
                  </a:path>
                </a:pathLst>
              </a:custGeom>
              <a:solidFill>
                <a:srgbClr val="E891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1" name="Google Shape;1381;p60"/>
              <p:cNvSpPr/>
              <p:nvPr/>
            </p:nvSpPr>
            <p:spPr>
              <a:xfrm>
                <a:off x="2968625" y="2751325"/>
                <a:ext cx="85825" cy="116275"/>
              </a:xfrm>
              <a:custGeom>
                <a:rect b="b" l="l" r="r" t="t"/>
                <a:pathLst>
                  <a:path extrusionOk="0" h="4651" w="3433">
                    <a:moveTo>
                      <a:pt x="3218" y="0"/>
                    </a:moveTo>
                    <a:lnTo>
                      <a:pt x="1" y="215"/>
                    </a:lnTo>
                    <a:lnTo>
                      <a:pt x="301" y="3260"/>
                    </a:lnTo>
                    <a:cubicBezTo>
                      <a:pt x="379" y="4080"/>
                      <a:pt x="1060" y="4650"/>
                      <a:pt x="1860" y="4650"/>
                    </a:cubicBezTo>
                    <a:cubicBezTo>
                      <a:pt x="1940" y="4650"/>
                      <a:pt x="2021" y="4645"/>
                      <a:pt x="2103" y="4633"/>
                    </a:cubicBezTo>
                    <a:cubicBezTo>
                      <a:pt x="2875" y="4504"/>
                      <a:pt x="3433" y="3818"/>
                      <a:pt x="3390" y="3003"/>
                    </a:cubicBezTo>
                    <a:lnTo>
                      <a:pt x="3218" y="0"/>
                    </a:lnTo>
                    <a:close/>
                  </a:path>
                </a:pathLst>
              </a:custGeom>
              <a:solidFill>
                <a:srgbClr val="E891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2" name="Google Shape;1382;p60"/>
              <p:cNvSpPr/>
              <p:nvPr/>
            </p:nvSpPr>
            <p:spPr>
              <a:xfrm>
                <a:off x="2922950" y="2719150"/>
                <a:ext cx="36050" cy="49550"/>
              </a:xfrm>
              <a:custGeom>
                <a:rect b="b" l="l" r="r" t="t"/>
                <a:pathLst>
                  <a:path extrusionOk="0" h="1982" w="1442">
                    <a:moveTo>
                      <a:pt x="798" y="0"/>
                    </a:moveTo>
                    <a:cubicBezTo>
                      <a:pt x="412" y="43"/>
                      <a:pt x="112" y="343"/>
                      <a:pt x="112" y="686"/>
                    </a:cubicBezTo>
                    <a:cubicBezTo>
                      <a:pt x="0" y="1318"/>
                      <a:pt x="468" y="1981"/>
                      <a:pt x="1068" y="1981"/>
                    </a:cubicBezTo>
                    <a:cubicBezTo>
                      <a:pt x="1161" y="1981"/>
                      <a:pt x="1258" y="1965"/>
                      <a:pt x="1356" y="1931"/>
                    </a:cubicBezTo>
                    <a:lnTo>
                      <a:pt x="1399" y="472"/>
                    </a:lnTo>
                    <a:cubicBezTo>
                      <a:pt x="1442" y="172"/>
                      <a:pt x="1013" y="0"/>
                      <a:pt x="798" y="0"/>
                    </a:cubicBezTo>
                    <a:close/>
                  </a:path>
                </a:pathLst>
              </a:custGeom>
              <a:solidFill>
                <a:srgbClr val="E891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3" name="Google Shape;1383;p60"/>
              <p:cNvSpPr/>
              <p:nvPr/>
            </p:nvSpPr>
            <p:spPr>
              <a:xfrm>
                <a:off x="2977525" y="2707350"/>
                <a:ext cx="6150" cy="5650"/>
              </a:xfrm>
              <a:custGeom>
                <a:rect b="b" l="l" r="r" t="t"/>
                <a:pathLst>
                  <a:path extrusionOk="0" h="226" w="246">
                    <a:moveTo>
                      <a:pt x="160" y="0"/>
                    </a:moveTo>
                    <a:cubicBezTo>
                      <a:pt x="117" y="0"/>
                      <a:pt x="74" y="0"/>
                      <a:pt x="31" y="43"/>
                    </a:cubicBezTo>
                    <a:cubicBezTo>
                      <a:pt x="1" y="134"/>
                      <a:pt x="77" y="225"/>
                      <a:pt x="155" y="225"/>
                    </a:cubicBezTo>
                    <a:cubicBezTo>
                      <a:pt x="188" y="225"/>
                      <a:pt x="220" y="209"/>
                      <a:pt x="245" y="172"/>
                    </a:cubicBezTo>
                    <a:lnTo>
                      <a:pt x="245" y="129"/>
                    </a:lnTo>
                    <a:cubicBezTo>
                      <a:pt x="245" y="86"/>
                      <a:pt x="202" y="0"/>
                      <a:pt x="1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4" name="Google Shape;1384;p60"/>
              <p:cNvSpPr/>
              <p:nvPr/>
            </p:nvSpPr>
            <p:spPr>
              <a:xfrm>
                <a:off x="3044125" y="2698425"/>
                <a:ext cx="7100" cy="5000"/>
              </a:xfrm>
              <a:custGeom>
                <a:rect b="b" l="l" r="r" t="t"/>
                <a:pathLst>
                  <a:path extrusionOk="0" h="200" w="284">
                    <a:moveTo>
                      <a:pt x="104" y="0"/>
                    </a:moveTo>
                    <a:cubicBezTo>
                      <a:pt x="1" y="0"/>
                      <a:pt x="1" y="200"/>
                      <a:pt x="104" y="200"/>
                    </a:cubicBezTo>
                    <a:cubicBezTo>
                      <a:pt x="119" y="200"/>
                      <a:pt x="136" y="195"/>
                      <a:pt x="155" y="186"/>
                    </a:cubicBezTo>
                    <a:cubicBezTo>
                      <a:pt x="284" y="143"/>
                      <a:pt x="284" y="14"/>
                      <a:pt x="155" y="14"/>
                    </a:cubicBezTo>
                    <a:cubicBezTo>
                      <a:pt x="136" y="4"/>
                      <a:pt x="119" y="0"/>
                      <a:pt x="10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5" name="Google Shape;1385;p60"/>
              <p:cNvSpPr/>
              <p:nvPr/>
            </p:nvSpPr>
            <p:spPr>
              <a:xfrm>
                <a:off x="2987175" y="2742300"/>
                <a:ext cx="47975" cy="17900"/>
              </a:xfrm>
              <a:custGeom>
                <a:rect b="b" l="l" r="r" t="t"/>
                <a:pathLst>
                  <a:path extrusionOk="0" h="716" w="1919">
                    <a:moveTo>
                      <a:pt x="72" y="0"/>
                    </a:moveTo>
                    <a:cubicBezTo>
                      <a:pt x="35" y="0"/>
                      <a:pt x="1" y="30"/>
                      <a:pt x="31" y="61"/>
                    </a:cubicBezTo>
                    <a:cubicBezTo>
                      <a:pt x="245" y="404"/>
                      <a:pt x="632" y="661"/>
                      <a:pt x="1061" y="704"/>
                    </a:cubicBezTo>
                    <a:cubicBezTo>
                      <a:pt x="1139" y="704"/>
                      <a:pt x="1256" y="716"/>
                      <a:pt x="1381" y="716"/>
                    </a:cubicBezTo>
                    <a:cubicBezTo>
                      <a:pt x="1598" y="716"/>
                      <a:pt x="1837" y="681"/>
                      <a:pt x="1919" y="490"/>
                    </a:cubicBezTo>
                    <a:cubicBezTo>
                      <a:pt x="1919" y="459"/>
                      <a:pt x="1897" y="429"/>
                      <a:pt x="1869" y="429"/>
                    </a:cubicBezTo>
                    <a:cubicBezTo>
                      <a:pt x="1858" y="429"/>
                      <a:pt x="1845" y="434"/>
                      <a:pt x="1833" y="447"/>
                    </a:cubicBezTo>
                    <a:cubicBezTo>
                      <a:pt x="1666" y="530"/>
                      <a:pt x="1500" y="577"/>
                      <a:pt x="1334" y="577"/>
                    </a:cubicBezTo>
                    <a:cubicBezTo>
                      <a:pt x="1243" y="577"/>
                      <a:pt x="1152" y="563"/>
                      <a:pt x="1061" y="533"/>
                    </a:cubicBezTo>
                    <a:cubicBezTo>
                      <a:pt x="674" y="490"/>
                      <a:pt x="331" y="318"/>
                      <a:pt x="117" y="18"/>
                    </a:cubicBezTo>
                    <a:cubicBezTo>
                      <a:pt x="104" y="5"/>
                      <a:pt x="88" y="0"/>
                      <a:pt x="7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6" name="Google Shape;1386;p60"/>
              <p:cNvSpPr/>
              <p:nvPr/>
            </p:nvSpPr>
            <p:spPr>
              <a:xfrm>
                <a:off x="2982575" y="2739125"/>
                <a:ext cx="12900" cy="14100"/>
              </a:xfrm>
              <a:custGeom>
                <a:rect b="b" l="l" r="r" t="t"/>
                <a:pathLst>
                  <a:path extrusionOk="0" h="564" w="516">
                    <a:moveTo>
                      <a:pt x="370" y="0"/>
                    </a:moveTo>
                    <a:cubicBezTo>
                      <a:pt x="266" y="0"/>
                      <a:pt x="161" y="48"/>
                      <a:pt x="129" y="145"/>
                    </a:cubicBezTo>
                    <a:cubicBezTo>
                      <a:pt x="43" y="231"/>
                      <a:pt x="0" y="359"/>
                      <a:pt x="0" y="531"/>
                    </a:cubicBezTo>
                    <a:cubicBezTo>
                      <a:pt x="0" y="552"/>
                      <a:pt x="22" y="563"/>
                      <a:pt x="43" y="563"/>
                    </a:cubicBezTo>
                    <a:cubicBezTo>
                      <a:pt x="65" y="563"/>
                      <a:pt x="86" y="552"/>
                      <a:pt x="86" y="531"/>
                    </a:cubicBezTo>
                    <a:cubicBezTo>
                      <a:pt x="86" y="402"/>
                      <a:pt x="129" y="316"/>
                      <a:pt x="172" y="231"/>
                    </a:cubicBezTo>
                    <a:cubicBezTo>
                      <a:pt x="258" y="145"/>
                      <a:pt x="344" y="102"/>
                      <a:pt x="472" y="102"/>
                    </a:cubicBezTo>
                    <a:cubicBezTo>
                      <a:pt x="515" y="102"/>
                      <a:pt x="515" y="16"/>
                      <a:pt x="472" y="16"/>
                    </a:cubicBezTo>
                    <a:cubicBezTo>
                      <a:pt x="440" y="5"/>
                      <a:pt x="405" y="0"/>
                      <a:pt x="37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7" name="Google Shape;1387;p60"/>
              <p:cNvSpPr/>
              <p:nvPr/>
            </p:nvSpPr>
            <p:spPr>
              <a:xfrm>
                <a:off x="3013675" y="2694475"/>
                <a:ext cx="26825" cy="45350"/>
              </a:xfrm>
              <a:custGeom>
                <a:rect b="b" l="l" r="r" t="t"/>
                <a:pathLst>
                  <a:path extrusionOk="0" h="1814" w="1073">
                    <a:moveTo>
                      <a:pt x="129" y="0"/>
                    </a:moveTo>
                    <a:lnTo>
                      <a:pt x="129" y="43"/>
                    </a:lnTo>
                    <a:cubicBezTo>
                      <a:pt x="43" y="429"/>
                      <a:pt x="1" y="815"/>
                      <a:pt x="86" y="1159"/>
                    </a:cubicBezTo>
                    <a:cubicBezTo>
                      <a:pt x="86" y="1180"/>
                      <a:pt x="97" y="1191"/>
                      <a:pt x="113" y="1191"/>
                    </a:cubicBezTo>
                    <a:cubicBezTo>
                      <a:pt x="129" y="1191"/>
                      <a:pt x="151" y="1180"/>
                      <a:pt x="172" y="1159"/>
                    </a:cubicBezTo>
                    <a:cubicBezTo>
                      <a:pt x="301" y="1030"/>
                      <a:pt x="515" y="944"/>
                      <a:pt x="687" y="944"/>
                    </a:cubicBezTo>
                    <a:cubicBezTo>
                      <a:pt x="901" y="987"/>
                      <a:pt x="816" y="1073"/>
                      <a:pt x="730" y="1202"/>
                    </a:cubicBezTo>
                    <a:cubicBezTo>
                      <a:pt x="601" y="1373"/>
                      <a:pt x="387" y="1545"/>
                      <a:pt x="215" y="1673"/>
                    </a:cubicBezTo>
                    <a:cubicBezTo>
                      <a:pt x="145" y="1744"/>
                      <a:pt x="189" y="1814"/>
                      <a:pt x="231" y="1814"/>
                    </a:cubicBezTo>
                    <a:cubicBezTo>
                      <a:pt x="241" y="1814"/>
                      <a:pt x="250" y="1810"/>
                      <a:pt x="258" y="1802"/>
                    </a:cubicBezTo>
                    <a:cubicBezTo>
                      <a:pt x="472" y="1673"/>
                      <a:pt x="687" y="1459"/>
                      <a:pt x="859" y="1287"/>
                    </a:cubicBezTo>
                    <a:cubicBezTo>
                      <a:pt x="901" y="1202"/>
                      <a:pt x="1073" y="1030"/>
                      <a:pt x="1030" y="901"/>
                    </a:cubicBezTo>
                    <a:cubicBezTo>
                      <a:pt x="995" y="820"/>
                      <a:pt x="919" y="789"/>
                      <a:pt x="824" y="789"/>
                    </a:cubicBezTo>
                    <a:cubicBezTo>
                      <a:pt x="614" y="789"/>
                      <a:pt x="313" y="939"/>
                      <a:pt x="161" y="1027"/>
                    </a:cubicBezTo>
                    <a:lnTo>
                      <a:pt x="161" y="1027"/>
                    </a:lnTo>
                    <a:cubicBezTo>
                      <a:pt x="86" y="699"/>
                      <a:pt x="90" y="369"/>
                      <a:pt x="17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8" name="Google Shape;1388;p60"/>
              <p:cNvSpPr/>
              <p:nvPr/>
            </p:nvSpPr>
            <p:spPr>
              <a:xfrm>
                <a:off x="2974000" y="2799575"/>
                <a:ext cx="70800" cy="9850"/>
              </a:xfrm>
              <a:custGeom>
                <a:rect b="b" l="l" r="r" t="t"/>
                <a:pathLst>
                  <a:path extrusionOk="0" h="394" w="2832">
                    <a:moveTo>
                      <a:pt x="2832" y="0"/>
                    </a:moveTo>
                    <a:cubicBezTo>
                      <a:pt x="2360" y="189"/>
                      <a:pt x="1836" y="287"/>
                      <a:pt x="1311" y="287"/>
                    </a:cubicBezTo>
                    <a:cubicBezTo>
                      <a:pt x="880" y="287"/>
                      <a:pt x="449" y="221"/>
                      <a:pt x="43" y="86"/>
                    </a:cubicBezTo>
                    <a:cubicBezTo>
                      <a:pt x="43" y="86"/>
                      <a:pt x="0" y="86"/>
                      <a:pt x="43" y="129"/>
                    </a:cubicBezTo>
                    <a:lnTo>
                      <a:pt x="0" y="129"/>
                    </a:lnTo>
                    <a:cubicBezTo>
                      <a:pt x="415" y="307"/>
                      <a:pt x="867" y="394"/>
                      <a:pt x="1317" y="394"/>
                    </a:cubicBezTo>
                    <a:cubicBezTo>
                      <a:pt x="1844" y="394"/>
                      <a:pt x="2369" y="275"/>
                      <a:pt x="2832" y="43"/>
                    </a:cubicBezTo>
                    <a:lnTo>
                      <a:pt x="2832"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9" name="Google Shape;1389;p60"/>
              <p:cNvSpPr/>
              <p:nvPr/>
            </p:nvSpPr>
            <p:spPr>
              <a:xfrm>
                <a:off x="2978275" y="3325075"/>
                <a:ext cx="44000" cy="11825"/>
              </a:xfrm>
              <a:custGeom>
                <a:rect b="b" l="l" r="r" t="t"/>
                <a:pathLst>
                  <a:path extrusionOk="0" h="473" w="1760">
                    <a:moveTo>
                      <a:pt x="1" y="1"/>
                    </a:moveTo>
                    <a:lnTo>
                      <a:pt x="1" y="1"/>
                    </a:lnTo>
                    <a:cubicBezTo>
                      <a:pt x="559" y="258"/>
                      <a:pt x="1159" y="430"/>
                      <a:pt x="1760" y="473"/>
                    </a:cubicBezTo>
                    <a:cubicBezTo>
                      <a:pt x="1159" y="301"/>
                      <a:pt x="601" y="129"/>
                      <a:pt x="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0" name="Google Shape;1390;p60"/>
              <p:cNvSpPr/>
              <p:nvPr/>
            </p:nvSpPr>
            <p:spPr>
              <a:xfrm>
                <a:off x="3110200" y="3317575"/>
                <a:ext cx="39700" cy="19475"/>
              </a:xfrm>
              <a:custGeom>
                <a:rect b="b" l="l" r="r" t="t"/>
                <a:pathLst>
                  <a:path extrusionOk="0" h="779" w="1588">
                    <a:moveTo>
                      <a:pt x="1588" y="0"/>
                    </a:moveTo>
                    <a:lnTo>
                      <a:pt x="1588" y="0"/>
                    </a:lnTo>
                    <a:cubicBezTo>
                      <a:pt x="987" y="129"/>
                      <a:pt x="472" y="387"/>
                      <a:pt x="0" y="773"/>
                    </a:cubicBezTo>
                    <a:cubicBezTo>
                      <a:pt x="0" y="776"/>
                      <a:pt x="3" y="778"/>
                      <a:pt x="8" y="778"/>
                    </a:cubicBezTo>
                    <a:cubicBezTo>
                      <a:pt x="61" y="778"/>
                      <a:pt x="385" y="582"/>
                      <a:pt x="816" y="387"/>
                    </a:cubicBezTo>
                    <a:cubicBezTo>
                      <a:pt x="1244" y="172"/>
                      <a:pt x="1588" y="43"/>
                      <a:pt x="158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1" name="Google Shape;1391;p60"/>
              <p:cNvSpPr/>
              <p:nvPr/>
            </p:nvSpPr>
            <p:spPr>
              <a:xfrm>
                <a:off x="3117700" y="3624300"/>
                <a:ext cx="126575" cy="10750"/>
              </a:xfrm>
              <a:custGeom>
                <a:rect b="b" l="l" r="r" t="t"/>
                <a:pathLst>
                  <a:path extrusionOk="0" h="430" w="5063">
                    <a:moveTo>
                      <a:pt x="1" y="0"/>
                    </a:moveTo>
                    <a:cubicBezTo>
                      <a:pt x="258" y="43"/>
                      <a:pt x="473" y="86"/>
                      <a:pt x="730" y="86"/>
                    </a:cubicBezTo>
                    <a:cubicBezTo>
                      <a:pt x="1202" y="129"/>
                      <a:pt x="1802" y="172"/>
                      <a:pt x="2532" y="215"/>
                    </a:cubicBezTo>
                    <a:cubicBezTo>
                      <a:pt x="3261" y="258"/>
                      <a:pt x="3862" y="344"/>
                      <a:pt x="4334" y="387"/>
                    </a:cubicBezTo>
                    <a:cubicBezTo>
                      <a:pt x="4548" y="429"/>
                      <a:pt x="4805" y="429"/>
                      <a:pt x="5063" y="429"/>
                    </a:cubicBezTo>
                    <a:cubicBezTo>
                      <a:pt x="4977" y="429"/>
                      <a:pt x="4934" y="387"/>
                      <a:pt x="4848" y="387"/>
                    </a:cubicBezTo>
                    <a:lnTo>
                      <a:pt x="4334" y="301"/>
                    </a:lnTo>
                    <a:cubicBezTo>
                      <a:pt x="3862" y="258"/>
                      <a:pt x="3261" y="172"/>
                      <a:pt x="2532" y="129"/>
                    </a:cubicBezTo>
                    <a:cubicBezTo>
                      <a:pt x="1802" y="43"/>
                      <a:pt x="1202" y="0"/>
                      <a:pt x="73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2" name="Google Shape;1392;p60"/>
              <p:cNvSpPr/>
              <p:nvPr/>
            </p:nvSpPr>
            <p:spPr>
              <a:xfrm>
                <a:off x="3172400" y="3594275"/>
                <a:ext cx="22550" cy="12100"/>
              </a:xfrm>
              <a:custGeom>
                <a:rect b="b" l="l" r="r" t="t"/>
                <a:pathLst>
                  <a:path extrusionOk="0" h="484" w="902">
                    <a:moveTo>
                      <a:pt x="901" y="0"/>
                    </a:moveTo>
                    <a:cubicBezTo>
                      <a:pt x="901" y="0"/>
                      <a:pt x="687" y="86"/>
                      <a:pt x="430" y="215"/>
                    </a:cubicBezTo>
                    <a:cubicBezTo>
                      <a:pt x="172" y="344"/>
                      <a:pt x="1" y="472"/>
                      <a:pt x="1" y="472"/>
                    </a:cubicBezTo>
                    <a:cubicBezTo>
                      <a:pt x="8" y="480"/>
                      <a:pt x="20" y="483"/>
                      <a:pt x="35" y="483"/>
                    </a:cubicBezTo>
                    <a:cubicBezTo>
                      <a:pt x="107" y="483"/>
                      <a:pt x="261" y="407"/>
                      <a:pt x="472" y="301"/>
                    </a:cubicBezTo>
                    <a:cubicBezTo>
                      <a:pt x="730" y="172"/>
                      <a:pt x="901" y="43"/>
                      <a:pt x="90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3" name="Google Shape;1393;p60"/>
              <p:cNvSpPr/>
              <p:nvPr/>
            </p:nvSpPr>
            <p:spPr>
              <a:xfrm>
                <a:off x="3179900" y="3598350"/>
                <a:ext cx="20400" cy="13375"/>
              </a:xfrm>
              <a:custGeom>
                <a:rect b="b" l="l" r="r" t="t"/>
                <a:pathLst>
                  <a:path extrusionOk="0" h="535" w="816">
                    <a:moveTo>
                      <a:pt x="764" y="0"/>
                    </a:moveTo>
                    <a:cubicBezTo>
                      <a:pt x="726" y="0"/>
                      <a:pt x="573" y="112"/>
                      <a:pt x="387" y="223"/>
                    </a:cubicBezTo>
                    <a:cubicBezTo>
                      <a:pt x="172" y="395"/>
                      <a:pt x="1" y="524"/>
                      <a:pt x="1" y="524"/>
                    </a:cubicBezTo>
                    <a:cubicBezTo>
                      <a:pt x="8" y="531"/>
                      <a:pt x="19" y="535"/>
                      <a:pt x="34" y="535"/>
                    </a:cubicBezTo>
                    <a:cubicBezTo>
                      <a:pt x="104" y="535"/>
                      <a:pt x="252" y="451"/>
                      <a:pt x="430" y="309"/>
                    </a:cubicBezTo>
                    <a:cubicBezTo>
                      <a:pt x="644" y="181"/>
                      <a:pt x="816" y="9"/>
                      <a:pt x="773" y="9"/>
                    </a:cubicBezTo>
                    <a:cubicBezTo>
                      <a:pt x="773" y="3"/>
                      <a:pt x="770" y="0"/>
                      <a:pt x="76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4" name="Google Shape;1394;p60"/>
              <p:cNvSpPr/>
              <p:nvPr/>
            </p:nvSpPr>
            <p:spPr>
              <a:xfrm>
                <a:off x="2999725" y="3636100"/>
                <a:ext cx="122300" cy="8600"/>
              </a:xfrm>
              <a:custGeom>
                <a:rect b="b" l="l" r="r" t="t"/>
                <a:pathLst>
                  <a:path extrusionOk="0" h="344" w="4892">
                    <a:moveTo>
                      <a:pt x="4162" y="0"/>
                    </a:moveTo>
                    <a:cubicBezTo>
                      <a:pt x="3733" y="0"/>
                      <a:pt x="3090" y="43"/>
                      <a:pt x="2446" y="86"/>
                    </a:cubicBezTo>
                    <a:cubicBezTo>
                      <a:pt x="1803" y="129"/>
                      <a:pt x="1159" y="172"/>
                      <a:pt x="730" y="215"/>
                    </a:cubicBezTo>
                    <a:lnTo>
                      <a:pt x="172" y="301"/>
                    </a:lnTo>
                    <a:cubicBezTo>
                      <a:pt x="130" y="301"/>
                      <a:pt x="87" y="301"/>
                      <a:pt x="1" y="344"/>
                    </a:cubicBezTo>
                    <a:cubicBezTo>
                      <a:pt x="258" y="344"/>
                      <a:pt x="473" y="344"/>
                      <a:pt x="730" y="301"/>
                    </a:cubicBezTo>
                    <a:cubicBezTo>
                      <a:pt x="1159" y="258"/>
                      <a:pt x="1803" y="215"/>
                      <a:pt x="2446" y="172"/>
                    </a:cubicBezTo>
                    <a:cubicBezTo>
                      <a:pt x="3090" y="129"/>
                      <a:pt x="3733" y="86"/>
                      <a:pt x="4162" y="86"/>
                    </a:cubicBezTo>
                    <a:cubicBezTo>
                      <a:pt x="4419" y="86"/>
                      <a:pt x="4634" y="86"/>
                      <a:pt x="4891" y="43"/>
                    </a:cubicBezTo>
                    <a:cubicBezTo>
                      <a:pt x="4806" y="43"/>
                      <a:pt x="4763" y="0"/>
                      <a:pt x="472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5" name="Google Shape;1395;p60"/>
              <p:cNvSpPr/>
              <p:nvPr/>
            </p:nvSpPr>
            <p:spPr>
              <a:xfrm>
                <a:off x="3052275" y="3609075"/>
                <a:ext cx="23625" cy="13100"/>
              </a:xfrm>
              <a:custGeom>
                <a:rect b="b" l="l" r="r" t="t"/>
                <a:pathLst>
                  <a:path extrusionOk="0" h="524" w="945">
                    <a:moveTo>
                      <a:pt x="891" y="0"/>
                    </a:moveTo>
                    <a:cubicBezTo>
                      <a:pt x="844" y="0"/>
                      <a:pt x="653" y="112"/>
                      <a:pt x="430" y="223"/>
                    </a:cubicBezTo>
                    <a:cubicBezTo>
                      <a:pt x="215" y="352"/>
                      <a:pt x="1" y="481"/>
                      <a:pt x="44" y="524"/>
                    </a:cubicBezTo>
                    <a:cubicBezTo>
                      <a:pt x="44" y="524"/>
                      <a:pt x="258" y="438"/>
                      <a:pt x="516" y="309"/>
                    </a:cubicBezTo>
                    <a:cubicBezTo>
                      <a:pt x="730" y="180"/>
                      <a:pt x="945" y="52"/>
                      <a:pt x="902" y="9"/>
                    </a:cubicBezTo>
                    <a:cubicBezTo>
                      <a:pt x="902" y="3"/>
                      <a:pt x="898" y="0"/>
                      <a:pt x="89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6" name="Google Shape;1396;p60"/>
              <p:cNvSpPr/>
              <p:nvPr/>
            </p:nvSpPr>
            <p:spPr>
              <a:xfrm>
                <a:off x="3060875" y="3614375"/>
                <a:ext cx="17175" cy="13375"/>
              </a:xfrm>
              <a:custGeom>
                <a:rect b="b" l="l" r="r" t="t"/>
                <a:pathLst>
                  <a:path extrusionOk="0" h="535" w="687">
                    <a:moveTo>
                      <a:pt x="672" y="0"/>
                    </a:moveTo>
                    <a:cubicBezTo>
                      <a:pt x="628" y="0"/>
                      <a:pt x="485" y="84"/>
                      <a:pt x="343" y="226"/>
                    </a:cubicBezTo>
                    <a:cubicBezTo>
                      <a:pt x="129" y="355"/>
                      <a:pt x="0" y="526"/>
                      <a:pt x="43" y="526"/>
                    </a:cubicBezTo>
                    <a:cubicBezTo>
                      <a:pt x="43" y="532"/>
                      <a:pt x="46" y="535"/>
                      <a:pt x="52" y="535"/>
                    </a:cubicBezTo>
                    <a:cubicBezTo>
                      <a:pt x="89" y="535"/>
                      <a:pt x="238" y="423"/>
                      <a:pt x="386" y="312"/>
                    </a:cubicBezTo>
                    <a:cubicBezTo>
                      <a:pt x="558" y="140"/>
                      <a:pt x="686" y="11"/>
                      <a:pt x="686" y="11"/>
                    </a:cubicBezTo>
                    <a:cubicBezTo>
                      <a:pt x="686" y="4"/>
                      <a:pt x="681" y="0"/>
                      <a:pt x="67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7" name="Google Shape;1397;p60"/>
              <p:cNvSpPr/>
              <p:nvPr/>
            </p:nvSpPr>
            <p:spPr>
              <a:xfrm>
                <a:off x="2968625" y="2809225"/>
                <a:ext cx="94400" cy="74025"/>
              </a:xfrm>
              <a:custGeom>
                <a:rect b="b" l="l" r="r" t="t"/>
                <a:pathLst>
                  <a:path extrusionOk="0" h="2961" w="3776">
                    <a:moveTo>
                      <a:pt x="3390" y="1"/>
                    </a:moveTo>
                    <a:cubicBezTo>
                      <a:pt x="2746" y="129"/>
                      <a:pt x="2103" y="2317"/>
                      <a:pt x="2103" y="2317"/>
                    </a:cubicBezTo>
                    <a:cubicBezTo>
                      <a:pt x="1485" y="232"/>
                      <a:pt x="450" y="128"/>
                      <a:pt x="250" y="128"/>
                    </a:cubicBezTo>
                    <a:cubicBezTo>
                      <a:pt x="227" y="128"/>
                      <a:pt x="215" y="129"/>
                      <a:pt x="215" y="129"/>
                    </a:cubicBezTo>
                    <a:lnTo>
                      <a:pt x="301" y="944"/>
                    </a:lnTo>
                    <a:lnTo>
                      <a:pt x="1" y="1631"/>
                    </a:lnTo>
                    <a:lnTo>
                      <a:pt x="1631" y="2703"/>
                    </a:lnTo>
                    <a:lnTo>
                      <a:pt x="2661" y="2961"/>
                    </a:lnTo>
                    <a:lnTo>
                      <a:pt x="3776" y="1159"/>
                    </a:lnTo>
                    <a:lnTo>
                      <a:pt x="3390"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8" name="Google Shape;1398;p60"/>
              <p:cNvSpPr/>
              <p:nvPr/>
            </p:nvSpPr>
            <p:spPr>
              <a:xfrm>
                <a:off x="3017975" y="2864525"/>
                <a:ext cx="32725" cy="240200"/>
              </a:xfrm>
              <a:custGeom>
                <a:rect b="b" l="l" r="r" t="t"/>
                <a:pathLst>
                  <a:path extrusionOk="0" h="9608" w="1309">
                    <a:moveTo>
                      <a:pt x="32" y="0"/>
                    </a:moveTo>
                    <a:cubicBezTo>
                      <a:pt x="19" y="0"/>
                      <a:pt x="0" y="19"/>
                      <a:pt x="0" y="19"/>
                    </a:cubicBezTo>
                    <a:cubicBezTo>
                      <a:pt x="386" y="3194"/>
                      <a:pt x="901" y="6325"/>
                      <a:pt x="1201" y="9543"/>
                    </a:cubicBezTo>
                    <a:cubicBezTo>
                      <a:pt x="1201" y="9586"/>
                      <a:pt x="1233" y="9607"/>
                      <a:pt x="1260" y="9607"/>
                    </a:cubicBezTo>
                    <a:cubicBezTo>
                      <a:pt x="1287" y="9607"/>
                      <a:pt x="1309" y="9586"/>
                      <a:pt x="1287" y="9543"/>
                    </a:cubicBezTo>
                    <a:cubicBezTo>
                      <a:pt x="1115" y="6325"/>
                      <a:pt x="687" y="3151"/>
                      <a:pt x="43" y="19"/>
                    </a:cubicBezTo>
                    <a:cubicBezTo>
                      <a:pt x="43" y="5"/>
                      <a:pt x="38" y="0"/>
                      <a:pt x="3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9" name="Google Shape;1399;p60"/>
              <p:cNvSpPr/>
              <p:nvPr/>
            </p:nvSpPr>
            <p:spPr>
              <a:xfrm>
                <a:off x="3023325" y="2828075"/>
                <a:ext cx="39400" cy="52775"/>
              </a:xfrm>
              <a:custGeom>
                <a:rect b="b" l="l" r="r" t="t"/>
                <a:pathLst>
                  <a:path extrusionOk="0" h="2111" w="1576">
                    <a:moveTo>
                      <a:pt x="1519" y="1"/>
                    </a:moveTo>
                    <a:cubicBezTo>
                      <a:pt x="1509" y="1"/>
                      <a:pt x="1502" y="6"/>
                      <a:pt x="1502" y="19"/>
                    </a:cubicBezTo>
                    <a:cubicBezTo>
                      <a:pt x="1202" y="491"/>
                      <a:pt x="944" y="963"/>
                      <a:pt x="730" y="1434"/>
                    </a:cubicBezTo>
                    <a:cubicBezTo>
                      <a:pt x="687" y="1520"/>
                      <a:pt x="558" y="1906"/>
                      <a:pt x="473" y="1949"/>
                    </a:cubicBezTo>
                    <a:cubicBezTo>
                      <a:pt x="430" y="1949"/>
                      <a:pt x="86" y="1520"/>
                      <a:pt x="44" y="1434"/>
                    </a:cubicBezTo>
                    <a:lnTo>
                      <a:pt x="1" y="1477"/>
                    </a:lnTo>
                    <a:cubicBezTo>
                      <a:pt x="129" y="1692"/>
                      <a:pt x="301" y="1906"/>
                      <a:pt x="473" y="2078"/>
                    </a:cubicBezTo>
                    <a:cubicBezTo>
                      <a:pt x="473" y="2099"/>
                      <a:pt x="494" y="2110"/>
                      <a:pt x="515" y="2110"/>
                    </a:cubicBezTo>
                    <a:cubicBezTo>
                      <a:pt x="537" y="2110"/>
                      <a:pt x="558" y="2099"/>
                      <a:pt x="558" y="2078"/>
                    </a:cubicBezTo>
                    <a:cubicBezTo>
                      <a:pt x="859" y="1391"/>
                      <a:pt x="1202" y="705"/>
                      <a:pt x="1545" y="62"/>
                    </a:cubicBezTo>
                    <a:cubicBezTo>
                      <a:pt x="1575" y="31"/>
                      <a:pt x="1541" y="1"/>
                      <a:pt x="151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0" name="Google Shape;1400;p60"/>
              <p:cNvSpPr/>
              <p:nvPr/>
            </p:nvSpPr>
            <p:spPr>
              <a:xfrm>
                <a:off x="2971850" y="2834975"/>
                <a:ext cx="41650" cy="45350"/>
              </a:xfrm>
              <a:custGeom>
                <a:rect b="b" l="l" r="r" t="t"/>
                <a:pathLst>
                  <a:path extrusionOk="0" h="1814" w="1666">
                    <a:moveTo>
                      <a:pt x="0" y="0"/>
                    </a:moveTo>
                    <a:cubicBezTo>
                      <a:pt x="86" y="300"/>
                      <a:pt x="215" y="601"/>
                      <a:pt x="344" y="858"/>
                    </a:cubicBezTo>
                    <a:cubicBezTo>
                      <a:pt x="429" y="1158"/>
                      <a:pt x="601" y="1459"/>
                      <a:pt x="773" y="1673"/>
                    </a:cubicBezTo>
                    <a:cubicBezTo>
                      <a:pt x="843" y="1743"/>
                      <a:pt x="856" y="1813"/>
                      <a:pt x="928" y="1813"/>
                    </a:cubicBezTo>
                    <a:cubicBezTo>
                      <a:pt x="944" y="1813"/>
                      <a:pt x="964" y="1810"/>
                      <a:pt x="987" y="1802"/>
                    </a:cubicBezTo>
                    <a:cubicBezTo>
                      <a:pt x="1116" y="1802"/>
                      <a:pt x="1202" y="1630"/>
                      <a:pt x="1287" y="1587"/>
                    </a:cubicBezTo>
                    <a:lnTo>
                      <a:pt x="1631" y="1244"/>
                    </a:lnTo>
                    <a:cubicBezTo>
                      <a:pt x="1665" y="1209"/>
                      <a:pt x="1644" y="1147"/>
                      <a:pt x="1612" y="1147"/>
                    </a:cubicBezTo>
                    <a:cubicBezTo>
                      <a:pt x="1604" y="1147"/>
                      <a:pt x="1596" y="1150"/>
                      <a:pt x="1588" y="1158"/>
                    </a:cubicBezTo>
                    <a:cubicBezTo>
                      <a:pt x="1459" y="1330"/>
                      <a:pt x="1287" y="1459"/>
                      <a:pt x="1159" y="1544"/>
                    </a:cubicBezTo>
                    <a:cubicBezTo>
                      <a:pt x="1104" y="1568"/>
                      <a:pt x="1054" y="1579"/>
                      <a:pt x="1010" y="1579"/>
                    </a:cubicBezTo>
                    <a:cubicBezTo>
                      <a:pt x="811" y="1579"/>
                      <a:pt x="706" y="1369"/>
                      <a:pt x="601" y="1158"/>
                    </a:cubicBezTo>
                    <a:cubicBezTo>
                      <a:pt x="387" y="772"/>
                      <a:pt x="215" y="386"/>
                      <a:pt x="8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1" name="Google Shape;1401;p60"/>
              <p:cNvSpPr/>
              <p:nvPr/>
            </p:nvSpPr>
            <p:spPr>
              <a:xfrm>
                <a:off x="3045850" y="2947575"/>
                <a:ext cx="3250" cy="2175"/>
              </a:xfrm>
              <a:custGeom>
                <a:rect b="b" l="l" r="r" t="t"/>
                <a:pathLst>
                  <a:path extrusionOk="0" h="87" w="130">
                    <a:moveTo>
                      <a:pt x="43" y="0"/>
                    </a:moveTo>
                    <a:cubicBezTo>
                      <a:pt x="0" y="43"/>
                      <a:pt x="0" y="86"/>
                      <a:pt x="43" y="86"/>
                    </a:cubicBezTo>
                    <a:lnTo>
                      <a:pt x="129" y="86"/>
                    </a:lnTo>
                    <a:cubicBezTo>
                      <a:pt x="129" y="43"/>
                      <a:pt x="129" y="43"/>
                      <a:pt x="129" y="43"/>
                    </a:cubicBezTo>
                    <a:cubicBezTo>
                      <a:pt x="129" y="43"/>
                      <a:pt x="129" y="0"/>
                      <a:pt x="12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2" name="Google Shape;1402;p60"/>
              <p:cNvSpPr/>
              <p:nvPr/>
            </p:nvSpPr>
            <p:spPr>
              <a:xfrm>
                <a:off x="3053350" y="3001200"/>
                <a:ext cx="3250" cy="3250"/>
              </a:xfrm>
              <a:custGeom>
                <a:rect b="b" l="l" r="r" t="t"/>
                <a:pathLst>
                  <a:path extrusionOk="0" h="130" w="130">
                    <a:moveTo>
                      <a:pt x="87" y="0"/>
                    </a:moveTo>
                    <a:cubicBezTo>
                      <a:pt x="44" y="0"/>
                      <a:pt x="44" y="0"/>
                      <a:pt x="1" y="43"/>
                    </a:cubicBezTo>
                    <a:cubicBezTo>
                      <a:pt x="1" y="43"/>
                      <a:pt x="1" y="86"/>
                      <a:pt x="1" y="129"/>
                    </a:cubicBezTo>
                    <a:lnTo>
                      <a:pt x="44" y="86"/>
                    </a:lnTo>
                    <a:lnTo>
                      <a:pt x="129" y="86"/>
                    </a:lnTo>
                    <a:cubicBezTo>
                      <a:pt x="129" y="43"/>
                      <a:pt x="129" y="43"/>
                      <a:pt x="129" y="43"/>
                    </a:cubicBezTo>
                    <a:cubicBezTo>
                      <a:pt x="129" y="43"/>
                      <a:pt x="129" y="0"/>
                      <a:pt x="12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3" name="Google Shape;1403;p60"/>
              <p:cNvSpPr/>
              <p:nvPr/>
            </p:nvSpPr>
            <p:spPr>
              <a:xfrm>
                <a:off x="3059800" y="3055100"/>
                <a:ext cx="3225" cy="4025"/>
              </a:xfrm>
              <a:custGeom>
                <a:rect b="b" l="l" r="r" t="t"/>
                <a:pathLst>
                  <a:path extrusionOk="0" h="161" w="129">
                    <a:moveTo>
                      <a:pt x="43" y="0"/>
                    </a:moveTo>
                    <a:cubicBezTo>
                      <a:pt x="22" y="0"/>
                      <a:pt x="0" y="11"/>
                      <a:pt x="0" y="32"/>
                    </a:cubicBezTo>
                    <a:cubicBezTo>
                      <a:pt x="0" y="75"/>
                      <a:pt x="0" y="75"/>
                      <a:pt x="0" y="75"/>
                    </a:cubicBezTo>
                    <a:cubicBezTo>
                      <a:pt x="0" y="118"/>
                      <a:pt x="43" y="161"/>
                      <a:pt x="43" y="161"/>
                    </a:cubicBezTo>
                    <a:lnTo>
                      <a:pt x="129" y="161"/>
                    </a:lnTo>
                    <a:cubicBezTo>
                      <a:pt x="129" y="118"/>
                      <a:pt x="129" y="118"/>
                      <a:pt x="129" y="118"/>
                    </a:cubicBezTo>
                    <a:lnTo>
                      <a:pt x="86" y="75"/>
                    </a:lnTo>
                    <a:cubicBezTo>
                      <a:pt x="86" y="75"/>
                      <a:pt x="86" y="75"/>
                      <a:pt x="86" y="32"/>
                    </a:cubicBezTo>
                    <a:cubicBezTo>
                      <a:pt x="86" y="11"/>
                      <a:pt x="65" y="0"/>
                      <a:pt x="4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4" name="Google Shape;1404;p60"/>
              <p:cNvSpPr/>
              <p:nvPr/>
            </p:nvSpPr>
            <p:spPr>
              <a:xfrm>
                <a:off x="2964350" y="2931750"/>
                <a:ext cx="12875" cy="233025"/>
              </a:xfrm>
              <a:custGeom>
                <a:rect b="b" l="l" r="r" t="t"/>
                <a:pathLst>
                  <a:path extrusionOk="0" h="9321" w="515">
                    <a:moveTo>
                      <a:pt x="107" y="1"/>
                    </a:moveTo>
                    <a:cubicBezTo>
                      <a:pt x="97" y="1"/>
                      <a:pt x="86" y="11"/>
                      <a:pt x="86" y="33"/>
                    </a:cubicBezTo>
                    <a:cubicBezTo>
                      <a:pt x="0" y="3122"/>
                      <a:pt x="129" y="6167"/>
                      <a:pt x="386" y="9256"/>
                    </a:cubicBezTo>
                    <a:cubicBezTo>
                      <a:pt x="386" y="9299"/>
                      <a:pt x="418" y="9320"/>
                      <a:pt x="451" y="9320"/>
                    </a:cubicBezTo>
                    <a:cubicBezTo>
                      <a:pt x="483" y="9320"/>
                      <a:pt x="515" y="9299"/>
                      <a:pt x="515" y="9256"/>
                    </a:cubicBezTo>
                    <a:cubicBezTo>
                      <a:pt x="300" y="6167"/>
                      <a:pt x="215" y="3122"/>
                      <a:pt x="129" y="33"/>
                    </a:cubicBezTo>
                    <a:cubicBezTo>
                      <a:pt x="129" y="11"/>
                      <a:pt x="118" y="1"/>
                      <a:pt x="10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5" name="Google Shape;1405;p60"/>
              <p:cNvSpPr/>
              <p:nvPr/>
            </p:nvSpPr>
            <p:spPr>
              <a:xfrm>
                <a:off x="3229250" y="2789925"/>
                <a:ext cx="61150" cy="26825"/>
              </a:xfrm>
              <a:custGeom>
                <a:rect b="b" l="l" r="r" t="t"/>
                <a:pathLst>
                  <a:path extrusionOk="0" h="1073" w="2446">
                    <a:moveTo>
                      <a:pt x="43" y="0"/>
                    </a:moveTo>
                    <a:cubicBezTo>
                      <a:pt x="43" y="0"/>
                      <a:pt x="0" y="0"/>
                      <a:pt x="0" y="43"/>
                    </a:cubicBezTo>
                    <a:cubicBezTo>
                      <a:pt x="644" y="644"/>
                      <a:pt x="1502" y="987"/>
                      <a:pt x="2403" y="1073"/>
                    </a:cubicBezTo>
                    <a:cubicBezTo>
                      <a:pt x="2445" y="1073"/>
                      <a:pt x="2445" y="944"/>
                      <a:pt x="2403" y="944"/>
                    </a:cubicBezTo>
                    <a:cubicBezTo>
                      <a:pt x="1545" y="815"/>
                      <a:pt x="729" y="515"/>
                      <a:pt x="4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6" name="Google Shape;1406;p60"/>
              <p:cNvSpPr/>
              <p:nvPr/>
            </p:nvSpPr>
            <p:spPr>
              <a:xfrm>
                <a:off x="3245325" y="2783500"/>
                <a:ext cx="3250" cy="3225"/>
              </a:xfrm>
              <a:custGeom>
                <a:rect b="b" l="l" r="r" t="t"/>
                <a:pathLst>
                  <a:path extrusionOk="0" h="129" w="130">
                    <a:moveTo>
                      <a:pt x="44" y="0"/>
                    </a:moveTo>
                    <a:cubicBezTo>
                      <a:pt x="1" y="0"/>
                      <a:pt x="1" y="86"/>
                      <a:pt x="44" y="129"/>
                    </a:cubicBezTo>
                    <a:cubicBezTo>
                      <a:pt x="129" y="86"/>
                      <a:pt x="129" y="0"/>
                      <a:pt x="44" y="0"/>
                    </a:cubicBezTo>
                    <a:close/>
                  </a:path>
                </a:pathLst>
              </a:custGeom>
              <a:solidFill>
                <a:srgbClr val="352C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7" name="Google Shape;1407;p60"/>
              <p:cNvSpPr/>
              <p:nvPr/>
            </p:nvSpPr>
            <p:spPr>
              <a:xfrm>
                <a:off x="3170250" y="2873850"/>
                <a:ext cx="5400" cy="23500"/>
              </a:xfrm>
              <a:custGeom>
                <a:rect b="b" l="l" r="r" t="t"/>
                <a:pathLst>
                  <a:path extrusionOk="0" h="940" w="216">
                    <a:moveTo>
                      <a:pt x="178" y="0"/>
                    </a:moveTo>
                    <a:cubicBezTo>
                      <a:pt x="162" y="0"/>
                      <a:pt x="151" y="11"/>
                      <a:pt x="172" y="32"/>
                    </a:cubicBezTo>
                    <a:cubicBezTo>
                      <a:pt x="44" y="290"/>
                      <a:pt x="1" y="590"/>
                      <a:pt x="87" y="890"/>
                    </a:cubicBezTo>
                    <a:cubicBezTo>
                      <a:pt x="87" y="927"/>
                      <a:pt x="110" y="940"/>
                      <a:pt x="133" y="940"/>
                    </a:cubicBezTo>
                    <a:cubicBezTo>
                      <a:pt x="165" y="940"/>
                      <a:pt x="197" y="915"/>
                      <a:pt x="172" y="890"/>
                    </a:cubicBezTo>
                    <a:cubicBezTo>
                      <a:pt x="129" y="590"/>
                      <a:pt x="172" y="290"/>
                      <a:pt x="215" y="32"/>
                    </a:cubicBezTo>
                    <a:cubicBezTo>
                      <a:pt x="215" y="11"/>
                      <a:pt x="194" y="0"/>
                      <a:pt x="17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8" name="Google Shape;1408;p60"/>
              <p:cNvSpPr/>
              <p:nvPr/>
            </p:nvSpPr>
            <p:spPr>
              <a:xfrm>
                <a:off x="3175625" y="2878450"/>
                <a:ext cx="7525" cy="13825"/>
              </a:xfrm>
              <a:custGeom>
                <a:rect b="b" l="l" r="r" t="t"/>
                <a:pathLst>
                  <a:path extrusionOk="0" h="553" w="301">
                    <a:moveTo>
                      <a:pt x="32" y="1"/>
                    </a:moveTo>
                    <a:cubicBezTo>
                      <a:pt x="19" y="1"/>
                      <a:pt x="0" y="20"/>
                      <a:pt x="0" y="20"/>
                    </a:cubicBezTo>
                    <a:cubicBezTo>
                      <a:pt x="43" y="192"/>
                      <a:pt x="129" y="363"/>
                      <a:pt x="215" y="535"/>
                    </a:cubicBezTo>
                    <a:cubicBezTo>
                      <a:pt x="215" y="547"/>
                      <a:pt x="222" y="553"/>
                      <a:pt x="233" y="553"/>
                    </a:cubicBezTo>
                    <a:cubicBezTo>
                      <a:pt x="258" y="553"/>
                      <a:pt x="301" y="522"/>
                      <a:pt x="301" y="492"/>
                    </a:cubicBezTo>
                    <a:cubicBezTo>
                      <a:pt x="215" y="320"/>
                      <a:pt x="129" y="149"/>
                      <a:pt x="43" y="20"/>
                    </a:cubicBezTo>
                    <a:cubicBezTo>
                      <a:pt x="43" y="6"/>
                      <a:pt x="38" y="1"/>
                      <a:pt x="3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9" name="Google Shape;1409;p60"/>
              <p:cNvSpPr/>
              <p:nvPr/>
            </p:nvSpPr>
            <p:spPr>
              <a:xfrm>
                <a:off x="2895700" y="3144700"/>
                <a:ext cx="78300" cy="9075"/>
              </a:xfrm>
              <a:custGeom>
                <a:rect b="b" l="l" r="r" t="t"/>
                <a:pathLst>
                  <a:path extrusionOk="0" h="363" w="3132">
                    <a:moveTo>
                      <a:pt x="3078" y="0"/>
                    </a:moveTo>
                    <a:cubicBezTo>
                      <a:pt x="3069" y="0"/>
                      <a:pt x="3059" y="3"/>
                      <a:pt x="3046" y="9"/>
                    </a:cubicBezTo>
                    <a:cubicBezTo>
                      <a:pt x="2060" y="180"/>
                      <a:pt x="1030" y="266"/>
                      <a:pt x="44" y="309"/>
                    </a:cubicBezTo>
                    <a:cubicBezTo>
                      <a:pt x="1" y="309"/>
                      <a:pt x="1" y="352"/>
                      <a:pt x="44" y="352"/>
                    </a:cubicBezTo>
                    <a:cubicBezTo>
                      <a:pt x="208" y="359"/>
                      <a:pt x="374" y="363"/>
                      <a:pt x="540" y="363"/>
                    </a:cubicBezTo>
                    <a:cubicBezTo>
                      <a:pt x="1373" y="363"/>
                      <a:pt x="2231" y="273"/>
                      <a:pt x="3089" y="95"/>
                    </a:cubicBezTo>
                    <a:cubicBezTo>
                      <a:pt x="3126" y="95"/>
                      <a:pt x="3131" y="0"/>
                      <a:pt x="307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0" name="Google Shape;1410;p60"/>
              <p:cNvSpPr/>
              <p:nvPr/>
            </p:nvSpPr>
            <p:spPr>
              <a:xfrm>
                <a:off x="2908575" y="3161275"/>
                <a:ext cx="5375" cy="5900"/>
              </a:xfrm>
              <a:custGeom>
                <a:rect b="b" l="l" r="r" t="t"/>
                <a:pathLst>
                  <a:path extrusionOk="0" h="236" w="215">
                    <a:moveTo>
                      <a:pt x="129" y="0"/>
                    </a:moveTo>
                    <a:cubicBezTo>
                      <a:pt x="118" y="0"/>
                      <a:pt x="108" y="11"/>
                      <a:pt x="86" y="32"/>
                    </a:cubicBezTo>
                    <a:cubicBezTo>
                      <a:pt x="43" y="32"/>
                      <a:pt x="0" y="118"/>
                      <a:pt x="43" y="161"/>
                    </a:cubicBezTo>
                    <a:cubicBezTo>
                      <a:pt x="43" y="161"/>
                      <a:pt x="43" y="204"/>
                      <a:pt x="86" y="204"/>
                    </a:cubicBezTo>
                    <a:cubicBezTo>
                      <a:pt x="86" y="225"/>
                      <a:pt x="97" y="236"/>
                      <a:pt x="113" y="236"/>
                    </a:cubicBezTo>
                    <a:cubicBezTo>
                      <a:pt x="129" y="236"/>
                      <a:pt x="151" y="225"/>
                      <a:pt x="172" y="204"/>
                    </a:cubicBezTo>
                    <a:cubicBezTo>
                      <a:pt x="172" y="204"/>
                      <a:pt x="215" y="161"/>
                      <a:pt x="215" y="161"/>
                    </a:cubicBezTo>
                    <a:cubicBezTo>
                      <a:pt x="215" y="118"/>
                      <a:pt x="215" y="75"/>
                      <a:pt x="215" y="75"/>
                    </a:cubicBezTo>
                    <a:cubicBezTo>
                      <a:pt x="215" y="32"/>
                      <a:pt x="172" y="32"/>
                      <a:pt x="172" y="32"/>
                    </a:cubicBezTo>
                    <a:cubicBezTo>
                      <a:pt x="151" y="11"/>
                      <a:pt x="140" y="0"/>
                      <a:pt x="12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11" name="Google Shape;1411;p60"/>
            <p:cNvGrpSpPr/>
            <p:nvPr/>
          </p:nvGrpSpPr>
          <p:grpSpPr>
            <a:xfrm>
              <a:off x="4606709" y="2602339"/>
              <a:ext cx="1583327" cy="2064445"/>
              <a:chOff x="4606709" y="2602339"/>
              <a:chExt cx="1583327" cy="2064445"/>
            </a:xfrm>
          </p:grpSpPr>
          <p:sp>
            <p:nvSpPr>
              <p:cNvPr id="1412" name="Google Shape;1412;p60"/>
              <p:cNvSpPr/>
              <p:nvPr/>
            </p:nvSpPr>
            <p:spPr>
              <a:xfrm>
                <a:off x="4711303" y="4487833"/>
                <a:ext cx="36366" cy="4368"/>
              </a:xfrm>
              <a:custGeom>
                <a:rect b="b" l="l" r="r" t="t"/>
                <a:pathLst>
                  <a:path extrusionOk="0" h="129" w="1074">
                    <a:moveTo>
                      <a:pt x="44" y="0"/>
                    </a:moveTo>
                    <a:cubicBezTo>
                      <a:pt x="1" y="0"/>
                      <a:pt x="1" y="43"/>
                      <a:pt x="44" y="43"/>
                    </a:cubicBezTo>
                    <a:cubicBezTo>
                      <a:pt x="387" y="86"/>
                      <a:pt x="730" y="129"/>
                      <a:pt x="1073" y="129"/>
                    </a:cubicBezTo>
                    <a:lnTo>
                      <a:pt x="1073" y="86"/>
                    </a:lnTo>
                    <a:cubicBezTo>
                      <a:pt x="730" y="43"/>
                      <a:pt x="387" y="0"/>
                      <a:pt x="4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3" name="Google Shape;1413;p60"/>
              <p:cNvSpPr/>
              <p:nvPr/>
            </p:nvSpPr>
            <p:spPr>
              <a:xfrm>
                <a:off x="4708391" y="4477642"/>
                <a:ext cx="37822" cy="2946"/>
              </a:xfrm>
              <a:custGeom>
                <a:rect b="b" l="l" r="r" t="t"/>
                <a:pathLst>
                  <a:path extrusionOk="0" h="87" w="1117">
                    <a:moveTo>
                      <a:pt x="44" y="1"/>
                    </a:moveTo>
                    <a:cubicBezTo>
                      <a:pt x="1" y="1"/>
                      <a:pt x="1" y="44"/>
                      <a:pt x="44" y="44"/>
                    </a:cubicBezTo>
                    <a:lnTo>
                      <a:pt x="44" y="87"/>
                    </a:lnTo>
                    <a:lnTo>
                      <a:pt x="1030" y="87"/>
                    </a:lnTo>
                    <a:cubicBezTo>
                      <a:pt x="1116" y="87"/>
                      <a:pt x="1116" y="1"/>
                      <a:pt x="103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4" name="Google Shape;1414;p60"/>
              <p:cNvSpPr/>
              <p:nvPr/>
            </p:nvSpPr>
            <p:spPr>
              <a:xfrm>
                <a:off x="4724373" y="4461694"/>
                <a:ext cx="16016" cy="2912"/>
              </a:xfrm>
              <a:custGeom>
                <a:rect b="b" l="l" r="r" t="t"/>
                <a:pathLst>
                  <a:path extrusionOk="0" h="86" w="473">
                    <a:moveTo>
                      <a:pt x="1" y="0"/>
                    </a:moveTo>
                    <a:lnTo>
                      <a:pt x="1" y="43"/>
                    </a:lnTo>
                    <a:lnTo>
                      <a:pt x="258" y="86"/>
                    </a:lnTo>
                    <a:lnTo>
                      <a:pt x="473" y="86"/>
                    </a:lnTo>
                    <a:lnTo>
                      <a:pt x="473" y="0"/>
                    </a:lnTo>
                    <a:close/>
                  </a:path>
                </a:pathLst>
              </a:custGeom>
              <a:solidFill>
                <a:srgbClr val="D487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5" name="Google Shape;1415;p60"/>
              <p:cNvSpPr/>
              <p:nvPr/>
            </p:nvSpPr>
            <p:spPr>
              <a:xfrm>
                <a:off x="4682251" y="4431964"/>
                <a:ext cx="70767" cy="36298"/>
              </a:xfrm>
              <a:custGeom>
                <a:rect b="b" l="l" r="r" t="t"/>
                <a:pathLst>
                  <a:path extrusionOk="0" h="1072" w="2090">
                    <a:moveTo>
                      <a:pt x="1556" y="215"/>
                    </a:moveTo>
                    <a:cubicBezTo>
                      <a:pt x="1581" y="215"/>
                      <a:pt x="1606" y="281"/>
                      <a:pt x="1631" y="406"/>
                    </a:cubicBezTo>
                    <a:cubicBezTo>
                      <a:pt x="1802" y="492"/>
                      <a:pt x="1802" y="578"/>
                      <a:pt x="1631" y="578"/>
                    </a:cubicBezTo>
                    <a:cubicBezTo>
                      <a:pt x="1517" y="654"/>
                      <a:pt x="1403" y="662"/>
                      <a:pt x="1289" y="693"/>
                    </a:cubicBezTo>
                    <a:lnTo>
                      <a:pt x="1289" y="693"/>
                    </a:lnTo>
                    <a:cubicBezTo>
                      <a:pt x="1330" y="551"/>
                      <a:pt x="1402" y="421"/>
                      <a:pt x="1502" y="320"/>
                    </a:cubicBezTo>
                    <a:cubicBezTo>
                      <a:pt x="1520" y="249"/>
                      <a:pt x="1538" y="215"/>
                      <a:pt x="1556" y="215"/>
                    </a:cubicBezTo>
                    <a:close/>
                    <a:moveTo>
                      <a:pt x="289" y="443"/>
                    </a:moveTo>
                    <a:lnTo>
                      <a:pt x="1086" y="701"/>
                    </a:lnTo>
                    <a:lnTo>
                      <a:pt x="1086" y="701"/>
                    </a:lnTo>
                    <a:cubicBezTo>
                      <a:pt x="800" y="679"/>
                      <a:pt x="522" y="597"/>
                      <a:pt x="289" y="443"/>
                    </a:cubicBezTo>
                    <a:close/>
                    <a:moveTo>
                      <a:pt x="1772" y="1"/>
                    </a:moveTo>
                    <a:cubicBezTo>
                      <a:pt x="1740" y="1"/>
                      <a:pt x="1707" y="7"/>
                      <a:pt x="1674" y="20"/>
                    </a:cubicBezTo>
                    <a:cubicBezTo>
                      <a:pt x="1437" y="109"/>
                      <a:pt x="1282" y="402"/>
                      <a:pt x="1208" y="674"/>
                    </a:cubicBezTo>
                    <a:lnTo>
                      <a:pt x="1208" y="674"/>
                    </a:lnTo>
                    <a:lnTo>
                      <a:pt x="86" y="278"/>
                    </a:lnTo>
                    <a:cubicBezTo>
                      <a:pt x="44" y="278"/>
                      <a:pt x="1" y="320"/>
                      <a:pt x="44" y="320"/>
                    </a:cubicBezTo>
                    <a:cubicBezTo>
                      <a:pt x="48" y="325"/>
                      <a:pt x="53" y="330"/>
                      <a:pt x="58" y="335"/>
                    </a:cubicBezTo>
                    <a:lnTo>
                      <a:pt x="58" y="335"/>
                    </a:lnTo>
                    <a:lnTo>
                      <a:pt x="44" y="363"/>
                    </a:lnTo>
                    <a:lnTo>
                      <a:pt x="112" y="386"/>
                    </a:lnTo>
                    <a:lnTo>
                      <a:pt x="112" y="386"/>
                    </a:lnTo>
                    <a:cubicBezTo>
                      <a:pt x="402" y="645"/>
                      <a:pt x="762" y="792"/>
                      <a:pt x="1159" y="792"/>
                    </a:cubicBezTo>
                    <a:cubicBezTo>
                      <a:pt x="1166" y="792"/>
                      <a:pt x="1174" y="792"/>
                      <a:pt x="1181" y="792"/>
                    </a:cubicBezTo>
                    <a:lnTo>
                      <a:pt x="1181" y="792"/>
                    </a:lnTo>
                    <a:cubicBezTo>
                      <a:pt x="1166" y="871"/>
                      <a:pt x="1159" y="944"/>
                      <a:pt x="1159" y="1007"/>
                    </a:cubicBezTo>
                    <a:cubicBezTo>
                      <a:pt x="1159" y="1050"/>
                      <a:pt x="1180" y="1071"/>
                      <a:pt x="1202" y="1071"/>
                    </a:cubicBezTo>
                    <a:cubicBezTo>
                      <a:pt x="1223" y="1071"/>
                      <a:pt x="1245" y="1050"/>
                      <a:pt x="1245" y="1007"/>
                    </a:cubicBezTo>
                    <a:cubicBezTo>
                      <a:pt x="1245" y="933"/>
                      <a:pt x="1252" y="858"/>
                      <a:pt x="1266" y="786"/>
                    </a:cubicBezTo>
                    <a:lnTo>
                      <a:pt x="1266" y="786"/>
                    </a:lnTo>
                    <a:cubicBezTo>
                      <a:pt x="1286" y="784"/>
                      <a:pt x="1306" y="782"/>
                      <a:pt x="1327" y="778"/>
                    </a:cubicBezTo>
                    <a:lnTo>
                      <a:pt x="1327" y="778"/>
                    </a:lnTo>
                    <a:lnTo>
                      <a:pt x="1502" y="835"/>
                    </a:lnTo>
                    <a:cubicBezTo>
                      <a:pt x="1545" y="835"/>
                      <a:pt x="1545" y="792"/>
                      <a:pt x="1502" y="792"/>
                    </a:cubicBezTo>
                    <a:lnTo>
                      <a:pt x="1545" y="792"/>
                    </a:lnTo>
                    <a:lnTo>
                      <a:pt x="1443" y="756"/>
                    </a:lnTo>
                    <a:lnTo>
                      <a:pt x="1443" y="756"/>
                    </a:lnTo>
                    <a:cubicBezTo>
                      <a:pt x="1687" y="699"/>
                      <a:pt x="1957" y="573"/>
                      <a:pt x="2017" y="363"/>
                    </a:cubicBezTo>
                    <a:cubicBezTo>
                      <a:pt x="2089" y="182"/>
                      <a:pt x="1947" y="1"/>
                      <a:pt x="177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6" name="Google Shape;1416;p60"/>
              <p:cNvSpPr/>
              <p:nvPr/>
            </p:nvSpPr>
            <p:spPr>
              <a:xfrm>
                <a:off x="4621235" y="4547393"/>
                <a:ext cx="87189" cy="3521"/>
              </a:xfrm>
              <a:custGeom>
                <a:rect b="b" l="l" r="r" t="t"/>
                <a:pathLst>
                  <a:path extrusionOk="0" h="104" w="2575">
                    <a:moveTo>
                      <a:pt x="2575" y="0"/>
                    </a:moveTo>
                    <a:cubicBezTo>
                      <a:pt x="1717" y="0"/>
                      <a:pt x="859" y="0"/>
                      <a:pt x="1" y="43"/>
                    </a:cubicBezTo>
                    <a:lnTo>
                      <a:pt x="1" y="86"/>
                    </a:lnTo>
                    <a:cubicBezTo>
                      <a:pt x="252" y="98"/>
                      <a:pt x="503" y="104"/>
                      <a:pt x="755" y="104"/>
                    </a:cubicBezTo>
                    <a:cubicBezTo>
                      <a:pt x="1361" y="104"/>
                      <a:pt x="1968" y="73"/>
                      <a:pt x="2575" y="43"/>
                    </a:cubicBezTo>
                    <a:lnTo>
                      <a:pt x="2575"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7" name="Google Shape;1417;p60"/>
              <p:cNvSpPr/>
              <p:nvPr/>
            </p:nvSpPr>
            <p:spPr>
              <a:xfrm>
                <a:off x="5264744" y="2611143"/>
                <a:ext cx="418374" cy="445564"/>
              </a:xfrm>
              <a:custGeom>
                <a:rect b="b" l="l" r="r" t="t"/>
                <a:pathLst>
                  <a:path extrusionOk="0" h="13159" w="12356">
                    <a:moveTo>
                      <a:pt x="7979" y="0"/>
                    </a:moveTo>
                    <a:lnTo>
                      <a:pt x="3904" y="815"/>
                    </a:lnTo>
                    <a:cubicBezTo>
                      <a:pt x="3475" y="1073"/>
                      <a:pt x="3260" y="1545"/>
                      <a:pt x="3260" y="2017"/>
                    </a:cubicBezTo>
                    <a:cubicBezTo>
                      <a:pt x="3303" y="2531"/>
                      <a:pt x="3303" y="3003"/>
                      <a:pt x="3260" y="3475"/>
                    </a:cubicBezTo>
                    <a:cubicBezTo>
                      <a:pt x="3089" y="4119"/>
                      <a:pt x="2831" y="4719"/>
                      <a:pt x="2445" y="5277"/>
                    </a:cubicBezTo>
                    <a:cubicBezTo>
                      <a:pt x="2102" y="5877"/>
                      <a:pt x="2016" y="6564"/>
                      <a:pt x="2317" y="7207"/>
                    </a:cubicBezTo>
                    <a:cubicBezTo>
                      <a:pt x="2488" y="7465"/>
                      <a:pt x="2660" y="7679"/>
                      <a:pt x="2874" y="7894"/>
                    </a:cubicBezTo>
                    <a:cubicBezTo>
                      <a:pt x="3089" y="8108"/>
                      <a:pt x="3175" y="8408"/>
                      <a:pt x="3089" y="8709"/>
                    </a:cubicBezTo>
                    <a:cubicBezTo>
                      <a:pt x="3003" y="9009"/>
                      <a:pt x="2660" y="9138"/>
                      <a:pt x="2360" y="9224"/>
                    </a:cubicBezTo>
                    <a:cubicBezTo>
                      <a:pt x="1630" y="9438"/>
                      <a:pt x="1030" y="9824"/>
                      <a:pt x="558" y="10339"/>
                    </a:cubicBezTo>
                    <a:cubicBezTo>
                      <a:pt x="43" y="10897"/>
                      <a:pt x="0" y="11712"/>
                      <a:pt x="386" y="12398"/>
                    </a:cubicBezTo>
                    <a:cubicBezTo>
                      <a:pt x="644" y="12741"/>
                      <a:pt x="1073" y="12999"/>
                      <a:pt x="1545" y="13084"/>
                    </a:cubicBezTo>
                    <a:cubicBezTo>
                      <a:pt x="1791" y="13134"/>
                      <a:pt x="2042" y="13158"/>
                      <a:pt x="2292" y="13158"/>
                    </a:cubicBezTo>
                    <a:cubicBezTo>
                      <a:pt x="3133" y="13158"/>
                      <a:pt x="3972" y="12884"/>
                      <a:pt x="4633" y="12355"/>
                    </a:cubicBezTo>
                    <a:cubicBezTo>
                      <a:pt x="5191" y="11883"/>
                      <a:pt x="5663" y="11240"/>
                      <a:pt x="6349" y="10982"/>
                    </a:cubicBezTo>
                    <a:cubicBezTo>
                      <a:pt x="6586" y="10900"/>
                      <a:pt x="6827" y="10870"/>
                      <a:pt x="7072" y="10870"/>
                    </a:cubicBezTo>
                    <a:cubicBezTo>
                      <a:pt x="7773" y="10870"/>
                      <a:pt x="8500" y="11120"/>
                      <a:pt x="9212" y="11120"/>
                    </a:cubicBezTo>
                    <a:cubicBezTo>
                      <a:pt x="9287" y="11120"/>
                      <a:pt x="9363" y="11117"/>
                      <a:pt x="9438" y="11111"/>
                    </a:cubicBezTo>
                    <a:cubicBezTo>
                      <a:pt x="10596" y="10897"/>
                      <a:pt x="11583" y="10039"/>
                      <a:pt x="11926" y="8923"/>
                    </a:cubicBezTo>
                    <a:cubicBezTo>
                      <a:pt x="12269" y="7765"/>
                      <a:pt x="12355" y="6564"/>
                      <a:pt x="12141" y="5406"/>
                    </a:cubicBezTo>
                    <a:cubicBezTo>
                      <a:pt x="12012" y="4119"/>
                      <a:pt x="11626" y="2917"/>
                      <a:pt x="11025" y="1845"/>
                    </a:cubicBezTo>
                    <a:cubicBezTo>
                      <a:pt x="10382" y="772"/>
                      <a:pt x="9223" y="86"/>
                      <a:pt x="797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8" name="Google Shape;1418;p60"/>
              <p:cNvSpPr/>
              <p:nvPr/>
            </p:nvSpPr>
            <p:spPr>
              <a:xfrm>
                <a:off x="4910298" y="4513466"/>
                <a:ext cx="75576" cy="56241"/>
              </a:xfrm>
              <a:custGeom>
                <a:rect b="b" l="l" r="r" t="t"/>
                <a:pathLst>
                  <a:path extrusionOk="0" h="1661" w="2232">
                    <a:moveTo>
                      <a:pt x="2142" y="1"/>
                    </a:moveTo>
                    <a:cubicBezTo>
                      <a:pt x="1983" y="1"/>
                      <a:pt x="1524" y="279"/>
                      <a:pt x="1030" y="659"/>
                    </a:cubicBezTo>
                    <a:cubicBezTo>
                      <a:pt x="430" y="1131"/>
                      <a:pt x="1" y="1560"/>
                      <a:pt x="87" y="1646"/>
                    </a:cubicBezTo>
                    <a:cubicBezTo>
                      <a:pt x="92" y="1655"/>
                      <a:pt x="103" y="1660"/>
                      <a:pt x="119" y="1660"/>
                    </a:cubicBezTo>
                    <a:cubicBezTo>
                      <a:pt x="249" y="1660"/>
                      <a:pt x="713" y="1377"/>
                      <a:pt x="1245" y="959"/>
                    </a:cubicBezTo>
                    <a:cubicBezTo>
                      <a:pt x="1803" y="530"/>
                      <a:pt x="2232" y="101"/>
                      <a:pt x="2189" y="15"/>
                    </a:cubicBezTo>
                    <a:cubicBezTo>
                      <a:pt x="2179" y="6"/>
                      <a:pt x="2163" y="1"/>
                      <a:pt x="2142" y="1"/>
                    </a:cubicBezTo>
                    <a:close/>
                  </a:path>
                </a:pathLst>
              </a:custGeom>
              <a:solidFill>
                <a:srgbClr val="B9BC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9" name="Google Shape;1419;p60"/>
              <p:cNvSpPr/>
              <p:nvPr/>
            </p:nvSpPr>
            <p:spPr>
              <a:xfrm>
                <a:off x="4874000" y="4538657"/>
                <a:ext cx="78454" cy="78487"/>
              </a:xfrm>
              <a:custGeom>
                <a:rect b="b" l="l" r="r" t="t"/>
                <a:pathLst>
                  <a:path extrusionOk="0" h="2318" w="2317">
                    <a:moveTo>
                      <a:pt x="1159" y="1"/>
                    </a:moveTo>
                    <a:cubicBezTo>
                      <a:pt x="515" y="1"/>
                      <a:pt x="0" y="515"/>
                      <a:pt x="0" y="1159"/>
                    </a:cubicBezTo>
                    <a:cubicBezTo>
                      <a:pt x="0" y="1802"/>
                      <a:pt x="515" y="2317"/>
                      <a:pt x="1159" y="2317"/>
                    </a:cubicBezTo>
                    <a:cubicBezTo>
                      <a:pt x="1802" y="2317"/>
                      <a:pt x="2317" y="1802"/>
                      <a:pt x="2317" y="1159"/>
                    </a:cubicBezTo>
                    <a:cubicBezTo>
                      <a:pt x="2317" y="515"/>
                      <a:pt x="1802" y="1"/>
                      <a:pt x="1159" y="1"/>
                    </a:cubicBezTo>
                    <a:close/>
                  </a:path>
                </a:pathLst>
              </a:custGeom>
              <a:solidFill>
                <a:srgbClr val="3236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0" name="Google Shape;1420;p60"/>
              <p:cNvSpPr/>
              <p:nvPr/>
            </p:nvSpPr>
            <p:spPr>
              <a:xfrm>
                <a:off x="4625603" y="3662259"/>
                <a:ext cx="867222" cy="956037"/>
              </a:xfrm>
              <a:custGeom>
                <a:rect b="b" l="l" r="r" t="t"/>
                <a:pathLst>
                  <a:path extrusionOk="0" h="28235" w="25612">
                    <a:moveTo>
                      <a:pt x="13272" y="1"/>
                    </a:moveTo>
                    <a:cubicBezTo>
                      <a:pt x="11734" y="1"/>
                      <a:pt x="10211" y="306"/>
                      <a:pt x="8795" y="917"/>
                    </a:cubicBezTo>
                    <a:cubicBezTo>
                      <a:pt x="6393" y="1989"/>
                      <a:pt x="4376" y="3791"/>
                      <a:pt x="3004" y="6065"/>
                    </a:cubicBezTo>
                    <a:cubicBezTo>
                      <a:pt x="1" y="10998"/>
                      <a:pt x="1" y="17218"/>
                      <a:pt x="3004" y="22152"/>
                    </a:cubicBezTo>
                    <a:cubicBezTo>
                      <a:pt x="4376" y="24425"/>
                      <a:pt x="6393" y="26227"/>
                      <a:pt x="8795" y="27299"/>
                    </a:cubicBezTo>
                    <a:cubicBezTo>
                      <a:pt x="10213" y="27911"/>
                      <a:pt x="11739" y="28234"/>
                      <a:pt x="13280" y="28234"/>
                    </a:cubicBezTo>
                    <a:cubicBezTo>
                      <a:pt x="14116" y="28234"/>
                      <a:pt x="14957" y="28139"/>
                      <a:pt x="15787" y="27943"/>
                    </a:cubicBezTo>
                    <a:cubicBezTo>
                      <a:pt x="16817" y="27728"/>
                      <a:pt x="17847" y="27299"/>
                      <a:pt x="18790" y="26785"/>
                    </a:cubicBezTo>
                    <a:cubicBezTo>
                      <a:pt x="19648" y="26313"/>
                      <a:pt x="20463" y="25712"/>
                      <a:pt x="21193" y="25069"/>
                    </a:cubicBezTo>
                    <a:cubicBezTo>
                      <a:pt x="22394" y="23867"/>
                      <a:pt x="23423" y="22495"/>
                      <a:pt x="24153" y="20950"/>
                    </a:cubicBezTo>
                    <a:cubicBezTo>
                      <a:pt x="24710" y="19835"/>
                      <a:pt x="25096" y="18591"/>
                      <a:pt x="25354" y="17347"/>
                    </a:cubicBezTo>
                    <a:cubicBezTo>
                      <a:pt x="25525" y="16575"/>
                      <a:pt x="25568" y="15760"/>
                      <a:pt x="25611" y="14945"/>
                    </a:cubicBezTo>
                    <a:cubicBezTo>
                      <a:pt x="25611" y="14687"/>
                      <a:pt x="25611" y="14387"/>
                      <a:pt x="25568" y="14130"/>
                    </a:cubicBezTo>
                    <a:cubicBezTo>
                      <a:pt x="25525" y="14387"/>
                      <a:pt x="25483" y="14687"/>
                      <a:pt x="25483" y="14945"/>
                    </a:cubicBezTo>
                    <a:cubicBezTo>
                      <a:pt x="25397" y="15760"/>
                      <a:pt x="25311" y="16532"/>
                      <a:pt x="25139" y="17304"/>
                    </a:cubicBezTo>
                    <a:cubicBezTo>
                      <a:pt x="24839" y="18505"/>
                      <a:pt x="24410" y="19706"/>
                      <a:pt x="23852" y="20822"/>
                    </a:cubicBezTo>
                    <a:cubicBezTo>
                      <a:pt x="23123" y="22280"/>
                      <a:pt x="22094" y="23610"/>
                      <a:pt x="20892" y="24725"/>
                    </a:cubicBezTo>
                    <a:cubicBezTo>
                      <a:pt x="20163" y="25369"/>
                      <a:pt x="19391" y="25927"/>
                      <a:pt x="18533" y="26398"/>
                    </a:cubicBezTo>
                    <a:cubicBezTo>
                      <a:pt x="17632" y="26870"/>
                      <a:pt x="16688" y="27214"/>
                      <a:pt x="15659" y="27471"/>
                    </a:cubicBezTo>
                    <a:cubicBezTo>
                      <a:pt x="14900" y="27631"/>
                      <a:pt x="14131" y="27713"/>
                      <a:pt x="13365" y="27713"/>
                    </a:cubicBezTo>
                    <a:cubicBezTo>
                      <a:pt x="11877" y="27713"/>
                      <a:pt x="10396" y="27407"/>
                      <a:pt x="9009" y="26785"/>
                    </a:cubicBezTo>
                    <a:cubicBezTo>
                      <a:pt x="6693" y="25755"/>
                      <a:pt x="4762" y="23996"/>
                      <a:pt x="3475" y="21851"/>
                    </a:cubicBezTo>
                    <a:cubicBezTo>
                      <a:pt x="644" y="17090"/>
                      <a:pt x="644" y="11170"/>
                      <a:pt x="3475" y="6408"/>
                    </a:cubicBezTo>
                    <a:cubicBezTo>
                      <a:pt x="4762" y="4220"/>
                      <a:pt x="6693" y="2504"/>
                      <a:pt x="9009" y="1474"/>
                    </a:cubicBezTo>
                    <a:cubicBezTo>
                      <a:pt x="10396" y="852"/>
                      <a:pt x="11877" y="546"/>
                      <a:pt x="13365" y="546"/>
                    </a:cubicBezTo>
                    <a:cubicBezTo>
                      <a:pt x="14131" y="546"/>
                      <a:pt x="14900" y="628"/>
                      <a:pt x="15659" y="788"/>
                    </a:cubicBezTo>
                    <a:cubicBezTo>
                      <a:pt x="16688" y="1003"/>
                      <a:pt x="17632" y="1389"/>
                      <a:pt x="18533" y="1861"/>
                    </a:cubicBezTo>
                    <a:cubicBezTo>
                      <a:pt x="19391" y="2332"/>
                      <a:pt x="20163" y="2890"/>
                      <a:pt x="20892" y="3534"/>
                    </a:cubicBezTo>
                    <a:cubicBezTo>
                      <a:pt x="22094" y="4606"/>
                      <a:pt x="23123" y="5936"/>
                      <a:pt x="23852" y="7394"/>
                    </a:cubicBezTo>
                    <a:cubicBezTo>
                      <a:pt x="24453" y="8510"/>
                      <a:pt x="24882" y="9711"/>
                      <a:pt x="25139" y="10912"/>
                    </a:cubicBezTo>
                    <a:cubicBezTo>
                      <a:pt x="25311" y="11684"/>
                      <a:pt x="25440" y="12499"/>
                      <a:pt x="25483" y="13272"/>
                    </a:cubicBezTo>
                    <a:cubicBezTo>
                      <a:pt x="25525" y="13572"/>
                      <a:pt x="25525" y="13829"/>
                      <a:pt x="25611" y="14130"/>
                    </a:cubicBezTo>
                    <a:cubicBezTo>
                      <a:pt x="25611" y="13829"/>
                      <a:pt x="25611" y="13529"/>
                      <a:pt x="25611" y="13272"/>
                    </a:cubicBezTo>
                    <a:cubicBezTo>
                      <a:pt x="25568" y="12456"/>
                      <a:pt x="25525" y="11684"/>
                      <a:pt x="25354" y="10869"/>
                    </a:cubicBezTo>
                    <a:cubicBezTo>
                      <a:pt x="25096" y="9625"/>
                      <a:pt x="24710" y="8424"/>
                      <a:pt x="24153" y="7266"/>
                    </a:cubicBezTo>
                    <a:cubicBezTo>
                      <a:pt x="23423" y="5721"/>
                      <a:pt x="22394" y="4349"/>
                      <a:pt x="21193" y="3190"/>
                    </a:cubicBezTo>
                    <a:cubicBezTo>
                      <a:pt x="20463" y="2504"/>
                      <a:pt x="19648" y="1903"/>
                      <a:pt x="18790" y="1432"/>
                    </a:cubicBezTo>
                    <a:cubicBezTo>
                      <a:pt x="17847" y="917"/>
                      <a:pt x="16817" y="531"/>
                      <a:pt x="15787" y="273"/>
                    </a:cubicBezTo>
                    <a:cubicBezTo>
                      <a:pt x="14955" y="92"/>
                      <a:pt x="14111" y="1"/>
                      <a:pt x="13272"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1" name="Google Shape;1421;p60"/>
              <p:cNvSpPr/>
              <p:nvPr/>
            </p:nvSpPr>
            <p:spPr>
              <a:xfrm>
                <a:off x="5029417" y="4114527"/>
                <a:ext cx="77032" cy="75576"/>
              </a:xfrm>
              <a:custGeom>
                <a:rect b="b" l="l" r="r" t="t"/>
                <a:pathLst>
                  <a:path extrusionOk="0" h="2232" w="2275">
                    <a:moveTo>
                      <a:pt x="1159" y="0"/>
                    </a:moveTo>
                    <a:cubicBezTo>
                      <a:pt x="515" y="0"/>
                      <a:pt x="1" y="515"/>
                      <a:pt x="1" y="1116"/>
                    </a:cubicBezTo>
                    <a:cubicBezTo>
                      <a:pt x="1" y="1759"/>
                      <a:pt x="515" y="2231"/>
                      <a:pt x="1159" y="2231"/>
                    </a:cubicBezTo>
                    <a:cubicBezTo>
                      <a:pt x="1759" y="2231"/>
                      <a:pt x="2274" y="1759"/>
                      <a:pt x="2274" y="1116"/>
                    </a:cubicBezTo>
                    <a:cubicBezTo>
                      <a:pt x="2274" y="515"/>
                      <a:pt x="1759" y="0"/>
                      <a:pt x="115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2" name="Google Shape;1422;p60"/>
              <p:cNvSpPr/>
              <p:nvPr/>
            </p:nvSpPr>
            <p:spPr>
              <a:xfrm>
                <a:off x="5097679" y="3937304"/>
                <a:ext cx="225203" cy="199029"/>
              </a:xfrm>
              <a:custGeom>
                <a:rect b="b" l="l" r="r" t="t"/>
                <a:pathLst>
                  <a:path extrusionOk="0" h="5878" w="6651">
                    <a:moveTo>
                      <a:pt x="6650" y="1"/>
                    </a:moveTo>
                    <a:lnTo>
                      <a:pt x="6650" y="1"/>
                    </a:lnTo>
                    <a:cubicBezTo>
                      <a:pt x="5878" y="644"/>
                      <a:pt x="4891" y="1545"/>
                      <a:pt x="3733" y="2532"/>
                    </a:cubicBezTo>
                    <a:cubicBezTo>
                      <a:pt x="2618" y="3518"/>
                      <a:pt x="1588" y="4419"/>
                      <a:pt x="859" y="5106"/>
                    </a:cubicBezTo>
                    <a:lnTo>
                      <a:pt x="1" y="5878"/>
                    </a:lnTo>
                    <a:lnTo>
                      <a:pt x="1" y="5878"/>
                    </a:lnTo>
                    <a:lnTo>
                      <a:pt x="902" y="5106"/>
                    </a:lnTo>
                    <a:lnTo>
                      <a:pt x="3776" y="2575"/>
                    </a:lnTo>
                    <a:cubicBezTo>
                      <a:pt x="4934" y="1588"/>
                      <a:pt x="5921" y="687"/>
                      <a:pt x="6650"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3" name="Google Shape;1423;p60"/>
              <p:cNvSpPr/>
              <p:nvPr/>
            </p:nvSpPr>
            <p:spPr>
              <a:xfrm>
                <a:off x="5090433" y="3999775"/>
                <a:ext cx="322483" cy="145327"/>
              </a:xfrm>
              <a:custGeom>
                <a:rect b="b" l="l" r="r" t="t"/>
                <a:pathLst>
                  <a:path extrusionOk="0" h="4292" w="9524">
                    <a:moveTo>
                      <a:pt x="9524" y="0"/>
                    </a:moveTo>
                    <a:cubicBezTo>
                      <a:pt x="9481" y="0"/>
                      <a:pt x="7379" y="944"/>
                      <a:pt x="4762" y="2145"/>
                    </a:cubicBezTo>
                    <a:cubicBezTo>
                      <a:pt x="2145" y="3304"/>
                      <a:pt x="0" y="4290"/>
                      <a:pt x="0" y="4290"/>
                    </a:cubicBezTo>
                    <a:cubicBezTo>
                      <a:pt x="1" y="4291"/>
                      <a:pt x="3" y="4292"/>
                      <a:pt x="6" y="4292"/>
                    </a:cubicBezTo>
                    <a:cubicBezTo>
                      <a:pt x="136" y="4292"/>
                      <a:pt x="2203" y="3363"/>
                      <a:pt x="4762" y="2188"/>
                    </a:cubicBezTo>
                    <a:cubicBezTo>
                      <a:pt x="7379" y="987"/>
                      <a:pt x="9524" y="43"/>
                      <a:pt x="952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4" name="Google Shape;1424;p60"/>
              <p:cNvSpPr/>
              <p:nvPr/>
            </p:nvSpPr>
            <p:spPr>
              <a:xfrm>
                <a:off x="5090433" y="4078127"/>
                <a:ext cx="335553" cy="74289"/>
              </a:xfrm>
              <a:custGeom>
                <a:rect b="b" l="l" r="r" t="t"/>
                <a:pathLst>
                  <a:path extrusionOk="0" h="2194" w="9910">
                    <a:moveTo>
                      <a:pt x="9900" y="0"/>
                    </a:moveTo>
                    <a:cubicBezTo>
                      <a:pt x="9735" y="0"/>
                      <a:pt x="7572" y="498"/>
                      <a:pt x="4934" y="1075"/>
                    </a:cubicBezTo>
                    <a:cubicBezTo>
                      <a:pt x="2231" y="1676"/>
                      <a:pt x="0" y="2191"/>
                      <a:pt x="0" y="2191"/>
                    </a:cubicBezTo>
                    <a:cubicBezTo>
                      <a:pt x="0" y="2192"/>
                      <a:pt x="4" y="2193"/>
                      <a:pt x="10" y="2193"/>
                    </a:cubicBezTo>
                    <a:cubicBezTo>
                      <a:pt x="176" y="2193"/>
                      <a:pt x="2338" y="1695"/>
                      <a:pt x="4977" y="1118"/>
                    </a:cubicBezTo>
                    <a:cubicBezTo>
                      <a:pt x="7722" y="518"/>
                      <a:pt x="9910" y="3"/>
                      <a:pt x="9910" y="3"/>
                    </a:cubicBezTo>
                    <a:cubicBezTo>
                      <a:pt x="9910" y="1"/>
                      <a:pt x="9907" y="0"/>
                      <a:pt x="9900"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5" name="Google Shape;1425;p60"/>
              <p:cNvSpPr/>
              <p:nvPr/>
            </p:nvSpPr>
            <p:spPr>
              <a:xfrm>
                <a:off x="5084609" y="4161017"/>
                <a:ext cx="347200" cy="4368"/>
              </a:xfrm>
              <a:custGeom>
                <a:rect b="b" l="l" r="r" t="t"/>
                <a:pathLst>
                  <a:path extrusionOk="0" h="129" w="10254">
                    <a:moveTo>
                      <a:pt x="1" y="0"/>
                    </a:moveTo>
                    <a:cubicBezTo>
                      <a:pt x="1" y="43"/>
                      <a:pt x="2274" y="43"/>
                      <a:pt x="5106" y="86"/>
                    </a:cubicBezTo>
                    <a:cubicBezTo>
                      <a:pt x="7937" y="129"/>
                      <a:pt x="10254" y="129"/>
                      <a:pt x="10254" y="129"/>
                    </a:cubicBezTo>
                    <a:cubicBezTo>
                      <a:pt x="10254" y="129"/>
                      <a:pt x="7937" y="86"/>
                      <a:pt x="5106" y="43"/>
                    </a:cubicBezTo>
                    <a:cubicBezTo>
                      <a:pt x="2274" y="0"/>
                      <a:pt x="1" y="0"/>
                      <a:pt x="1" y="0"/>
                    </a:cubicBezTo>
                    <a:close/>
                  </a:path>
                </a:pathLst>
              </a:custGeom>
              <a:solidFill>
                <a:srgbClr val="CED9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6" name="Google Shape;1426;p60"/>
              <p:cNvSpPr/>
              <p:nvPr/>
            </p:nvSpPr>
            <p:spPr>
              <a:xfrm>
                <a:off x="5084609" y="4162439"/>
                <a:ext cx="350112" cy="98837"/>
              </a:xfrm>
              <a:custGeom>
                <a:rect b="b" l="l" r="r" t="t"/>
                <a:pathLst>
                  <a:path extrusionOk="0" h="2919" w="10340">
                    <a:moveTo>
                      <a:pt x="1" y="1"/>
                    </a:moveTo>
                    <a:lnTo>
                      <a:pt x="129" y="44"/>
                    </a:lnTo>
                    <a:lnTo>
                      <a:pt x="430" y="130"/>
                    </a:lnTo>
                    <a:lnTo>
                      <a:pt x="430" y="130"/>
                    </a:lnTo>
                    <a:lnTo>
                      <a:pt x="129" y="1"/>
                    </a:lnTo>
                    <a:close/>
                    <a:moveTo>
                      <a:pt x="430" y="130"/>
                    </a:moveTo>
                    <a:lnTo>
                      <a:pt x="1545" y="473"/>
                    </a:lnTo>
                    <a:cubicBezTo>
                      <a:pt x="2446" y="773"/>
                      <a:pt x="3776" y="1159"/>
                      <a:pt x="5191" y="1545"/>
                    </a:cubicBezTo>
                    <a:cubicBezTo>
                      <a:pt x="6650" y="1974"/>
                      <a:pt x="7937" y="2318"/>
                      <a:pt x="8881" y="2575"/>
                    </a:cubicBezTo>
                    <a:lnTo>
                      <a:pt x="9996" y="2832"/>
                    </a:lnTo>
                    <a:lnTo>
                      <a:pt x="8881" y="2532"/>
                    </a:lnTo>
                    <a:cubicBezTo>
                      <a:pt x="7937" y="2275"/>
                      <a:pt x="6650" y="1931"/>
                      <a:pt x="5191" y="1502"/>
                    </a:cubicBezTo>
                    <a:cubicBezTo>
                      <a:pt x="3776" y="1116"/>
                      <a:pt x="2489" y="730"/>
                      <a:pt x="1545" y="430"/>
                    </a:cubicBezTo>
                    <a:lnTo>
                      <a:pt x="430" y="130"/>
                    </a:lnTo>
                    <a:close/>
                    <a:moveTo>
                      <a:pt x="9996" y="2832"/>
                    </a:moveTo>
                    <a:lnTo>
                      <a:pt x="10296" y="2918"/>
                    </a:lnTo>
                    <a:lnTo>
                      <a:pt x="10339" y="2918"/>
                    </a:lnTo>
                    <a:lnTo>
                      <a:pt x="9996" y="2832"/>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7" name="Google Shape;1427;p60"/>
              <p:cNvSpPr/>
              <p:nvPr/>
            </p:nvSpPr>
            <p:spPr>
              <a:xfrm>
                <a:off x="5091902" y="4165350"/>
                <a:ext cx="305397" cy="172953"/>
              </a:xfrm>
              <a:custGeom>
                <a:rect b="b" l="l" r="r" t="t"/>
                <a:pathLst>
                  <a:path extrusionOk="0" h="4720" w="7765">
                    <a:moveTo>
                      <a:pt x="0" y="1"/>
                    </a:moveTo>
                    <a:lnTo>
                      <a:pt x="258" y="215"/>
                    </a:lnTo>
                    <a:cubicBezTo>
                      <a:pt x="472" y="344"/>
                      <a:pt x="815" y="601"/>
                      <a:pt x="1201" y="859"/>
                    </a:cubicBezTo>
                    <a:lnTo>
                      <a:pt x="258" y="172"/>
                    </a:lnTo>
                    <a:lnTo>
                      <a:pt x="0" y="1"/>
                    </a:lnTo>
                    <a:close/>
                    <a:moveTo>
                      <a:pt x="1201" y="859"/>
                    </a:moveTo>
                    <a:lnTo>
                      <a:pt x="1201" y="859"/>
                    </a:lnTo>
                    <a:cubicBezTo>
                      <a:pt x="2016" y="1416"/>
                      <a:pt x="3132" y="2189"/>
                      <a:pt x="4419" y="2918"/>
                    </a:cubicBezTo>
                    <a:cubicBezTo>
                      <a:pt x="3132" y="2146"/>
                      <a:pt x="2016" y="1374"/>
                      <a:pt x="1201" y="859"/>
                    </a:cubicBezTo>
                    <a:close/>
                    <a:moveTo>
                      <a:pt x="4420" y="2918"/>
                    </a:moveTo>
                    <a:lnTo>
                      <a:pt x="4420" y="2918"/>
                    </a:lnTo>
                    <a:cubicBezTo>
                      <a:pt x="5706" y="3647"/>
                      <a:pt x="6864" y="4334"/>
                      <a:pt x="7765" y="4720"/>
                    </a:cubicBezTo>
                    <a:cubicBezTo>
                      <a:pt x="6907" y="4291"/>
                      <a:pt x="5706" y="3647"/>
                      <a:pt x="4420" y="2918"/>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8" name="Google Shape;1428;p60"/>
              <p:cNvSpPr/>
              <p:nvPr/>
            </p:nvSpPr>
            <p:spPr>
              <a:xfrm>
                <a:off x="5090433" y="4172631"/>
                <a:ext cx="273115" cy="246975"/>
              </a:xfrm>
              <a:custGeom>
                <a:rect b="b" l="l" r="r" t="t"/>
                <a:pathLst>
                  <a:path extrusionOk="0" h="7294" w="8066">
                    <a:moveTo>
                      <a:pt x="43" y="0"/>
                    </a:moveTo>
                    <a:cubicBezTo>
                      <a:pt x="0" y="0"/>
                      <a:pt x="1802" y="1630"/>
                      <a:pt x="4033" y="3647"/>
                    </a:cubicBezTo>
                    <a:cubicBezTo>
                      <a:pt x="6221" y="5663"/>
                      <a:pt x="8022" y="7293"/>
                      <a:pt x="8065" y="7293"/>
                    </a:cubicBezTo>
                    <a:cubicBezTo>
                      <a:pt x="8065" y="7293"/>
                      <a:pt x="6264" y="5620"/>
                      <a:pt x="4076" y="3604"/>
                    </a:cubicBezTo>
                    <a:cubicBezTo>
                      <a:pt x="1845" y="1630"/>
                      <a:pt x="43" y="0"/>
                      <a:pt x="43"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9" name="Google Shape;1429;p60"/>
              <p:cNvSpPr/>
              <p:nvPr/>
            </p:nvSpPr>
            <p:spPr>
              <a:xfrm>
                <a:off x="5093345" y="4178421"/>
                <a:ext cx="188837" cy="310903"/>
              </a:xfrm>
              <a:custGeom>
                <a:rect b="b" l="l" r="r" t="t"/>
                <a:pathLst>
                  <a:path extrusionOk="0" h="9182" w="5577">
                    <a:moveTo>
                      <a:pt x="0" y="1"/>
                    </a:moveTo>
                    <a:lnTo>
                      <a:pt x="172" y="301"/>
                    </a:lnTo>
                    <a:lnTo>
                      <a:pt x="772" y="1288"/>
                    </a:lnTo>
                    <a:lnTo>
                      <a:pt x="2789" y="4634"/>
                    </a:lnTo>
                    <a:lnTo>
                      <a:pt x="4805" y="7937"/>
                    </a:lnTo>
                    <a:lnTo>
                      <a:pt x="5405" y="8924"/>
                    </a:lnTo>
                    <a:lnTo>
                      <a:pt x="5577" y="9181"/>
                    </a:lnTo>
                    <a:lnTo>
                      <a:pt x="5448" y="8924"/>
                    </a:lnTo>
                    <a:lnTo>
                      <a:pt x="4848" y="7894"/>
                    </a:lnTo>
                    <a:lnTo>
                      <a:pt x="2831" y="4591"/>
                    </a:lnTo>
                    <a:lnTo>
                      <a:pt x="815" y="1288"/>
                    </a:lnTo>
                    <a:lnTo>
                      <a:pt x="172" y="258"/>
                    </a:lnTo>
                    <a:lnTo>
                      <a:pt x="0" y="1"/>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0" name="Google Shape;1430;p60"/>
              <p:cNvSpPr/>
              <p:nvPr/>
            </p:nvSpPr>
            <p:spPr>
              <a:xfrm>
                <a:off x="5084609" y="4188613"/>
                <a:ext cx="129311" cy="331219"/>
              </a:xfrm>
              <a:custGeom>
                <a:rect b="b" l="l" r="r" t="t"/>
                <a:pathLst>
                  <a:path extrusionOk="0" h="9782" w="3819">
                    <a:moveTo>
                      <a:pt x="1" y="0"/>
                    </a:moveTo>
                    <a:lnTo>
                      <a:pt x="86" y="300"/>
                    </a:lnTo>
                    <a:lnTo>
                      <a:pt x="473" y="1373"/>
                    </a:lnTo>
                    <a:cubicBezTo>
                      <a:pt x="816" y="2274"/>
                      <a:pt x="1288" y="3561"/>
                      <a:pt x="1845" y="4891"/>
                    </a:cubicBezTo>
                    <a:cubicBezTo>
                      <a:pt x="2403" y="6263"/>
                      <a:pt x="2875" y="7507"/>
                      <a:pt x="3261" y="8408"/>
                    </a:cubicBezTo>
                    <a:lnTo>
                      <a:pt x="3690" y="9481"/>
                    </a:lnTo>
                    <a:lnTo>
                      <a:pt x="3819" y="9781"/>
                    </a:lnTo>
                    <a:lnTo>
                      <a:pt x="3733" y="9481"/>
                    </a:lnTo>
                    <a:lnTo>
                      <a:pt x="3304" y="8408"/>
                    </a:lnTo>
                    <a:lnTo>
                      <a:pt x="1888" y="4891"/>
                    </a:lnTo>
                    <a:lnTo>
                      <a:pt x="515" y="1373"/>
                    </a:lnTo>
                    <a:lnTo>
                      <a:pt x="129" y="300"/>
                    </a:lnTo>
                    <a:lnTo>
                      <a:pt x="1" y="0"/>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1" name="Google Shape;1431;p60"/>
              <p:cNvSpPr/>
              <p:nvPr/>
            </p:nvSpPr>
            <p:spPr>
              <a:xfrm>
                <a:off x="5069350" y="4171150"/>
                <a:ext cx="11650" cy="387892"/>
              </a:xfrm>
              <a:custGeom>
                <a:rect b="b" l="l" r="r" t="t"/>
                <a:pathLst>
                  <a:path extrusionOk="0" h="10468" w="344">
                    <a:moveTo>
                      <a:pt x="129" y="1"/>
                    </a:moveTo>
                    <a:lnTo>
                      <a:pt x="118" y="346"/>
                    </a:lnTo>
                    <a:lnTo>
                      <a:pt x="118" y="346"/>
                    </a:lnTo>
                    <a:cubicBezTo>
                      <a:pt x="124" y="219"/>
                      <a:pt x="129" y="105"/>
                      <a:pt x="129" y="1"/>
                    </a:cubicBezTo>
                    <a:close/>
                    <a:moveTo>
                      <a:pt x="118" y="346"/>
                    </a:moveTo>
                    <a:cubicBezTo>
                      <a:pt x="105" y="584"/>
                      <a:pt x="87" y="866"/>
                      <a:pt x="87" y="1202"/>
                    </a:cubicBezTo>
                    <a:cubicBezTo>
                      <a:pt x="44" y="2231"/>
                      <a:pt x="1" y="3647"/>
                      <a:pt x="44" y="5234"/>
                    </a:cubicBezTo>
                    <a:cubicBezTo>
                      <a:pt x="44" y="3690"/>
                      <a:pt x="44" y="2274"/>
                      <a:pt x="87" y="1245"/>
                    </a:cubicBezTo>
                    <a:lnTo>
                      <a:pt x="118" y="346"/>
                    </a:lnTo>
                    <a:close/>
                    <a:moveTo>
                      <a:pt x="44" y="5234"/>
                    </a:moveTo>
                    <a:cubicBezTo>
                      <a:pt x="44" y="6779"/>
                      <a:pt x="129" y="8194"/>
                      <a:pt x="215" y="9224"/>
                    </a:cubicBezTo>
                    <a:cubicBezTo>
                      <a:pt x="172" y="8237"/>
                      <a:pt x="87" y="6822"/>
                      <a:pt x="44" y="5234"/>
                    </a:cubicBezTo>
                    <a:close/>
                    <a:moveTo>
                      <a:pt x="215" y="9224"/>
                    </a:moveTo>
                    <a:cubicBezTo>
                      <a:pt x="258" y="9739"/>
                      <a:pt x="301" y="10168"/>
                      <a:pt x="344" y="10468"/>
                    </a:cubicBezTo>
                    <a:lnTo>
                      <a:pt x="215" y="9224"/>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2" name="Google Shape;1432;p60"/>
              <p:cNvSpPr/>
              <p:nvPr/>
            </p:nvSpPr>
            <p:spPr>
              <a:xfrm>
                <a:off x="4991664" y="4176965"/>
                <a:ext cx="72664" cy="376252"/>
              </a:xfrm>
              <a:custGeom>
                <a:rect b="b" l="l" r="r" t="t"/>
                <a:pathLst>
                  <a:path extrusionOk="0" h="11112" w="2146">
                    <a:moveTo>
                      <a:pt x="2145" y="1"/>
                    </a:moveTo>
                    <a:lnTo>
                      <a:pt x="1973" y="1245"/>
                    </a:lnTo>
                    <a:cubicBezTo>
                      <a:pt x="1802" y="2317"/>
                      <a:pt x="1587" y="3776"/>
                      <a:pt x="1287" y="5363"/>
                    </a:cubicBezTo>
                    <a:cubicBezTo>
                      <a:pt x="987" y="6951"/>
                      <a:pt x="644" y="8409"/>
                      <a:pt x="386" y="9439"/>
                    </a:cubicBezTo>
                    <a:lnTo>
                      <a:pt x="86" y="10640"/>
                    </a:lnTo>
                    <a:lnTo>
                      <a:pt x="64" y="10811"/>
                    </a:lnTo>
                    <a:lnTo>
                      <a:pt x="129" y="10640"/>
                    </a:lnTo>
                    <a:cubicBezTo>
                      <a:pt x="172" y="10382"/>
                      <a:pt x="300" y="9953"/>
                      <a:pt x="429" y="9439"/>
                    </a:cubicBezTo>
                    <a:cubicBezTo>
                      <a:pt x="687" y="8409"/>
                      <a:pt x="1030" y="6951"/>
                      <a:pt x="1330" y="5363"/>
                    </a:cubicBezTo>
                    <a:cubicBezTo>
                      <a:pt x="1630" y="3776"/>
                      <a:pt x="1845" y="2317"/>
                      <a:pt x="2016" y="1245"/>
                    </a:cubicBezTo>
                    <a:cubicBezTo>
                      <a:pt x="2059" y="730"/>
                      <a:pt x="2145" y="301"/>
                      <a:pt x="2145" y="1"/>
                    </a:cubicBezTo>
                    <a:close/>
                    <a:moveTo>
                      <a:pt x="64" y="10811"/>
                    </a:moveTo>
                    <a:lnTo>
                      <a:pt x="0" y="10983"/>
                    </a:lnTo>
                    <a:cubicBezTo>
                      <a:pt x="43" y="11069"/>
                      <a:pt x="43" y="11112"/>
                      <a:pt x="43" y="11112"/>
                    </a:cubicBezTo>
                    <a:lnTo>
                      <a:pt x="43" y="10983"/>
                    </a:lnTo>
                    <a:lnTo>
                      <a:pt x="64" y="10811"/>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3" name="Google Shape;1433;p60"/>
              <p:cNvSpPr/>
              <p:nvPr/>
            </p:nvSpPr>
            <p:spPr>
              <a:xfrm>
                <a:off x="4921912" y="4191491"/>
                <a:ext cx="146749" cy="335586"/>
              </a:xfrm>
              <a:custGeom>
                <a:rect b="b" l="l" r="r" t="t"/>
                <a:pathLst>
                  <a:path extrusionOk="0" h="9911" w="4334">
                    <a:moveTo>
                      <a:pt x="4334" y="1"/>
                    </a:moveTo>
                    <a:lnTo>
                      <a:pt x="4248" y="87"/>
                    </a:lnTo>
                    <a:lnTo>
                      <a:pt x="4162" y="387"/>
                    </a:lnTo>
                    <a:lnTo>
                      <a:pt x="4291" y="87"/>
                    </a:lnTo>
                    <a:lnTo>
                      <a:pt x="4334" y="1"/>
                    </a:lnTo>
                    <a:close/>
                    <a:moveTo>
                      <a:pt x="4162" y="387"/>
                    </a:moveTo>
                    <a:lnTo>
                      <a:pt x="4162" y="387"/>
                    </a:lnTo>
                    <a:cubicBezTo>
                      <a:pt x="4033" y="644"/>
                      <a:pt x="3862" y="988"/>
                      <a:pt x="3690" y="1460"/>
                    </a:cubicBezTo>
                    <a:cubicBezTo>
                      <a:pt x="3304" y="2360"/>
                      <a:pt x="2747" y="3604"/>
                      <a:pt x="2103" y="4977"/>
                    </a:cubicBezTo>
                    <a:cubicBezTo>
                      <a:pt x="1460" y="6393"/>
                      <a:pt x="902" y="7637"/>
                      <a:pt x="559" y="8538"/>
                    </a:cubicBezTo>
                    <a:cubicBezTo>
                      <a:pt x="344" y="8967"/>
                      <a:pt x="215" y="9353"/>
                      <a:pt x="87" y="9610"/>
                    </a:cubicBezTo>
                    <a:lnTo>
                      <a:pt x="1" y="9911"/>
                    </a:lnTo>
                    <a:lnTo>
                      <a:pt x="130" y="9610"/>
                    </a:lnTo>
                    <a:cubicBezTo>
                      <a:pt x="215" y="9353"/>
                      <a:pt x="387" y="9010"/>
                      <a:pt x="602" y="8538"/>
                    </a:cubicBezTo>
                    <a:cubicBezTo>
                      <a:pt x="945" y="7637"/>
                      <a:pt x="1545" y="6393"/>
                      <a:pt x="2146" y="5020"/>
                    </a:cubicBezTo>
                    <a:cubicBezTo>
                      <a:pt x="2789" y="3604"/>
                      <a:pt x="3347" y="2403"/>
                      <a:pt x="3733" y="1460"/>
                    </a:cubicBezTo>
                    <a:cubicBezTo>
                      <a:pt x="3905" y="1031"/>
                      <a:pt x="4076" y="644"/>
                      <a:pt x="4162" y="387"/>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4" name="Google Shape;1434;p60"/>
              <p:cNvSpPr/>
              <p:nvPr/>
            </p:nvSpPr>
            <p:spPr>
              <a:xfrm>
                <a:off x="4794090" y="4204595"/>
                <a:ext cx="232449" cy="196117"/>
              </a:xfrm>
              <a:custGeom>
                <a:rect b="b" l="l" r="r" t="t"/>
                <a:pathLst>
                  <a:path extrusionOk="0" h="5792" w="6865">
                    <a:moveTo>
                      <a:pt x="6865" y="0"/>
                    </a:moveTo>
                    <a:lnTo>
                      <a:pt x="6865" y="0"/>
                    </a:lnTo>
                    <a:cubicBezTo>
                      <a:pt x="6093" y="601"/>
                      <a:pt x="5063" y="1416"/>
                      <a:pt x="3948" y="2402"/>
                    </a:cubicBezTo>
                    <a:cubicBezTo>
                      <a:pt x="5063" y="1459"/>
                      <a:pt x="6135" y="601"/>
                      <a:pt x="6865" y="0"/>
                    </a:cubicBezTo>
                    <a:close/>
                    <a:moveTo>
                      <a:pt x="1073" y="4848"/>
                    </a:moveTo>
                    <a:lnTo>
                      <a:pt x="215" y="5577"/>
                    </a:lnTo>
                    <a:lnTo>
                      <a:pt x="1" y="5791"/>
                    </a:lnTo>
                    <a:lnTo>
                      <a:pt x="258" y="5577"/>
                    </a:lnTo>
                    <a:lnTo>
                      <a:pt x="1073" y="4848"/>
                    </a:lnTo>
                    <a:close/>
                  </a:path>
                </a:pathLst>
              </a:custGeom>
              <a:solidFill>
                <a:srgbClr val="CED9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5" name="Google Shape;1435;p60"/>
              <p:cNvSpPr/>
              <p:nvPr/>
            </p:nvSpPr>
            <p:spPr>
              <a:xfrm>
                <a:off x="4715671" y="4146389"/>
                <a:ext cx="351535" cy="90169"/>
              </a:xfrm>
              <a:custGeom>
                <a:rect b="b" l="l" r="r" t="t"/>
                <a:pathLst>
                  <a:path extrusionOk="0" h="2663" w="10382">
                    <a:moveTo>
                      <a:pt x="10374" y="1"/>
                    </a:moveTo>
                    <a:cubicBezTo>
                      <a:pt x="10225" y="1"/>
                      <a:pt x="7968" y="585"/>
                      <a:pt x="5191" y="1290"/>
                    </a:cubicBezTo>
                    <a:cubicBezTo>
                      <a:pt x="2317" y="2019"/>
                      <a:pt x="0" y="2620"/>
                      <a:pt x="0" y="2663"/>
                    </a:cubicBezTo>
                    <a:cubicBezTo>
                      <a:pt x="0" y="2663"/>
                      <a:pt x="2317" y="2062"/>
                      <a:pt x="5191" y="1333"/>
                    </a:cubicBezTo>
                    <a:cubicBezTo>
                      <a:pt x="8065" y="604"/>
                      <a:pt x="10382" y="3"/>
                      <a:pt x="10382" y="3"/>
                    </a:cubicBezTo>
                    <a:cubicBezTo>
                      <a:pt x="10382" y="2"/>
                      <a:pt x="10379" y="1"/>
                      <a:pt x="1037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6" name="Google Shape;1436;p60"/>
              <p:cNvSpPr/>
              <p:nvPr/>
            </p:nvSpPr>
            <p:spPr>
              <a:xfrm>
                <a:off x="4785388" y="4081107"/>
                <a:ext cx="276027" cy="72664"/>
              </a:xfrm>
              <a:custGeom>
                <a:rect b="b" l="l" r="r" t="t"/>
                <a:pathLst>
                  <a:path extrusionOk="0" h="2146" w="8152">
                    <a:moveTo>
                      <a:pt x="0" y="1"/>
                    </a:moveTo>
                    <a:lnTo>
                      <a:pt x="0" y="1"/>
                    </a:lnTo>
                    <a:cubicBezTo>
                      <a:pt x="858" y="172"/>
                      <a:pt x="2060" y="430"/>
                      <a:pt x="3390" y="773"/>
                    </a:cubicBezTo>
                    <a:cubicBezTo>
                      <a:pt x="4719" y="1073"/>
                      <a:pt x="5921" y="1416"/>
                      <a:pt x="6779" y="1717"/>
                    </a:cubicBezTo>
                    <a:lnTo>
                      <a:pt x="7808" y="2017"/>
                    </a:lnTo>
                    <a:lnTo>
                      <a:pt x="7808" y="2017"/>
                    </a:lnTo>
                    <a:lnTo>
                      <a:pt x="6821" y="1674"/>
                    </a:lnTo>
                    <a:cubicBezTo>
                      <a:pt x="5963" y="1373"/>
                      <a:pt x="4762" y="1030"/>
                      <a:pt x="3432" y="730"/>
                    </a:cubicBezTo>
                    <a:cubicBezTo>
                      <a:pt x="2103" y="387"/>
                      <a:pt x="901" y="129"/>
                      <a:pt x="0" y="1"/>
                    </a:cubicBezTo>
                    <a:close/>
                    <a:moveTo>
                      <a:pt x="7808" y="2017"/>
                    </a:moveTo>
                    <a:lnTo>
                      <a:pt x="8065" y="2103"/>
                    </a:lnTo>
                    <a:lnTo>
                      <a:pt x="8151" y="2146"/>
                    </a:lnTo>
                    <a:lnTo>
                      <a:pt x="8108" y="2103"/>
                    </a:lnTo>
                    <a:lnTo>
                      <a:pt x="7808" y="2017"/>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7" name="Google Shape;1437;p60"/>
              <p:cNvSpPr/>
              <p:nvPr/>
            </p:nvSpPr>
            <p:spPr>
              <a:xfrm>
                <a:off x="5733909" y="3128253"/>
                <a:ext cx="254221" cy="1015360"/>
              </a:xfrm>
              <a:custGeom>
                <a:rect b="b" l="l" r="r" t="t"/>
                <a:pathLst>
                  <a:path extrusionOk="0" h="29987" w="7508">
                    <a:moveTo>
                      <a:pt x="7508" y="0"/>
                    </a:moveTo>
                    <a:cubicBezTo>
                      <a:pt x="7465" y="15"/>
                      <a:pt x="6616" y="19"/>
                      <a:pt x="5504" y="19"/>
                    </a:cubicBezTo>
                    <a:cubicBezTo>
                      <a:pt x="3280" y="19"/>
                      <a:pt x="1" y="0"/>
                      <a:pt x="1" y="0"/>
                    </a:cubicBezTo>
                    <a:lnTo>
                      <a:pt x="1" y="0"/>
                    </a:lnTo>
                    <a:lnTo>
                      <a:pt x="430" y="29901"/>
                    </a:lnTo>
                    <a:lnTo>
                      <a:pt x="1245" y="29986"/>
                    </a:lnTo>
                    <a:lnTo>
                      <a:pt x="1245" y="1073"/>
                    </a:lnTo>
                    <a:lnTo>
                      <a:pt x="7508" y="1030"/>
                    </a:lnTo>
                    <a:lnTo>
                      <a:pt x="7508"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8" name="Google Shape;1438;p60"/>
              <p:cNvSpPr/>
              <p:nvPr/>
            </p:nvSpPr>
            <p:spPr>
              <a:xfrm>
                <a:off x="5022150" y="4134850"/>
                <a:ext cx="748112" cy="30526"/>
              </a:xfrm>
              <a:custGeom>
                <a:rect b="b" l="l" r="r" t="t"/>
                <a:pathLst>
                  <a:path extrusionOk="0" h="902" w="20120">
                    <a:moveTo>
                      <a:pt x="344" y="1"/>
                    </a:moveTo>
                    <a:lnTo>
                      <a:pt x="0" y="902"/>
                    </a:lnTo>
                    <a:lnTo>
                      <a:pt x="0" y="902"/>
                    </a:lnTo>
                    <a:lnTo>
                      <a:pt x="20120" y="687"/>
                    </a:lnTo>
                    <a:lnTo>
                      <a:pt x="19734" y="130"/>
                    </a:lnTo>
                    <a:lnTo>
                      <a:pt x="344"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9" name="Google Shape;1439;p60"/>
              <p:cNvSpPr/>
              <p:nvPr/>
            </p:nvSpPr>
            <p:spPr>
              <a:xfrm>
                <a:off x="4804275" y="3901000"/>
                <a:ext cx="251330" cy="226626"/>
              </a:xfrm>
              <a:custGeom>
                <a:rect b="b" l="l" r="r" t="t"/>
                <a:pathLst>
                  <a:path extrusionOk="0" h="6993" w="7508">
                    <a:moveTo>
                      <a:pt x="0" y="0"/>
                    </a:moveTo>
                    <a:lnTo>
                      <a:pt x="0" y="0"/>
                    </a:lnTo>
                    <a:cubicBezTo>
                      <a:pt x="1" y="1"/>
                      <a:pt x="1674" y="1588"/>
                      <a:pt x="3732" y="3518"/>
                    </a:cubicBezTo>
                    <a:cubicBezTo>
                      <a:pt x="5792" y="5448"/>
                      <a:pt x="7507" y="6993"/>
                      <a:pt x="7507" y="6993"/>
                    </a:cubicBezTo>
                    <a:cubicBezTo>
                      <a:pt x="7507" y="6993"/>
                      <a:pt x="5834" y="5405"/>
                      <a:pt x="3775" y="3475"/>
                    </a:cubicBezTo>
                    <a:cubicBezTo>
                      <a:pt x="1717" y="1545"/>
                      <a:pt x="1" y="1"/>
                      <a:pt x="0"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0" name="Google Shape;1440;p60"/>
              <p:cNvSpPr/>
              <p:nvPr/>
            </p:nvSpPr>
            <p:spPr>
              <a:xfrm>
                <a:off x="4926275" y="3781876"/>
                <a:ext cx="129326" cy="339948"/>
              </a:xfrm>
              <a:custGeom>
                <a:rect b="b" l="l" r="r" t="t"/>
                <a:pathLst>
                  <a:path extrusionOk="0" h="10640" w="4119">
                    <a:moveTo>
                      <a:pt x="1" y="1"/>
                    </a:moveTo>
                    <a:cubicBezTo>
                      <a:pt x="1" y="2"/>
                      <a:pt x="902" y="2361"/>
                      <a:pt x="2017" y="5320"/>
                    </a:cubicBezTo>
                    <a:cubicBezTo>
                      <a:pt x="3175" y="8280"/>
                      <a:pt x="4076" y="10639"/>
                      <a:pt x="4119" y="10639"/>
                    </a:cubicBezTo>
                    <a:cubicBezTo>
                      <a:pt x="4119" y="10639"/>
                      <a:pt x="3218" y="8237"/>
                      <a:pt x="2060" y="5320"/>
                    </a:cubicBezTo>
                    <a:cubicBezTo>
                      <a:pt x="945" y="2361"/>
                      <a:pt x="1" y="2"/>
                      <a:pt x="1"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1" name="Google Shape;1441;p60"/>
              <p:cNvSpPr/>
              <p:nvPr/>
            </p:nvSpPr>
            <p:spPr>
              <a:xfrm>
                <a:off x="5011980" y="3747011"/>
                <a:ext cx="66874" cy="382076"/>
              </a:xfrm>
              <a:custGeom>
                <a:rect b="b" l="l" r="r" t="t"/>
                <a:pathLst>
                  <a:path extrusionOk="0" h="11284" w="1975">
                    <a:moveTo>
                      <a:pt x="1" y="1"/>
                    </a:moveTo>
                    <a:lnTo>
                      <a:pt x="1" y="1"/>
                    </a:lnTo>
                    <a:cubicBezTo>
                      <a:pt x="1" y="3"/>
                      <a:pt x="430" y="2533"/>
                      <a:pt x="945" y="5664"/>
                    </a:cubicBezTo>
                    <a:cubicBezTo>
                      <a:pt x="1502" y="8752"/>
                      <a:pt x="1931" y="11283"/>
                      <a:pt x="1931" y="11283"/>
                    </a:cubicBezTo>
                    <a:cubicBezTo>
                      <a:pt x="1974" y="11283"/>
                      <a:pt x="1545" y="8752"/>
                      <a:pt x="987" y="5621"/>
                    </a:cubicBezTo>
                    <a:cubicBezTo>
                      <a:pt x="473" y="2533"/>
                      <a:pt x="1" y="3"/>
                      <a:pt x="1"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2" name="Google Shape;1442;p60"/>
              <p:cNvSpPr/>
              <p:nvPr/>
            </p:nvSpPr>
            <p:spPr>
              <a:xfrm>
                <a:off x="5083153" y="3765904"/>
                <a:ext cx="82855" cy="364638"/>
              </a:xfrm>
              <a:custGeom>
                <a:rect b="b" l="l" r="r" t="t"/>
                <a:pathLst>
                  <a:path extrusionOk="0" h="10769" w="2447">
                    <a:moveTo>
                      <a:pt x="2446" y="1"/>
                    </a:moveTo>
                    <a:lnTo>
                      <a:pt x="2446" y="1"/>
                    </a:lnTo>
                    <a:cubicBezTo>
                      <a:pt x="2403" y="1"/>
                      <a:pt x="1888" y="2403"/>
                      <a:pt x="1202" y="5406"/>
                    </a:cubicBezTo>
                    <a:cubicBezTo>
                      <a:pt x="558" y="8366"/>
                      <a:pt x="1" y="10768"/>
                      <a:pt x="44" y="10768"/>
                    </a:cubicBezTo>
                    <a:cubicBezTo>
                      <a:pt x="44" y="10768"/>
                      <a:pt x="601" y="8366"/>
                      <a:pt x="1245" y="5406"/>
                    </a:cubicBezTo>
                    <a:cubicBezTo>
                      <a:pt x="1931" y="2446"/>
                      <a:pt x="2446" y="1"/>
                      <a:pt x="244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3" name="Google Shape;1443;p60"/>
              <p:cNvSpPr/>
              <p:nvPr/>
            </p:nvSpPr>
            <p:spPr>
              <a:xfrm>
                <a:off x="5086065" y="3792044"/>
                <a:ext cx="148205" cy="339954"/>
              </a:xfrm>
              <a:custGeom>
                <a:rect b="b" l="l" r="r" t="t"/>
                <a:pathLst>
                  <a:path extrusionOk="0" h="10040" w="4377">
                    <a:moveTo>
                      <a:pt x="4376" y="1"/>
                    </a:moveTo>
                    <a:cubicBezTo>
                      <a:pt x="4333" y="1"/>
                      <a:pt x="3390" y="2232"/>
                      <a:pt x="2188" y="5020"/>
                    </a:cubicBezTo>
                    <a:cubicBezTo>
                      <a:pt x="987" y="7765"/>
                      <a:pt x="1" y="10039"/>
                      <a:pt x="43" y="10039"/>
                    </a:cubicBezTo>
                    <a:cubicBezTo>
                      <a:pt x="43" y="10039"/>
                      <a:pt x="1030" y="7808"/>
                      <a:pt x="2231" y="5020"/>
                    </a:cubicBezTo>
                    <a:cubicBezTo>
                      <a:pt x="3432" y="2232"/>
                      <a:pt x="4376" y="1"/>
                      <a:pt x="437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4" name="Google Shape;1444;p60"/>
              <p:cNvSpPr/>
              <p:nvPr/>
            </p:nvSpPr>
            <p:spPr>
              <a:xfrm>
                <a:off x="5093350" y="3842900"/>
                <a:ext cx="220802" cy="287639"/>
              </a:xfrm>
              <a:custGeom>
                <a:rect b="b" l="l" r="r" t="t"/>
                <a:pathLst>
                  <a:path extrusionOk="0" h="8967" w="6693">
                    <a:moveTo>
                      <a:pt x="6693" y="0"/>
                    </a:moveTo>
                    <a:cubicBezTo>
                      <a:pt x="6650" y="0"/>
                      <a:pt x="5148" y="2017"/>
                      <a:pt x="3347" y="4462"/>
                    </a:cubicBezTo>
                    <a:cubicBezTo>
                      <a:pt x="1502" y="6950"/>
                      <a:pt x="0" y="8966"/>
                      <a:pt x="43" y="8966"/>
                    </a:cubicBezTo>
                    <a:cubicBezTo>
                      <a:pt x="43" y="8966"/>
                      <a:pt x="1545" y="6993"/>
                      <a:pt x="3389" y="4505"/>
                    </a:cubicBezTo>
                    <a:cubicBezTo>
                      <a:pt x="5191" y="2017"/>
                      <a:pt x="6693" y="0"/>
                      <a:pt x="6693"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5" name="Google Shape;1445;p60"/>
              <p:cNvSpPr/>
              <p:nvPr/>
            </p:nvSpPr>
            <p:spPr>
              <a:xfrm>
                <a:off x="4677883" y="3735397"/>
                <a:ext cx="765541" cy="843554"/>
              </a:xfrm>
              <a:custGeom>
                <a:rect b="b" l="l" r="r" t="t"/>
                <a:pathLst>
                  <a:path extrusionOk="0" h="24913" w="22609">
                    <a:moveTo>
                      <a:pt x="11673" y="1"/>
                    </a:moveTo>
                    <a:cubicBezTo>
                      <a:pt x="10332" y="1"/>
                      <a:pt x="8997" y="269"/>
                      <a:pt x="7766" y="816"/>
                    </a:cubicBezTo>
                    <a:cubicBezTo>
                      <a:pt x="5621" y="1760"/>
                      <a:pt x="3819" y="3347"/>
                      <a:pt x="2618" y="5363"/>
                    </a:cubicBezTo>
                    <a:cubicBezTo>
                      <a:pt x="1" y="9739"/>
                      <a:pt x="1" y="15187"/>
                      <a:pt x="2618" y="19563"/>
                    </a:cubicBezTo>
                    <a:cubicBezTo>
                      <a:pt x="3819" y="21536"/>
                      <a:pt x="5621" y="23123"/>
                      <a:pt x="7766" y="24067"/>
                    </a:cubicBezTo>
                    <a:cubicBezTo>
                      <a:pt x="9025" y="24627"/>
                      <a:pt x="10376" y="24913"/>
                      <a:pt x="11735" y="24913"/>
                    </a:cubicBezTo>
                    <a:cubicBezTo>
                      <a:pt x="12459" y="24913"/>
                      <a:pt x="13185" y="24831"/>
                      <a:pt x="13900" y="24667"/>
                    </a:cubicBezTo>
                    <a:cubicBezTo>
                      <a:pt x="14844" y="24453"/>
                      <a:pt x="15745" y="24110"/>
                      <a:pt x="16560" y="23638"/>
                    </a:cubicBezTo>
                    <a:cubicBezTo>
                      <a:pt x="17332" y="23209"/>
                      <a:pt x="18019" y="22694"/>
                      <a:pt x="18662" y="22094"/>
                    </a:cubicBezTo>
                    <a:cubicBezTo>
                      <a:pt x="19777" y="21064"/>
                      <a:pt x="20678" y="19863"/>
                      <a:pt x="21322" y="18490"/>
                    </a:cubicBezTo>
                    <a:cubicBezTo>
                      <a:pt x="21794" y="17461"/>
                      <a:pt x="22137" y="16388"/>
                      <a:pt x="22394" y="15316"/>
                    </a:cubicBezTo>
                    <a:cubicBezTo>
                      <a:pt x="22523" y="14586"/>
                      <a:pt x="22566" y="13900"/>
                      <a:pt x="22566" y="13214"/>
                    </a:cubicBezTo>
                    <a:cubicBezTo>
                      <a:pt x="22609" y="12956"/>
                      <a:pt x="22609" y="12699"/>
                      <a:pt x="22566" y="12484"/>
                    </a:cubicBezTo>
                    <a:cubicBezTo>
                      <a:pt x="22480" y="12484"/>
                      <a:pt x="22523" y="13471"/>
                      <a:pt x="22137" y="15273"/>
                    </a:cubicBezTo>
                    <a:cubicBezTo>
                      <a:pt x="21879" y="16345"/>
                      <a:pt x="21536" y="17375"/>
                      <a:pt x="21021" y="18361"/>
                    </a:cubicBezTo>
                    <a:cubicBezTo>
                      <a:pt x="20378" y="19648"/>
                      <a:pt x="19477" y="20807"/>
                      <a:pt x="18405" y="21793"/>
                    </a:cubicBezTo>
                    <a:cubicBezTo>
                      <a:pt x="17761" y="22351"/>
                      <a:pt x="17118" y="22823"/>
                      <a:pt x="16345" y="23209"/>
                    </a:cubicBezTo>
                    <a:cubicBezTo>
                      <a:pt x="15573" y="23638"/>
                      <a:pt x="14715" y="23981"/>
                      <a:pt x="13814" y="24153"/>
                    </a:cubicBezTo>
                    <a:cubicBezTo>
                      <a:pt x="13164" y="24297"/>
                      <a:pt x="12498" y="24369"/>
                      <a:pt x="11831" y="24369"/>
                    </a:cubicBezTo>
                    <a:cubicBezTo>
                      <a:pt x="10520" y="24369"/>
                      <a:pt x="9203" y="24092"/>
                      <a:pt x="7980" y="23552"/>
                    </a:cubicBezTo>
                    <a:cubicBezTo>
                      <a:pt x="5964" y="22651"/>
                      <a:pt x="4291" y="21150"/>
                      <a:pt x="3175" y="19219"/>
                    </a:cubicBezTo>
                    <a:cubicBezTo>
                      <a:pt x="687" y="15058"/>
                      <a:pt x="687" y="9867"/>
                      <a:pt x="3175" y="5706"/>
                    </a:cubicBezTo>
                    <a:cubicBezTo>
                      <a:pt x="4291" y="3776"/>
                      <a:pt x="5964" y="2274"/>
                      <a:pt x="7980" y="1374"/>
                    </a:cubicBezTo>
                    <a:cubicBezTo>
                      <a:pt x="9210" y="802"/>
                      <a:pt x="10535" y="516"/>
                      <a:pt x="11854" y="516"/>
                    </a:cubicBezTo>
                    <a:cubicBezTo>
                      <a:pt x="12513" y="516"/>
                      <a:pt x="13171" y="587"/>
                      <a:pt x="13814" y="730"/>
                    </a:cubicBezTo>
                    <a:cubicBezTo>
                      <a:pt x="14715" y="945"/>
                      <a:pt x="15573" y="1245"/>
                      <a:pt x="16345" y="1674"/>
                    </a:cubicBezTo>
                    <a:cubicBezTo>
                      <a:pt x="17075" y="2060"/>
                      <a:pt x="17761" y="2575"/>
                      <a:pt x="18405" y="3132"/>
                    </a:cubicBezTo>
                    <a:cubicBezTo>
                      <a:pt x="19477" y="4119"/>
                      <a:pt x="20378" y="5277"/>
                      <a:pt x="21021" y="6564"/>
                    </a:cubicBezTo>
                    <a:cubicBezTo>
                      <a:pt x="21536" y="7551"/>
                      <a:pt x="21879" y="8581"/>
                      <a:pt x="22137" y="9653"/>
                    </a:cubicBezTo>
                    <a:cubicBezTo>
                      <a:pt x="22566" y="11412"/>
                      <a:pt x="22480" y="12441"/>
                      <a:pt x="22566" y="12441"/>
                    </a:cubicBezTo>
                    <a:cubicBezTo>
                      <a:pt x="22609" y="12184"/>
                      <a:pt x="22609" y="11970"/>
                      <a:pt x="22609" y="11712"/>
                    </a:cubicBezTo>
                    <a:cubicBezTo>
                      <a:pt x="22609" y="10983"/>
                      <a:pt x="22523" y="10296"/>
                      <a:pt x="22394" y="9610"/>
                    </a:cubicBezTo>
                    <a:cubicBezTo>
                      <a:pt x="22180" y="8495"/>
                      <a:pt x="21794" y="7422"/>
                      <a:pt x="21322" y="6393"/>
                    </a:cubicBezTo>
                    <a:cubicBezTo>
                      <a:pt x="20678" y="5063"/>
                      <a:pt x="19777" y="3819"/>
                      <a:pt x="18705" y="2832"/>
                    </a:cubicBezTo>
                    <a:cubicBezTo>
                      <a:pt x="18061" y="2232"/>
                      <a:pt x="17332" y="1717"/>
                      <a:pt x="16603" y="1288"/>
                    </a:cubicBezTo>
                    <a:cubicBezTo>
                      <a:pt x="15745" y="816"/>
                      <a:pt x="14844" y="473"/>
                      <a:pt x="13943" y="258"/>
                    </a:cubicBezTo>
                    <a:cubicBezTo>
                      <a:pt x="13197" y="87"/>
                      <a:pt x="12434" y="1"/>
                      <a:pt x="116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6" name="Google Shape;1446;p60"/>
              <p:cNvSpPr/>
              <p:nvPr/>
            </p:nvSpPr>
            <p:spPr>
              <a:xfrm>
                <a:off x="5231325" y="3110815"/>
                <a:ext cx="34" cy="34"/>
              </a:xfrm>
              <a:custGeom>
                <a:rect b="b" l="l" r="r" t="t"/>
                <a:pathLst>
                  <a:path extrusionOk="0" fill="none" h="1" w="1">
                    <a:moveTo>
                      <a:pt x="0" y="0"/>
                    </a:moveTo>
                    <a:close/>
                  </a:path>
                </a:pathLst>
              </a:custGeom>
              <a:noFill/>
              <a:ln cap="flat" cmpd="sng" w="9525">
                <a:solidFill>
                  <a:srgbClr val="ACAEB5"/>
                </a:solidFill>
                <a:prstDash val="solid"/>
                <a:miter lim="42899"/>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7" name="Google Shape;1447;p60"/>
              <p:cNvSpPr/>
              <p:nvPr/>
            </p:nvSpPr>
            <p:spPr>
              <a:xfrm>
                <a:off x="4711303" y="3505893"/>
                <a:ext cx="547652" cy="923870"/>
              </a:xfrm>
              <a:custGeom>
                <a:rect b="b" l="l" r="r" t="t"/>
                <a:pathLst>
                  <a:path extrusionOk="0" h="27285" w="16174">
                    <a:moveTo>
                      <a:pt x="16174" y="1"/>
                    </a:moveTo>
                    <a:lnTo>
                      <a:pt x="1" y="387"/>
                    </a:lnTo>
                    <a:lnTo>
                      <a:pt x="558" y="27284"/>
                    </a:lnTo>
                    <a:lnTo>
                      <a:pt x="1545" y="27284"/>
                    </a:lnTo>
                    <a:lnTo>
                      <a:pt x="1245" y="1331"/>
                    </a:lnTo>
                    <a:lnTo>
                      <a:pt x="15787" y="1331"/>
                    </a:lnTo>
                    <a:lnTo>
                      <a:pt x="16174"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8" name="Google Shape;1448;p60"/>
              <p:cNvSpPr/>
              <p:nvPr/>
            </p:nvSpPr>
            <p:spPr>
              <a:xfrm>
                <a:off x="4615445" y="3459438"/>
                <a:ext cx="623159" cy="62472"/>
              </a:xfrm>
              <a:custGeom>
                <a:rect b="b" l="l" r="r" t="t"/>
                <a:pathLst>
                  <a:path extrusionOk="0" h="1845" w="18404">
                    <a:moveTo>
                      <a:pt x="944" y="0"/>
                    </a:moveTo>
                    <a:cubicBezTo>
                      <a:pt x="429" y="0"/>
                      <a:pt x="0" y="386"/>
                      <a:pt x="0" y="944"/>
                    </a:cubicBezTo>
                    <a:cubicBezTo>
                      <a:pt x="0" y="1459"/>
                      <a:pt x="429" y="1845"/>
                      <a:pt x="944" y="1845"/>
                    </a:cubicBezTo>
                    <a:lnTo>
                      <a:pt x="18404" y="1716"/>
                    </a:lnTo>
                    <a:lnTo>
                      <a:pt x="18404" y="129"/>
                    </a:lnTo>
                    <a:lnTo>
                      <a:pt x="94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9" name="Google Shape;1449;p60"/>
              <p:cNvSpPr/>
              <p:nvPr/>
            </p:nvSpPr>
            <p:spPr>
              <a:xfrm>
                <a:off x="4606709" y="4403454"/>
                <a:ext cx="258589" cy="253002"/>
              </a:xfrm>
              <a:custGeom>
                <a:rect b="b" l="l" r="r" t="t"/>
                <a:pathLst>
                  <a:path extrusionOk="0" h="7472" w="7637">
                    <a:moveTo>
                      <a:pt x="3831" y="1"/>
                    </a:moveTo>
                    <a:cubicBezTo>
                      <a:pt x="1841" y="1"/>
                      <a:pt x="170" y="1559"/>
                      <a:pt x="87" y="3565"/>
                    </a:cubicBezTo>
                    <a:cubicBezTo>
                      <a:pt x="1" y="5624"/>
                      <a:pt x="1588" y="7383"/>
                      <a:pt x="3647" y="7468"/>
                    </a:cubicBezTo>
                    <a:cubicBezTo>
                      <a:pt x="3701" y="7471"/>
                      <a:pt x="3754" y="7472"/>
                      <a:pt x="3807" y="7472"/>
                    </a:cubicBezTo>
                    <a:cubicBezTo>
                      <a:pt x="5796" y="7472"/>
                      <a:pt x="7468" y="5914"/>
                      <a:pt x="7551" y="3908"/>
                    </a:cubicBezTo>
                    <a:cubicBezTo>
                      <a:pt x="7637" y="1849"/>
                      <a:pt x="6050" y="133"/>
                      <a:pt x="3991" y="4"/>
                    </a:cubicBezTo>
                    <a:cubicBezTo>
                      <a:pt x="3937" y="2"/>
                      <a:pt x="3884" y="1"/>
                      <a:pt x="383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0" name="Google Shape;1450;p60"/>
              <p:cNvSpPr/>
              <p:nvPr/>
            </p:nvSpPr>
            <p:spPr>
              <a:xfrm>
                <a:off x="4613989" y="4415204"/>
                <a:ext cx="226625" cy="138013"/>
              </a:xfrm>
              <a:custGeom>
                <a:rect b="b" l="l" r="r" t="t"/>
                <a:pathLst>
                  <a:path extrusionOk="0" h="4076" w="6693">
                    <a:moveTo>
                      <a:pt x="3003" y="0"/>
                    </a:moveTo>
                    <a:lnTo>
                      <a:pt x="3003" y="2145"/>
                    </a:lnTo>
                    <a:lnTo>
                      <a:pt x="0" y="4076"/>
                    </a:lnTo>
                    <a:lnTo>
                      <a:pt x="6521" y="4076"/>
                    </a:lnTo>
                    <a:lnTo>
                      <a:pt x="6693" y="215"/>
                    </a:lnTo>
                    <a:lnTo>
                      <a:pt x="300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1" name="Google Shape;1451;p60"/>
              <p:cNvSpPr/>
              <p:nvPr/>
            </p:nvSpPr>
            <p:spPr>
              <a:xfrm>
                <a:off x="4763616" y="4480554"/>
                <a:ext cx="226625" cy="136591"/>
              </a:xfrm>
              <a:custGeom>
                <a:rect b="b" l="l" r="r" t="t"/>
                <a:pathLst>
                  <a:path extrusionOk="0" h="4034" w="6693">
                    <a:moveTo>
                      <a:pt x="3003" y="1"/>
                    </a:moveTo>
                    <a:lnTo>
                      <a:pt x="3003" y="2146"/>
                    </a:lnTo>
                    <a:lnTo>
                      <a:pt x="0" y="4033"/>
                    </a:lnTo>
                    <a:lnTo>
                      <a:pt x="6521" y="4033"/>
                    </a:lnTo>
                    <a:lnTo>
                      <a:pt x="6692" y="172"/>
                    </a:lnTo>
                    <a:lnTo>
                      <a:pt x="300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2" name="Google Shape;1452;p60"/>
              <p:cNvSpPr/>
              <p:nvPr/>
            </p:nvSpPr>
            <p:spPr>
              <a:xfrm>
                <a:off x="5046851" y="3824000"/>
                <a:ext cx="716115" cy="138024"/>
              </a:xfrm>
              <a:custGeom>
                <a:rect b="b" l="l" r="r" t="t"/>
                <a:pathLst>
                  <a:path extrusionOk="0" h="4076" w="30331">
                    <a:moveTo>
                      <a:pt x="30330" y="1"/>
                    </a:moveTo>
                    <a:lnTo>
                      <a:pt x="1" y="44"/>
                    </a:lnTo>
                    <a:lnTo>
                      <a:pt x="1" y="4033"/>
                    </a:lnTo>
                    <a:lnTo>
                      <a:pt x="30288" y="4076"/>
                    </a:lnTo>
                    <a:lnTo>
                      <a:pt x="30330"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3" name="Google Shape;1453;p60"/>
              <p:cNvSpPr/>
              <p:nvPr/>
            </p:nvSpPr>
            <p:spPr>
              <a:xfrm>
                <a:off x="4657635" y="3498647"/>
                <a:ext cx="1026906" cy="934028"/>
              </a:xfrm>
              <a:custGeom>
                <a:rect b="b" l="l" r="r" t="t"/>
                <a:pathLst>
                  <a:path extrusionOk="0" h="27585" w="30328">
                    <a:moveTo>
                      <a:pt x="4439" y="0"/>
                    </a:moveTo>
                    <a:cubicBezTo>
                      <a:pt x="1" y="0"/>
                      <a:pt x="813" y="27584"/>
                      <a:pt x="813" y="27584"/>
                    </a:cubicBezTo>
                    <a:lnTo>
                      <a:pt x="7935" y="27584"/>
                    </a:lnTo>
                    <a:cubicBezTo>
                      <a:pt x="7935" y="27584"/>
                      <a:pt x="8321" y="10167"/>
                      <a:pt x="8364" y="8709"/>
                    </a:cubicBezTo>
                    <a:cubicBezTo>
                      <a:pt x="8383" y="8382"/>
                      <a:pt x="8881" y="8264"/>
                      <a:pt x="9712" y="8264"/>
                    </a:cubicBezTo>
                    <a:cubicBezTo>
                      <a:pt x="11852" y="8264"/>
                      <a:pt x="16200" y="9046"/>
                      <a:pt x="20246" y="9046"/>
                    </a:cubicBezTo>
                    <a:cubicBezTo>
                      <a:pt x="21631" y="9046"/>
                      <a:pt x="22980" y="8955"/>
                      <a:pt x="24193" y="8709"/>
                    </a:cubicBezTo>
                    <a:cubicBezTo>
                      <a:pt x="30328" y="7465"/>
                      <a:pt x="28784" y="1201"/>
                      <a:pt x="28784" y="1201"/>
                    </a:cubicBezTo>
                    <a:cubicBezTo>
                      <a:pt x="28784" y="1201"/>
                      <a:pt x="7978" y="43"/>
                      <a:pt x="4460" y="0"/>
                    </a:cubicBezTo>
                    <a:cubicBezTo>
                      <a:pt x="4453" y="0"/>
                      <a:pt x="4446" y="0"/>
                      <a:pt x="443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4" name="Google Shape;1454;p60"/>
              <p:cNvSpPr/>
              <p:nvPr/>
            </p:nvSpPr>
            <p:spPr>
              <a:xfrm>
                <a:off x="5256009" y="2976662"/>
                <a:ext cx="489548" cy="684378"/>
              </a:xfrm>
              <a:custGeom>
                <a:rect b="b" l="l" r="r" t="t"/>
                <a:pathLst>
                  <a:path extrusionOk="0" h="20212" w="14458">
                    <a:moveTo>
                      <a:pt x="6055" y="0"/>
                    </a:moveTo>
                    <a:cubicBezTo>
                      <a:pt x="4664" y="0"/>
                      <a:pt x="3529" y="67"/>
                      <a:pt x="3218" y="144"/>
                    </a:cubicBezTo>
                    <a:cubicBezTo>
                      <a:pt x="2360" y="316"/>
                      <a:pt x="2231" y="2933"/>
                      <a:pt x="2231" y="2933"/>
                    </a:cubicBezTo>
                    <a:lnTo>
                      <a:pt x="1845" y="11169"/>
                    </a:lnTo>
                    <a:lnTo>
                      <a:pt x="1" y="18162"/>
                    </a:lnTo>
                    <a:cubicBezTo>
                      <a:pt x="3085" y="19712"/>
                      <a:pt x="5776" y="20212"/>
                      <a:pt x="7966" y="20212"/>
                    </a:cubicBezTo>
                    <a:cubicBezTo>
                      <a:pt x="11960" y="20212"/>
                      <a:pt x="14286" y="18548"/>
                      <a:pt x="14286" y="18548"/>
                    </a:cubicBezTo>
                    <a:lnTo>
                      <a:pt x="14458" y="11255"/>
                    </a:lnTo>
                    <a:cubicBezTo>
                      <a:pt x="14458" y="11255"/>
                      <a:pt x="14458" y="8338"/>
                      <a:pt x="14329" y="4949"/>
                    </a:cubicBezTo>
                    <a:cubicBezTo>
                      <a:pt x="14157" y="1560"/>
                      <a:pt x="12699" y="917"/>
                      <a:pt x="12699" y="917"/>
                    </a:cubicBezTo>
                    <a:cubicBezTo>
                      <a:pt x="11742" y="206"/>
                      <a:pt x="8501" y="0"/>
                      <a:pt x="605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5" name="Google Shape;1455;p60"/>
              <p:cNvSpPr/>
              <p:nvPr/>
            </p:nvSpPr>
            <p:spPr>
              <a:xfrm>
                <a:off x="4766596" y="3563997"/>
                <a:ext cx="1025450" cy="934028"/>
              </a:xfrm>
              <a:custGeom>
                <a:rect b="b" l="l" r="r" t="t"/>
                <a:pathLst>
                  <a:path extrusionOk="0" h="27585" w="30285">
                    <a:moveTo>
                      <a:pt x="4396" y="1"/>
                    </a:moveTo>
                    <a:cubicBezTo>
                      <a:pt x="0" y="1"/>
                      <a:pt x="770" y="27585"/>
                      <a:pt x="770" y="27585"/>
                    </a:cubicBezTo>
                    <a:lnTo>
                      <a:pt x="7891" y="27585"/>
                    </a:lnTo>
                    <a:cubicBezTo>
                      <a:pt x="7891" y="27585"/>
                      <a:pt x="8277" y="10168"/>
                      <a:pt x="8363" y="8709"/>
                    </a:cubicBezTo>
                    <a:cubicBezTo>
                      <a:pt x="8373" y="8386"/>
                      <a:pt x="8852" y="8269"/>
                      <a:pt x="9659" y="8269"/>
                    </a:cubicBezTo>
                    <a:cubicBezTo>
                      <a:pt x="11762" y="8269"/>
                      <a:pt x="16095" y="9063"/>
                      <a:pt x="20141" y="9063"/>
                    </a:cubicBezTo>
                    <a:cubicBezTo>
                      <a:pt x="21547" y="9063"/>
                      <a:pt x="22919" y="8967"/>
                      <a:pt x="24150" y="8709"/>
                    </a:cubicBezTo>
                    <a:cubicBezTo>
                      <a:pt x="30284" y="7465"/>
                      <a:pt x="28740" y="1202"/>
                      <a:pt x="28740" y="1202"/>
                    </a:cubicBezTo>
                    <a:cubicBezTo>
                      <a:pt x="28740" y="1202"/>
                      <a:pt x="7934" y="44"/>
                      <a:pt x="4416" y="1"/>
                    </a:cubicBezTo>
                    <a:cubicBezTo>
                      <a:pt x="4410" y="1"/>
                      <a:pt x="4403" y="1"/>
                      <a:pt x="439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6" name="Google Shape;1456;p60"/>
              <p:cNvSpPr/>
              <p:nvPr/>
            </p:nvSpPr>
            <p:spPr>
              <a:xfrm>
                <a:off x="5319936" y="3658704"/>
                <a:ext cx="870100" cy="959592"/>
              </a:xfrm>
              <a:custGeom>
                <a:rect b="b" l="l" r="r" t="t"/>
                <a:pathLst>
                  <a:path extrusionOk="0" h="28340" w="25697">
                    <a:moveTo>
                      <a:pt x="13321" y="1"/>
                    </a:moveTo>
                    <a:cubicBezTo>
                      <a:pt x="11776" y="1"/>
                      <a:pt x="10240" y="324"/>
                      <a:pt x="8795" y="936"/>
                    </a:cubicBezTo>
                    <a:cubicBezTo>
                      <a:pt x="6349" y="2051"/>
                      <a:pt x="4333" y="3853"/>
                      <a:pt x="2960" y="6170"/>
                    </a:cubicBezTo>
                    <a:cubicBezTo>
                      <a:pt x="0" y="11103"/>
                      <a:pt x="0" y="17280"/>
                      <a:pt x="2960" y="22257"/>
                    </a:cubicBezTo>
                    <a:cubicBezTo>
                      <a:pt x="4333" y="24530"/>
                      <a:pt x="6349" y="26332"/>
                      <a:pt x="8795" y="27404"/>
                    </a:cubicBezTo>
                    <a:cubicBezTo>
                      <a:pt x="10213" y="28016"/>
                      <a:pt x="11757" y="28339"/>
                      <a:pt x="13299" y="28339"/>
                    </a:cubicBezTo>
                    <a:cubicBezTo>
                      <a:pt x="14136" y="28339"/>
                      <a:pt x="14972" y="28244"/>
                      <a:pt x="15787" y="28048"/>
                    </a:cubicBezTo>
                    <a:cubicBezTo>
                      <a:pt x="16860" y="27790"/>
                      <a:pt x="17889" y="27404"/>
                      <a:pt x="18833" y="26890"/>
                    </a:cubicBezTo>
                    <a:cubicBezTo>
                      <a:pt x="19691" y="26418"/>
                      <a:pt x="20506" y="25817"/>
                      <a:pt x="21235" y="25131"/>
                    </a:cubicBezTo>
                    <a:cubicBezTo>
                      <a:pt x="22479" y="23972"/>
                      <a:pt x="23466" y="22600"/>
                      <a:pt x="24195" y="21055"/>
                    </a:cubicBezTo>
                    <a:cubicBezTo>
                      <a:pt x="24796" y="19897"/>
                      <a:pt x="25182" y="18696"/>
                      <a:pt x="25396" y="17409"/>
                    </a:cubicBezTo>
                    <a:cubicBezTo>
                      <a:pt x="25568" y="16637"/>
                      <a:pt x="25654" y="15822"/>
                      <a:pt x="25697" y="15007"/>
                    </a:cubicBezTo>
                    <a:cubicBezTo>
                      <a:pt x="25697" y="14749"/>
                      <a:pt x="25697" y="14449"/>
                      <a:pt x="25654" y="14192"/>
                    </a:cubicBezTo>
                    <a:cubicBezTo>
                      <a:pt x="25568" y="14449"/>
                      <a:pt x="25568" y="14749"/>
                      <a:pt x="25568" y="15007"/>
                    </a:cubicBezTo>
                    <a:cubicBezTo>
                      <a:pt x="25482" y="15822"/>
                      <a:pt x="25354" y="16594"/>
                      <a:pt x="25182" y="17366"/>
                    </a:cubicBezTo>
                    <a:cubicBezTo>
                      <a:pt x="24925" y="18610"/>
                      <a:pt x="24496" y="19768"/>
                      <a:pt x="23895" y="20884"/>
                    </a:cubicBezTo>
                    <a:cubicBezTo>
                      <a:pt x="23166" y="22385"/>
                      <a:pt x="22179" y="23715"/>
                      <a:pt x="20935" y="24830"/>
                    </a:cubicBezTo>
                    <a:cubicBezTo>
                      <a:pt x="20206" y="25474"/>
                      <a:pt x="19434" y="26032"/>
                      <a:pt x="18576" y="26461"/>
                    </a:cubicBezTo>
                    <a:cubicBezTo>
                      <a:pt x="17675" y="26975"/>
                      <a:pt x="16731" y="27319"/>
                      <a:pt x="15701" y="27533"/>
                    </a:cubicBezTo>
                    <a:cubicBezTo>
                      <a:pt x="14936" y="27710"/>
                      <a:pt x="14155" y="27795"/>
                      <a:pt x="13375" y="27795"/>
                    </a:cubicBezTo>
                    <a:cubicBezTo>
                      <a:pt x="11882" y="27795"/>
                      <a:pt x="10390" y="27481"/>
                      <a:pt x="9009" y="26890"/>
                    </a:cubicBezTo>
                    <a:cubicBezTo>
                      <a:pt x="6693" y="25817"/>
                      <a:pt x="4762" y="24101"/>
                      <a:pt x="3475" y="21913"/>
                    </a:cubicBezTo>
                    <a:cubicBezTo>
                      <a:pt x="644" y="17152"/>
                      <a:pt x="644" y="11189"/>
                      <a:pt x="3475" y="6427"/>
                    </a:cubicBezTo>
                    <a:cubicBezTo>
                      <a:pt x="4762" y="4239"/>
                      <a:pt x="6693" y="2523"/>
                      <a:pt x="9009" y="1494"/>
                    </a:cubicBezTo>
                    <a:cubicBezTo>
                      <a:pt x="10397" y="871"/>
                      <a:pt x="11897" y="547"/>
                      <a:pt x="13398" y="547"/>
                    </a:cubicBezTo>
                    <a:cubicBezTo>
                      <a:pt x="14171" y="547"/>
                      <a:pt x="14943" y="632"/>
                      <a:pt x="15701" y="807"/>
                    </a:cubicBezTo>
                    <a:cubicBezTo>
                      <a:pt x="16688" y="1022"/>
                      <a:pt x="17675" y="1365"/>
                      <a:pt x="18576" y="1880"/>
                    </a:cubicBezTo>
                    <a:cubicBezTo>
                      <a:pt x="19434" y="2309"/>
                      <a:pt x="20206" y="2866"/>
                      <a:pt x="20935" y="3510"/>
                    </a:cubicBezTo>
                    <a:cubicBezTo>
                      <a:pt x="22179" y="4625"/>
                      <a:pt x="23166" y="5955"/>
                      <a:pt x="23895" y="7457"/>
                    </a:cubicBezTo>
                    <a:cubicBezTo>
                      <a:pt x="24496" y="8572"/>
                      <a:pt x="24925" y="9773"/>
                      <a:pt x="25182" y="10974"/>
                    </a:cubicBezTo>
                    <a:cubicBezTo>
                      <a:pt x="25354" y="11746"/>
                      <a:pt x="25482" y="12561"/>
                      <a:pt x="25568" y="13334"/>
                    </a:cubicBezTo>
                    <a:cubicBezTo>
                      <a:pt x="25568" y="13634"/>
                      <a:pt x="25568" y="13891"/>
                      <a:pt x="25654" y="14149"/>
                    </a:cubicBezTo>
                    <a:cubicBezTo>
                      <a:pt x="25697" y="13891"/>
                      <a:pt x="25697" y="13634"/>
                      <a:pt x="25697" y="13334"/>
                    </a:cubicBezTo>
                    <a:cubicBezTo>
                      <a:pt x="25654" y="12519"/>
                      <a:pt x="25568" y="11746"/>
                      <a:pt x="25439" y="10931"/>
                    </a:cubicBezTo>
                    <a:cubicBezTo>
                      <a:pt x="25182" y="9687"/>
                      <a:pt x="24796" y="8486"/>
                      <a:pt x="24238" y="7328"/>
                    </a:cubicBezTo>
                    <a:cubicBezTo>
                      <a:pt x="23509" y="5783"/>
                      <a:pt x="22479" y="4411"/>
                      <a:pt x="21235" y="3210"/>
                    </a:cubicBezTo>
                    <a:cubicBezTo>
                      <a:pt x="20506" y="2566"/>
                      <a:pt x="19691" y="1966"/>
                      <a:pt x="18833" y="1494"/>
                    </a:cubicBezTo>
                    <a:cubicBezTo>
                      <a:pt x="17889" y="936"/>
                      <a:pt x="16860" y="550"/>
                      <a:pt x="15830" y="292"/>
                    </a:cubicBezTo>
                    <a:cubicBezTo>
                      <a:pt x="15000" y="96"/>
                      <a:pt x="14159" y="1"/>
                      <a:pt x="13321"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7" name="Google Shape;1457;p60"/>
              <p:cNvSpPr/>
              <p:nvPr/>
            </p:nvSpPr>
            <p:spPr>
              <a:xfrm>
                <a:off x="5372216" y="3716943"/>
                <a:ext cx="765541" cy="842098"/>
              </a:xfrm>
              <a:custGeom>
                <a:rect b="b" l="l" r="r" t="t"/>
                <a:pathLst>
                  <a:path extrusionOk="0" h="24870" w="22609">
                    <a:moveTo>
                      <a:pt x="11747" y="0"/>
                    </a:moveTo>
                    <a:cubicBezTo>
                      <a:pt x="10376" y="0"/>
                      <a:pt x="9025" y="286"/>
                      <a:pt x="7765" y="846"/>
                    </a:cubicBezTo>
                    <a:cubicBezTo>
                      <a:pt x="5620" y="1790"/>
                      <a:pt x="3819" y="3334"/>
                      <a:pt x="2618" y="5350"/>
                    </a:cubicBezTo>
                    <a:cubicBezTo>
                      <a:pt x="1" y="9726"/>
                      <a:pt x="1" y="15174"/>
                      <a:pt x="2618" y="19507"/>
                    </a:cubicBezTo>
                    <a:cubicBezTo>
                      <a:pt x="3819" y="21523"/>
                      <a:pt x="5578" y="23110"/>
                      <a:pt x="7722" y="24054"/>
                    </a:cubicBezTo>
                    <a:cubicBezTo>
                      <a:pt x="8954" y="24601"/>
                      <a:pt x="10289" y="24869"/>
                      <a:pt x="11630" y="24869"/>
                    </a:cubicBezTo>
                    <a:cubicBezTo>
                      <a:pt x="12391" y="24869"/>
                      <a:pt x="13154" y="24783"/>
                      <a:pt x="13900" y="24612"/>
                    </a:cubicBezTo>
                    <a:cubicBezTo>
                      <a:pt x="14801" y="24397"/>
                      <a:pt x="15702" y="24054"/>
                      <a:pt x="16560" y="23582"/>
                    </a:cubicBezTo>
                    <a:cubicBezTo>
                      <a:pt x="17289" y="23153"/>
                      <a:pt x="18018" y="22639"/>
                      <a:pt x="18662" y="22038"/>
                    </a:cubicBezTo>
                    <a:cubicBezTo>
                      <a:pt x="19734" y="21051"/>
                      <a:pt x="20635" y="19807"/>
                      <a:pt x="21279" y="18477"/>
                    </a:cubicBezTo>
                    <a:cubicBezTo>
                      <a:pt x="21793" y="17448"/>
                      <a:pt x="22137" y="16375"/>
                      <a:pt x="22351" y="15260"/>
                    </a:cubicBezTo>
                    <a:cubicBezTo>
                      <a:pt x="22480" y="14574"/>
                      <a:pt x="22566" y="13887"/>
                      <a:pt x="22566" y="13158"/>
                    </a:cubicBezTo>
                    <a:cubicBezTo>
                      <a:pt x="22566" y="12943"/>
                      <a:pt x="22566" y="12686"/>
                      <a:pt x="22523" y="12429"/>
                    </a:cubicBezTo>
                    <a:cubicBezTo>
                      <a:pt x="22480" y="12429"/>
                      <a:pt x="22523" y="13458"/>
                      <a:pt x="22137" y="15217"/>
                    </a:cubicBezTo>
                    <a:cubicBezTo>
                      <a:pt x="21879" y="16290"/>
                      <a:pt x="21493" y="17319"/>
                      <a:pt x="21021" y="18306"/>
                    </a:cubicBezTo>
                    <a:cubicBezTo>
                      <a:pt x="20335" y="19593"/>
                      <a:pt x="19477" y="20751"/>
                      <a:pt x="18404" y="21738"/>
                    </a:cubicBezTo>
                    <a:cubicBezTo>
                      <a:pt x="17761" y="22295"/>
                      <a:pt x="17074" y="22810"/>
                      <a:pt x="16345" y="23196"/>
                    </a:cubicBezTo>
                    <a:cubicBezTo>
                      <a:pt x="15530" y="23625"/>
                      <a:pt x="14672" y="23926"/>
                      <a:pt x="13814" y="24140"/>
                    </a:cubicBezTo>
                    <a:cubicBezTo>
                      <a:pt x="13149" y="24285"/>
                      <a:pt x="12479" y="24356"/>
                      <a:pt x="11812" y="24356"/>
                    </a:cubicBezTo>
                    <a:cubicBezTo>
                      <a:pt x="10501" y="24356"/>
                      <a:pt x="9203" y="24080"/>
                      <a:pt x="7980" y="23539"/>
                    </a:cubicBezTo>
                    <a:cubicBezTo>
                      <a:pt x="5964" y="22596"/>
                      <a:pt x="4291" y="21094"/>
                      <a:pt x="3132" y="19207"/>
                    </a:cubicBezTo>
                    <a:cubicBezTo>
                      <a:pt x="644" y="15046"/>
                      <a:pt x="644" y="9812"/>
                      <a:pt x="3132" y="5651"/>
                    </a:cubicBezTo>
                    <a:cubicBezTo>
                      <a:pt x="4291" y="3763"/>
                      <a:pt x="5964" y="2262"/>
                      <a:pt x="7980" y="1318"/>
                    </a:cubicBezTo>
                    <a:cubicBezTo>
                      <a:pt x="9203" y="778"/>
                      <a:pt x="10501" y="501"/>
                      <a:pt x="11812" y="501"/>
                    </a:cubicBezTo>
                    <a:cubicBezTo>
                      <a:pt x="12479" y="501"/>
                      <a:pt x="13149" y="573"/>
                      <a:pt x="13814" y="717"/>
                    </a:cubicBezTo>
                    <a:cubicBezTo>
                      <a:pt x="14672" y="932"/>
                      <a:pt x="15530" y="1232"/>
                      <a:pt x="16345" y="1661"/>
                    </a:cubicBezTo>
                    <a:cubicBezTo>
                      <a:pt x="17074" y="2090"/>
                      <a:pt x="17761" y="2562"/>
                      <a:pt x="18404" y="3120"/>
                    </a:cubicBezTo>
                    <a:cubicBezTo>
                      <a:pt x="19477" y="4106"/>
                      <a:pt x="20335" y="5265"/>
                      <a:pt x="21021" y="6552"/>
                    </a:cubicBezTo>
                    <a:cubicBezTo>
                      <a:pt x="21493" y="7538"/>
                      <a:pt x="21879" y="8568"/>
                      <a:pt x="22137" y="9640"/>
                    </a:cubicBezTo>
                    <a:cubicBezTo>
                      <a:pt x="22523" y="11399"/>
                      <a:pt x="22480" y="12429"/>
                      <a:pt x="22523" y="12429"/>
                    </a:cubicBezTo>
                    <a:cubicBezTo>
                      <a:pt x="22566" y="12214"/>
                      <a:pt x="22608" y="11957"/>
                      <a:pt x="22608" y="11699"/>
                    </a:cubicBezTo>
                    <a:cubicBezTo>
                      <a:pt x="22566" y="11013"/>
                      <a:pt x="22523" y="10284"/>
                      <a:pt x="22394" y="9597"/>
                    </a:cubicBezTo>
                    <a:cubicBezTo>
                      <a:pt x="22179" y="8482"/>
                      <a:pt x="21793" y="7410"/>
                      <a:pt x="21321" y="6423"/>
                    </a:cubicBezTo>
                    <a:cubicBezTo>
                      <a:pt x="20678" y="5050"/>
                      <a:pt x="19777" y="3849"/>
                      <a:pt x="18662" y="2819"/>
                    </a:cubicBezTo>
                    <a:cubicBezTo>
                      <a:pt x="18018" y="2219"/>
                      <a:pt x="17332" y="1704"/>
                      <a:pt x="16560" y="1275"/>
                    </a:cubicBezTo>
                    <a:cubicBezTo>
                      <a:pt x="15745" y="803"/>
                      <a:pt x="14844" y="460"/>
                      <a:pt x="13943" y="246"/>
                    </a:cubicBezTo>
                    <a:cubicBezTo>
                      <a:pt x="13212" y="82"/>
                      <a:pt x="12477" y="0"/>
                      <a:pt x="11747"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8" name="Google Shape;1458;p60"/>
              <p:cNvSpPr/>
              <p:nvPr/>
            </p:nvSpPr>
            <p:spPr>
              <a:xfrm>
                <a:off x="5733909" y="3128253"/>
                <a:ext cx="34" cy="34"/>
              </a:xfrm>
              <a:custGeom>
                <a:rect b="b" l="l" r="r" t="t"/>
                <a:pathLst>
                  <a:path extrusionOk="0" fill="none" h="1" w="1">
                    <a:moveTo>
                      <a:pt x="1" y="0"/>
                    </a:moveTo>
                    <a:close/>
                  </a:path>
                </a:pathLst>
              </a:custGeom>
              <a:noFill/>
              <a:ln cap="flat" cmpd="sng" w="9525">
                <a:solidFill>
                  <a:srgbClr val="ACAEB5"/>
                </a:solidFill>
                <a:prstDash val="solid"/>
                <a:miter lim="42899"/>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9" name="Google Shape;1459;p60"/>
              <p:cNvSpPr/>
              <p:nvPr/>
            </p:nvSpPr>
            <p:spPr>
              <a:xfrm>
                <a:off x="5213887" y="3523331"/>
                <a:ext cx="547652" cy="923870"/>
              </a:xfrm>
              <a:custGeom>
                <a:rect b="b" l="l" r="r" t="t"/>
                <a:pathLst>
                  <a:path extrusionOk="0" h="27285" w="16174">
                    <a:moveTo>
                      <a:pt x="16174" y="1"/>
                    </a:moveTo>
                    <a:lnTo>
                      <a:pt x="1" y="387"/>
                    </a:lnTo>
                    <a:lnTo>
                      <a:pt x="601" y="27284"/>
                    </a:lnTo>
                    <a:lnTo>
                      <a:pt x="1545" y="27284"/>
                    </a:lnTo>
                    <a:lnTo>
                      <a:pt x="1245" y="1330"/>
                    </a:lnTo>
                    <a:lnTo>
                      <a:pt x="15788" y="1330"/>
                    </a:lnTo>
                    <a:lnTo>
                      <a:pt x="16174"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0" name="Google Shape;1460;p60"/>
              <p:cNvSpPr/>
              <p:nvPr/>
            </p:nvSpPr>
            <p:spPr>
              <a:xfrm>
                <a:off x="5118029" y="3476842"/>
                <a:ext cx="621737" cy="62506"/>
              </a:xfrm>
              <a:custGeom>
                <a:rect b="b" l="l" r="r" t="t"/>
                <a:pathLst>
                  <a:path extrusionOk="0" h="1846" w="18362">
                    <a:moveTo>
                      <a:pt x="858" y="1"/>
                    </a:moveTo>
                    <a:cubicBezTo>
                      <a:pt x="386" y="1"/>
                      <a:pt x="0" y="430"/>
                      <a:pt x="0" y="902"/>
                    </a:cubicBezTo>
                    <a:cubicBezTo>
                      <a:pt x="0" y="1417"/>
                      <a:pt x="429" y="1845"/>
                      <a:pt x="944" y="1845"/>
                    </a:cubicBezTo>
                    <a:lnTo>
                      <a:pt x="18361" y="1674"/>
                    </a:lnTo>
                    <a:lnTo>
                      <a:pt x="18275" y="130"/>
                    </a:lnTo>
                    <a:lnTo>
                      <a:pt x="858"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1" name="Google Shape;1461;p60"/>
              <p:cNvSpPr/>
              <p:nvPr/>
            </p:nvSpPr>
            <p:spPr>
              <a:xfrm>
                <a:off x="5126731" y="4414967"/>
                <a:ext cx="258589" cy="251817"/>
              </a:xfrm>
              <a:custGeom>
                <a:rect b="b" l="l" r="r" t="t"/>
                <a:pathLst>
                  <a:path extrusionOk="0" h="7437" w="7637">
                    <a:moveTo>
                      <a:pt x="3757" y="0"/>
                    </a:moveTo>
                    <a:cubicBezTo>
                      <a:pt x="1803" y="0"/>
                      <a:pt x="210" y="1544"/>
                      <a:pt x="87" y="3525"/>
                    </a:cubicBezTo>
                    <a:cubicBezTo>
                      <a:pt x="1" y="5584"/>
                      <a:pt x="1588" y="7343"/>
                      <a:pt x="3647" y="7429"/>
                    </a:cubicBezTo>
                    <a:cubicBezTo>
                      <a:pt x="3725" y="7434"/>
                      <a:pt x="3803" y="7436"/>
                      <a:pt x="3881" y="7436"/>
                    </a:cubicBezTo>
                    <a:cubicBezTo>
                      <a:pt x="5838" y="7436"/>
                      <a:pt x="7468" y="5892"/>
                      <a:pt x="7551" y="3911"/>
                    </a:cubicBezTo>
                    <a:cubicBezTo>
                      <a:pt x="7637" y="1852"/>
                      <a:pt x="6049" y="93"/>
                      <a:pt x="3990" y="7"/>
                    </a:cubicBezTo>
                    <a:cubicBezTo>
                      <a:pt x="3912" y="2"/>
                      <a:pt x="3834" y="0"/>
                      <a:pt x="375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2" name="Google Shape;1462;p60"/>
              <p:cNvSpPr/>
              <p:nvPr/>
            </p:nvSpPr>
            <p:spPr>
              <a:xfrm>
                <a:off x="5370760" y="2602339"/>
                <a:ext cx="262957" cy="172957"/>
              </a:xfrm>
              <a:custGeom>
                <a:rect b="b" l="l" r="r" t="t"/>
                <a:pathLst>
                  <a:path extrusionOk="0" h="5108" w="7766">
                    <a:moveTo>
                      <a:pt x="3734" y="1"/>
                    </a:moveTo>
                    <a:cubicBezTo>
                      <a:pt x="3691" y="1"/>
                      <a:pt x="3647" y="1"/>
                      <a:pt x="3604" y="3"/>
                    </a:cubicBezTo>
                    <a:cubicBezTo>
                      <a:pt x="2189" y="3"/>
                      <a:pt x="687" y="732"/>
                      <a:pt x="215" y="2062"/>
                    </a:cubicBezTo>
                    <a:cubicBezTo>
                      <a:pt x="1" y="3006"/>
                      <a:pt x="129" y="4035"/>
                      <a:pt x="644" y="4936"/>
                    </a:cubicBezTo>
                    <a:lnTo>
                      <a:pt x="6865" y="5108"/>
                    </a:lnTo>
                    <a:cubicBezTo>
                      <a:pt x="7723" y="4121"/>
                      <a:pt x="7765" y="2620"/>
                      <a:pt x="6950" y="1547"/>
                    </a:cubicBezTo>
                    <a:cubicBezTo>
                      <a:pt x="6163" y="594"/>
                      <a:pt x="4974" y="1"/>
                      <a:pt x="373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3" name="Google Shape;1463;p60"/>
              <p:cNvSpPr/>
              <p:nvPr/>
            </p:nvSpPr>
            <p:spPr>
              <a:xfrm>
                <a:off x="5378040" y="2634371"/>
                <a:ext cx="232449" cy="274605"/>
              </a:xfrm>
              <a:custGeom>
                <a:rect b="b" l="l" r="r" t="t"/>
                <a:pathLst>
                  <a:path extrusionOk="0" h="8110" w="6865">
                    <a:moveTo>
                      <a:pt x="3046" y="1"/>
                    </a:moveTo>
                    <a:cubicBezTo>
                      <a:pt x="258" y="301"/>
                      <a:pt x="0" y="3561"/>
                      <a:pt x="43" y="4891"/>
                    </a:cubicBezTo>
                    <a:cubicBezTo>
                      <a:pt x="128" y="6206"/>
                      <a:pt x="423" y="8109"/>
                      <a:pt x="4040" y="8109"/>
                    </a:cubicBezTo>
                    <a:cubicBezTo>
                      <a:pt x="4080" y="8109"/>
                      <a:pt x="4121" y="8109"/>
                      <a:pt x="4161" y="8109"/>
                    </a:cubicBezTo>
                    <a:cubicBezTo>
                      <a:pt x="6735" y="8109"/>
                      <a:pt x="6864" y="5406"/>
                      <a:pt x="6650" y="3004"/>
                    </a:cubicBezTo>
                    <a:cubicBezTo>
                      <a:pt x="6528" y="1307"/>
                      <a:pt x="5114" y="29"/>
                      <a:pt x="3445" y="29"/>
                    </a:cubicBezTo>
                    <a:cubicBezTo>
                      <a:pt x="3341" y="29"/>
                      <a:pt x="3237" y="34"/>
                      <a:pt x="3132" y="44"/>
                    </a:cubicBezTo>
                    <a:lnTo>
                      <a:pt x="3046" y="1"/>
                    </a:lnTo>
                    <a:close/>
                  </a:path>
                </a:pathLst>
              </a:custGeom>
              <a:solidFill>
                <a:srgbClr val="CA6E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4" name="Google Shape;1464;p60"/>
              <p:cNvSpPr/>
              <p:nvPr/>
            </p:nvSpPr>
            <p:spPr>
              <a:xfrm>
                <a:off x="5441934" y="2887136"/>
                <a:ext cx="129311" cy="184706"/>
              </a:xfrm>
              <a:custGeom>
                <a:rect b="b" l="l" r="r" t="t"/>
                <a:pathLst>
                  <a:path extrusionOk="0" h="5455" w="3819">
                    <a:moveTo>
                      <a:pt x="3819" y="0"/>
                    </a:moveTo>
                    <a:lnTo>
                      <a:pt x="1" y="43"/>
                    </a:lnTo>
                    <a:lnTo>
                      <a:pt x="87" y="3646"/>
                    </a:lnTo>
                    <a:cubicBezTo>
                      <a:pt x="87" y="4590"/>
                      <a:pt x="816" y="5362"/>
                      <a:pt x="1760" y="5448"/>
                    </a:cubicBezTo>
                    <a:cubicBezTo>
                      <a:pt x="1812" y="5452"/>
                      <a:pt x="1863" y="5454"/>
                      <a:pt x="1914" y="5454"/>
                    </a:cubicBezTo>
                    <a:cubicBezTo>
                      <a:pt x="2917" y="5454"/>
                      <a:pt x="3735" y="4667"/>
                      <a:pt x="3776" y="3646"/>
                    </a:cubicBezTo>
                    <a:lnTo>
                      <a:pt x="3819" y="0"/>
                    </a:lnTo>
                    <a:close/>
                  </a:path>
                </a:pathLst>
              </a:custGeom>
              <a:solidFill>
                <a:srgbClr val="CA6E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5" name="Google Shape;1465;p60"/>
              <p:cNvSpPr/>
              <p:nvPr/>
            </p:nvSpPr>
            <p:spPr>
              <a:xfrm>
                <a:off x="5584281" y="2759280"/>
                <a:ext cx="61794" cy="80993"/>
              </a:xfrm>
              <a:custGeom>
                <a:rect b="b" l="l" r="r" t="t"/>
                <a:pathLst>
                  <a:path extrusionOk="0" h="2392" w="1825">
                    <a:moveTo>
                      <a:pt x="773" y="1"/>
                    </a:moveTo>
                    <a:cubicBezTo>
                      <a:pt x="516" y="87"/>
                      <a:pt x="1" y="258"/>
                      <a:pt x="87" y="602"/>
                    </a:cubicBezTo>
                    <a:lnTo>
                      <a:pt x="258" y="2360"/>
                    </a:lnTo>
                    <a:cubicBezTo>
                      <a:pt x="351" y="2381"/>
                      <a:pt x="440" y="2391"/>
                      <a:pt x="526" y="2391"/>
                    </a:cubicBezTo>
                    <a:cubicBezTo>
                      <a:pt x="1320" y="2391"/>
                      <a:pt x="1825" y="1547"/>
                      <a:pt x="1631" y="773"/>
                    </a:cubicBezTo>
                    <a:cubicBezTo>
                      <a:pt x="1588" y="344"/>
                      <a:pt x="1202" y="1"/>
                      <a:pt x="773" y="1"/>
                    </a:cubicBezTo>
                    <a:close/>
                  </a:path>
                </a:pathLst>
              </a:custGeom>
              <a:solidFill>
                <a:srgbClr val="CA6E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6" name="Google Shape;1466;p60"/>
              <p:cNvSpPr/>
              <p:nvPr/>
            </p:nvSpPr>
            <p:spPr>
              <a:xfrm>
                <a:off x="5542159" y="2746583"/>
                <a:ext cx="8770" cy="9853"/>
              </a:xfrm>
              <a:custGeom>
                <a:rect b="b" l="l" r="r" t="t"/>
                <a:pathLst>
                  <a:path extrusionOk="0" h="291" w="259">
                    <a:moveTo>
                      <a:pt x="103" y="1"/>
                    </a:moveTo>
                    <a:cubicBezTo>
                      <a:pt x="87" y="1"/>
                      <a:pt x="65" y="11"/>
                      <a:pt x="44" y="33"/>
                    </a:cubicBezTo>
                    <a:cubicBezTo>
                      <a:pt x="44" y="33"/>
                      <a:pt x="1" y="33"/>
                      <a:pt x="1" y="76"/>
                    </a:cubicBezTo>
                    <a:cubicBezTo>
                      <a:pt x="1" y="76"/>
                      <a:pt x="1" y="119"/>
                      <a:pt x="1" y="161"/>
                    </a:cubicBezTo>
                    <a:lnTo>
                      <a:pt x="1" y="204"/>
                    </a:lnTo>
                    <a:cubicBezTo>
                      <a:pt x="1" y="247"/>
                      <a:pt x="1" y="247"/>
                      <a:pt x="44" y="290"/>
                    </a:cubicBezTo>
                    <a:lnTo>
                      <a:pt x="172" y="290"/>
                    </a:lnTo>
                    <a:cubicBezTo>
                      <a:pt x="172" y="290"/>
                      <a:pt x="215" y="247"/>
                      <a:pt x="258" y="247"/>
                    </a:cubicBezTo>
                    <a:lnTo>
                      <a:pt x="258" y="204"/>
                    </a:lnTo>
                    <a:cubicBezTo>
                      <a:pt x="258" y="161"/>
                      <a:pt x="258" y="161"/>
                      <a:pt x="258" y="161"/>
                    </a:cubicBezTo>
                    <a:cubicBezTo>
                      <a:pt x="258" y="161"/>
                      <a:pt x="258" y="119"/>
                      <a:pt x="258" y="119"/>
                    </a:cubicBezTo>
                    <a:cubicBezTo>
                      <a:pt x="258" y="76"/>
                      <a:pt x="258" y="33"/>
                      <a:pt x="215" y="33"/>
                    </a:cubicBezTo>
                    <a:lnTo>
                      <a:pt x="130" y="33"/>
                    </a:lnTo>
                    <a:cubicBezTo>
                      <a:pt x="130" y="11"/>
                      <a:pt x="119" y="1"/>
                      <a:pt x="10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7" name="Google Shape;1467;p60"/>
              <p:cNvSpPr/>
              <p:nvPr/>
            </p:nvSpPr>
            <p:spPr>
              <a:xfrm>
                <a:off x="5437600" y="2734969"/>
                <a:ext cx="7280" cy="9819"/>
              </a:xfrm>
              <a:custGeom>
                <a:rect b="b" l="l" r="r" t="t"/>
                <a:pathLst>
                  <a:path extrusionOk="0" h="290" w="215">
                    <a:moveTo>
                      <a:pt x="91" y="0"/>
                    </a:moveTo>
                    <a:cubicBezTo>
                      <a:pt x="64" y="0"/>
                      <a:pt x="43" y="11"/>
                      <a:pt x="43" y="33"/>
                    </a:cubicBezTo>
                    <a:lnTo>
                      <a:pt x="0" y="161"/>
                    </a:lnTo>
                    <a:cubicBezTo>
                      <a:pt x="0" y="161"/>
                      <a:pt x="0" y="204"/>
                      <a:pt x="0" y="204"/>
                    </a:cubicBezTo>
                    <a:cubicBezTo>
                      <a:pt x="0" y="247"/>
                      <a:pt x="0" y="247"/>
                      <a:pt x="0" y="290"/>
                    </a:cubicBezTo>
                    <a:lnTo>
                      <a:pt x="43" y="290"/>
                    </a:lnTo>
                    <a:cubicBezTo>
                      <a:pt x="86" y="290"/>
                      <a:pt x="129" y="290"/>
                      <a:pt x="172" y="247"/>
                    </a:cubicBezTo>
                    <a:cubicBezTo>
                      <a:pt x="172" y="204"/>
                      <a:pt x="215" y="204"/>
                      <a:pt x="215" y="204"/>
                    </a:cubicBezTo>
                    <a:cubicBezTo>
                      <a:pt x="215" y="161"/>
                      <a:pt x="215" y="118"/>
                      <a:pt x="215" y="75"/>
                    </a:cubicBezTo>
                    <a:cubicBezTo>
                      <a:pt x="172" y="75"/>
                      <a:pt x="172" y="33"/>
                      <a:pt x="172" y="33"/>
                    </a:cubicBezTo>
                    <a:cubicBezTo>
                      <a:pt x="150" y="11"/>
                      <a:pt x="118" y="0"/>
                      <a:pt x="9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8" name="Google Shape;1468;p60"/>
              <p:cNvSpPr/>
              <p:nvPr/>
            </p:nvSpPr>
            <p:spPr>
              <a:xfrm>
                <a:off x="5451076" y="2903084"/>
                <a:ext cx="101309" cy="11343"/>
              </a:xfrm>
              <a:custGeom>
                <a:rect b="b" l="l" r="r" t="t"/>
                <a:pathLst>
                  <a:path extrusionOk="0" h="335" w="2992">
                    <a:moveTo>
                      <a:pt x="2948" y="1"/>
                    </a:moveTo>
                    <a:cubicBezTo>
                      <a:pt x="2458" y="157"/>
                      <a:pt x="1957" y="232"/>
                      <a:pt x="1455" y="232"/>
                    </a:cubicBezTo>
                    <a:cubicBezTo>
                      <a:pt x="991" y="232"/>
                      <a:pt x="528" y="168"/>
                      <a:pt x="74" y="44"/>
                    </a:cubicBezTo>
                    <a:cubicBezTo>
                      <a:pt x="68" y="38"/>
                      <a:pt x="62" y="35"/>
                      <a:pt x="56" y="35"/>
                    </a:cubicBezTo>
                    <a:cubicBezTo>
                      <a:pt x="21" y="35"/>
                      <a:pt x="0" y="130"/>
                      <a:pt x="74" y="130"/>
                    </a:cubicBezTo>
                    <a:cubicBezTo>
                      <a:pt x="512" y="269"/>
                      <a:pt x="960" y="335"/>
                      <a:pt x="1408" y="335"/>
                    </a:cubicBezTo>
                    <a:cubicBezTo>
                      <a:pt x="1925" y="335"/>
                      <a:pt x="2443" y="248"/>
                      <a:pt x="2948" y="87"/>
                    </a:cubicBezTo>
                    <a:cubicBezTo>
                      <a:pt x="2991" y="87"/>
                      <a:pt x="2948" y="1"/>
                      <a:pt x="294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9" name="Google Shape;1469;p60"/>
              <p:cNvSpPr/>
              <p:nvPr/>
            </p:nvSpPr>
            <p:spPr>
              <a:xfrm>
                <a:off x="5452566" y="2821617"/>
                <a:ext cx="60034" cy="22551"/>
              </a:xfrm>
              <a:custGeom>
                <a:rect b="b" l="l" r="r" t="t"/>
                <a:pathLst>
                  <a:path extrusionOk="0" h="666" w="1773">
                    <a:moveTo>
                      <a:pt x="1719" y="1"/>
                    </a:moveTo>
                    <a:cubicBezTo>
                      <a:pt x="1699" y="1"/>
                      <a:pt x="1677" y="15"/>
                      <a:pt x="1660" y="48"/>
                    </a:cubicBezTo>
                    <a:cubicBezTo>
                      <a:pt x="1502" y="364"/>
                      <a:pt x="1188" y="526"/>
                      <a:pt x="870" y="526"/>
                    </a:cubicBezTo>
                    <a:cubicBezTo>
                      <a:pt x="586" y="526"/>
                      <a:pt x="298" y="397"/>
                      <a:pt x="116" y="133"/>
                    </a:cubicBezTo>
                    <a:cubicBezTo>
                      <a:pt x="103" y="107"/>
                      <a:pt x="85" y="97"/>
                      <a:pt x="69" y="97"/>
                    </a:cubicBezTo>
                    <a:cubicBezTo>
                      <a:pt x="32" y="97"/>
                      <a:pt x="0" y="147"/>
                      <a:pt x="30" y="176"/>
                    </a:cubicBezTo>
                    <a:cubicBezTo>
                      <a:pt x="214" y="504"/>
                      <a:pt x="545" y="665"/>
                      <a:pt x="873" y="665"/>
                    </a:cubicBezTo>
                    <a:cubicBezTo>
                      <a:pt x="1233" y="665"/>
                      <a:pt x="1589" y="472"/>
                      <a:pt x="1746" y="90"/>
                    </a:cubicBezTo>
                    <a:cubicBezTo>
                      <a:pt x="1772" y="37"/>
                      <a:pt x="1750" y="1"/>
                      <a:pt x="171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0" name="Google Shape;1470;p60"/>
              <p:cNvSpPr/>
              <p:nvPr/>
            </p:nvSpPr>
            <p:spPr>
              <a:xfrm>
                <a:off x="5372216" y="2625026"/>
                <a:ext cx="225169" cy="97551"/>
              </a:xfrm>
              <a:custGeom>
                <a:rect b="b" l="l" r="r" t="t"/>
                <a:pathLst>
                  <a:path extrusionOk="0" h="2881" w="6650">
                    <a:moveTo>
                      <a:pt x="2903" y="1"/>
                    </a:moveTo>
                    <a:cubicBezTo>
                      <a:pt x="2779" y="1"/>
                      <a:pt x="2656" y="7"/>
                      <a:pt x="2532" y="19"/>
                    </a:cubicBezTo>
                    <a:cubicBezTo>
                      <a:pt x="2017" y="19"/>
                      <a:pt x="1502" y="148"/>
                      <a:pt x="1073" y="362"/>
                    </a:cubicBezTo>
                    <a:cubicBezTo>
                      <a:pt x="601" y="577"/>
                      <a:pt x="258" y="963"/>
                      <a:pt x="129" y="1435"/>
                    </a:cubicBezTo>
                    <a:cubicBezTo>
                      <a:pt x="1" y="1950"/>
                      <a:pt x="258" y="2465"/>
                      <a:pt x="730" y="2679"/>
                    </a:cubicBezTo>
                    <a:cubicBezTo>
                      <a:pt x="865" y="2730"/>
                      <a:pt x="1001" y="2754"/>
                      <a:pt x="1136" y="2754"/>
                    </a:cubicBezTo>
                    <a:cubicBezTo>
                      <a:pt x="1344" y="2754"/>
                      <a:pt x="1552" y="2697"/>
                      <a:pt x="1760" y="2593"/>
                    </a:cubicBezTo>
                    <a:cubicBezTo>
                      <a:pt x="2060" y="2379"/>
                      <a:pt x="2317" y="2164"/>
                      <a:pt x="2575" y="1907"/>
                    </a:cubicBezTo>
                    <a:lnTo>
                      <a:pt x="2575" y="1907"/>
                    </a:lnTo>
                    <a:cubicBezTo>
                      <a:pt x="2532" y="2293"/>
                      <a:pt x="2746" y="2679"/>
                      <a:pt x="3132" y="2808"/>
                    </a:cubicBezTo>
                    <a:cubicBezTo>
                      <a:pt x="3261" y="2856"/>
                      <a:pt x="3396" y="2880"/>
                      <a:pt x="3532" y="2880"/>
                    </a:cubicBezTo>
                    <a:cubicBezTo>
                      <a:pt x="3759" y="2880"/>
                      <a:pt x="3990" y="2813"/>
                      <a:pt x="4205" y="2679"/>
                    </a:cubicBezTo>
                    <a:cubicBezTo>
                      <a:pt x="4505" y="2465"/>
                      <a:pt x="4720" y="2164"/>
                      <a:pt x="4891" y="1821"/>
                    </a:cubicBezTo>
                    <a:cubicBezTo>
                      <a:pt x="5020" y="2250"/>
                      <a:pt x="5191" y="2765"/>
                      <a:pt x="5620" y="2851"/>
                    </a:cubicBezTo>
                    <a:cubicBezTo>
                      <a:pt x="5670" y="2861"/>
                      <a:pt x="5720" y="2865"/>
                      <a:pt x="5768" y="2865"/>
                    </a:cubicBezTo>
                    <a:cubicBezTo>
                      <a:pt x="6136" y="2865"/>
                      <a:pt x="6450" y="2591"/>
                      <a:pt x="6564" y="2250"/>
                    </a:cubicBezTo>
                    <a:cubicBezTo>
                      <a:pt x="6650" y="1821"/>
                      <a:pt x="6650" y="1435"/>
                      <a:pt x="6564" y="1049"/>
                    </a:cubicBezTo>
                    <a:lnTo>
                      <a:pt x="4977" y="620"/>
                    </a:lnTo>
                    <a:cubicBezTo>
                      <a:pt x="4353" y="216"/>
                      <a:pt x="3635" y="1"/>
                      <a:pt x="290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1" name="Google Shape;1471;p60"/>
              <p:cNvSpPr/>
              <p:nvPr/>
            </p:nvSpPr>
            <p:spPr>
              <a:xfrm>
                <a:off x="5603175" y="2817384"/>
                <a:ext cx="20384" cy="14560"/>
              </a:xfrm>
              <a:custGeom>
                <a:rect b="b" l="l" r="r" t="t"/>
                <a:pathLst>
                  <a:path extrusionOk="0" h="430" w="602">
                    <a:moveTo>
                      <a:pt x="258" y="1"/>
                    </a:moveTo>
                    <a:cubicBezTo>
                      <a:pt x="1" y="44"/>
                      <a:pt x="1" y="430"/>
                      <a:pt x="301" y="430"/>
                    </a:cubicBezTo>
                    <a:cubicBezTo>
                      <a:pt x="558" y="430"/>
                      <a:pt x="601" y="44"/>
                      <a:pt x="30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2" name="Google Shape;1472;p60"/>
              <p:cNvSpPr/>
              <p:nvPr/>
            </p:nvSpPr>
            <p:spPr>
              <a:xfrm>
                <a:off x="4860930" y="4553183"/>
                <a:ext cx="36332" cy="5858"/>
              </a:xfrm>
              <a:custGeom>
                <a:rect b="b" l="l" r="r" t="t"/>
                <a:pathLst>
                  <a:path extrusionOk="0" h="173" w="1073">
                    <a:moveTo>
                      <a:pt x="43" y="1"/>
                    </a:moveTo>
                    <a:cubicBezTo>
                      <a:pt x="0" y="1"/>
                      <a:pt x="0" y="44"/>
                      <a:pt x="43" y="44"/>
                    </a:cubicBezTo>
                    <a:cubicBezTo>
                      <a:pt x="386" y="129"/>
                      <a:pt x="730" y="172"/>
                      <a:pt x="1073" y="172"/>
                    </a:cubicBezTo>
                    <a:lnTo>
                      <a:pt x="1073" y="129"/>
                    </a:lnTo>
                    <a:cubicBezTo>
                      <a:pt x="730" y="44"/>
                      <a:pt x="386" y="1"/>
                      <a:pt x="4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3" name="Google Shape;1473;p60"/>
              <p:cNvSpPr/>
              <p:nvPr/>
            </p:nvSpPr>
            <p:spPr>
              <a:xfrm>
                <a:off x="4860399" y="4543025"/>
                <a:ext cx="36332" cy="1490"/>
              </a:xfrm>
              <a:custGeom>
                <a:rect b="b" l="l" r="r" t="t"/>
                <a:pathLst>
                  <a:path extrusionOk="0" h="44" w="1073">
                    <a:moveTo>
                      <a:pt x="43" y="0"/>
                    </a:moveTo>
                    <a:cubicBezTo>
                      <a:pt x="0" y="0"/>
                      <a:pt x="0" y="43"/>
                      <a:pt x="43" y="43"/>
                    </a:cubicBezTo>
                    <a:lnTo>
                      <a:pt x="1030" y="43"/>
                    </a:lnTo>
                    <a:cubicBezTo>
                      <a:pt x="1073" y="43"/>
                      <a:pt x="1073" y="0"/>
                      <a:pt x="103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4" name="Google Shape;1474;p60"/>
              <p:cNvSpPr/>
              <p:nvPr/>
            </p:nvSpPr>
            <p:spPr>
              <a:xfrm>
                <a:off x="4875456" y="4527043"/>
                <a:ext cx="14560" cy="1490"/>
              </a:xfrm>
              <a:custGeom>
                <a:rect b="b" l="l" r="r" t="t"/>
                <a:pathLst>
                  <a:path extrusionOk="0" h="44" w="430">
                    <a:moveTo>
                      <a:pt x="0" y="1"/>
                    </a:moveTo>
                    <a:lnTo>
                      <a:pt x="215" y="43"/>
                    </a:lnTo>
                    <a:lnTo>
                      <a:pt x="429" y="43"/>
                    </a:lnTo>
                    <a:lnTo>
                      <a:pt x="429"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5" name="Google Shape;1475;p60"/>
              <p:cNvSpPr/>
              <p:nvPr/>
            </p:nvSpPr>
            <p:spPr>
              <a:xfrm>
                <a:off x="4832149" y="4497247"/>
                <a:ext cx="70429" cy="35282"/>
              </a:xfrm>
              <a:custGeom>
                <a:rect b="b" l="l" r="r" t="t"/>
                <a:pathLst>
                  <a:path extrusionOk="0" h="1042" w="2080">
                    <a:moveTo>
                      <a:pt x="1543" y="214"/>
                    </a:moveTo>
                    <a:cubicBezTo>
                      <a:pt x="1574" y="214"/>
                      <a:pt x="1598" y="269"/>
                      <a:pt x="1622" y="366"/>
                    </a:cubicBezTo>
                    <a:cubicBezTo>
                      <a:pt x="1751" y="494"/>
                      <a:pt x="1751" y="537"/>
                      <a:pt x="1622" y="580"/>
                    </a:cubicBezTo>
                    <a:cubicBezTo>
                      <a:pt x="1510" y="618"/>
                      <a:pt x="1398" y="655"/>
                      <a:pt x="1286" y="664"/>
                    </a:cubicBezTo>
                    <a:lnTo>
                      <a:pt x="1286" y="664"/>
                    </a:lnTo>
                    <a:cubicBezTo>
                      <a:pt x="1324" y="534"/>
                      <a:pt x="1381" y="416"/>
                      <a:pt x="1451" y="323"/>
                    </a:cubicBezTo>
                    <a:cubicBezTo>
                      <a:pt x="1488" y="248"/>
                      <a:pt x="1518" y="214"/>
                      <a:pt x="1543" y="214"/>
                    </a:cubicBezTo>
                    <a:close/>
                    <a:moveTo>
                      <a:pt x="186" y="376"/>
                    </a:moveTo>
                    <a:lnTo>
                      <a:pt x="1028" y="673"/>
                    </a:lnTo>
                    <a:lnTo>
                      <a:pt x="1028" y="673"/>
                    </a:lnTo>
                    <a:cubicBezTo>
                      <a:pt x="720" y="664"/>
                      <a:pt x="423" y="565"/>
                      <a:pt x="186" y="376"/>
                    </a:cubicBezTo>
                    <a:close/>
                    <a:moveTo>
                      <a:pt x="1778" y="0"/>
                    </a:moveTo>
                    <a:cubicBezTo>
                      <a:pt x="1741" y="0"/>
                      <a:pt x="1703" y="7"/>
                      <a:pt x="1665" y="23"/>
                    </a:cubicBezTo>
                    <a:cubicBezTo>
                      <a:pt x="1401" y="111"/>
                      <a:pt x="1257" y="400"/>
                      <a:pt x="1193" y="670"/>
                    </a:cubicBezTo>
                    <a:lnTo>
                      <a:pt x="1193" y="670"/>
                    </a:lnTo>
                    <a:cubicBezTo>
                      <a:pt x="1181" y="671"/>
                      <a:pt x="1169" y="671"/>
                      <a:pt x="1156" y="672"/>
                    </a:cubicBezTo>
                    <a:lnTo>
                      <a:pt x="1156" y="672"/>
                    </a:lnTo>
                    <a:lnTo>
                      <a:pt x="78" y="280"/>
                    </a:lnTo>
                    <a:cubicBezTo>
                      <a:pt x="69" y="271"/>
                      <a:pt x="61" y="268"/>
                      <a:pt x="53" y="268"/>
                    </a:cubicBezTo>
                    <a:cubicBezTo>
                      <a:pt x="21" y="268"/>
                      <a:pt x="1" y="323"/>
                      <a:pt x="35" y="323"/>
                    </a:cubicBezTo>
                    <a:lnTo>
                      <a:pt x="35" y="323"/>
                    </a:lnTo>
                    <a:lnTo>
                      <a:pt x="35" y="323"/>
                    </a:lnTo>
                    <a:cubicBezTo>
                      <a:pt x="305" y="592"/>
                      <a:pt x="644" y="758"/>
                      <a:pt x="1021" y="758"/>
                    </a:cubicBezTo>
                    <a:cubicBezTo>
                      <a:pt x="1063" y="758"/>
                      <a:pt x="1107" y="756"/>
                      <a:pt x="1151" y="752"/>
                    </a:cubicBezTo>
                    <a:cubicBezTo>
                      <a:pt x="1159" y="752"/>
                      <a:pt x="1167" y="752"/>
                      <a:pt x="1176" y="752"/>
                    </a:cubicBezTo>
                    <a:lnTo>
                      <a:pt x="1176" y="752"/>
                    </a:lnTo>
                    <a:cubicBezTo>
                      <a:pt x="1158" y="846"/>
                      <a:pt x="1151" y="935"/>
                      <a:pt x="1151" y="1009"/>
                    </a:cubicBezTo>
                    <a:cubicBezTo>
                      <a:pt x="1151" y="1031"/>
                      <a:pt x="1172" y="1041"/>
                      <a:pt x="1193" y="1041"/>
                    </a:cubicBezTo>
                    <a:cubicBezTo>
                      <a:pt x="1215" y="1041"/>
                      <a:pt x="1236" y="1031"/>
                      <a:pt x="1236" y="1009"/>
                    </a:cubicBezTo>
                    <a:cubicBezTo>
                      <a:pt x="1236" y="924"/>
                      <a:pt x="1246" y="838"/>
                      <a:pt x="1263" y="756"/>
                    </a:cubicBezTo>
                    <a:lnTo>
                      <a:pt x="1263" y="756"/>
                    </a:lnTo>
                    <a:lnTo>
                      <a:pt x="1494" y="838"/>
                    </a:lnTo>
                    <a:cubicBezTo>
                      <a:pt x="1537" y="838"/>
                      <a:pt x="1537" y="795"/>
                      <a:pt x="1494" y="795"/>
                    </a:cubicBezTo>
                    <a:lnTo>
                      <a:pt x="1341" y="739"/>
                    </a:lnTo>
                    <a:lnTo>
                      <a:pt x="1341" y="739"/>
                    </a:lnTo>
                    <a:cubicBezTo>
                      <a:pt x="1606" y="706"/>
                      <a:pt x="1941" y="603"/>
                      <a:pt x="2009" y="366"/>
                    </a:cubicBezTo>
                    <a:cubicBezTo>
                      <a:pt x="2079" y="154"/>
                      <a:pt x="1946" y="0"/>
                      <a:pt x="177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6" name="Google Shape;1476;p60"/>
              <p:cNvSpPr/>
              <p:nvPr/>
            </p:nvSpPr>
            <p:spPr>
              <a:xfrm>
                <a:off x="5459439" y="2739337"/>
                <a:ext cx="27562" cy="65248"/>
              </a:xfrm>
              <a:custGeom>
                <a:rect b="b" l="l" r="r" t="t"/>
                <a:pathLst>
                  <a:path extrusionOk="0" h="1927" w="814">
                    <a:moveTo>
                      <a:pt x="744" y="0"/>
                    </a:moveTo>
                    <a:cubicBezTo>
                      <a:pt x="728" y="0"/>
                      <a:pt x="706" y="11"/>
                      <a:pt x="685" y="32"/>
                    </a:cubicBezTo>
                    <a:cubicBezTo>
                      <a:pt x="602" y="281"/>
                      <a:pt x="0" y="1927"/>
                      <a:pt x="690" y="1927"/>
                    </a:cubicBezTo>
                    <a:cubicBezTo>
                      <a:pt x="715" y="1927"/>
                      <a:pt x="742" y="1924"/>
                      <a:pt x="771" y="1920"/>
                    </a:cubicBezTo>
                    <a:cubicBezTo>
                      <a:pt x="814" y="1877"/>
                      <a:pt x="814" y="1791"/>
                      <a:pt x="771" y="1791"/>
                    </a:cubicBezTo>
                    <a:cubicBezTo>
                      <a:pt x="299" y="1705"/>
                      <a:pt x="728" y="333"/>
                      <a:pt x="771" y="32"/>
                    </a:cubicBezTo>
                    <a:cubicBezTo>
                      <a:pt x="771" y="11"/>
                      <a:pt x="760" y="0"/>
                      <a:pt x="74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7" name="Google Shape;1477;p60"/>
              <p:cNvSpPr/>
              <p:nvPr/>
            </p:nvSpPr>
            <p:spPr>
              <a:xfrm>
                <a:off x="5011980" y="3113727"/>
                <a:ext cx="347200" cy="331963"/>
              </a:xfrm>
              <a:custGeom>
                <a:rect b="b" l="l" r="r" t="t"/>
                <a:pathLst>
                  <a:path extrusionOk="0" h="9804" w="10254">
                    <a:moveTo>
                      <a:pt x="1802" y="0"/>
                    </a:moveTo>
                    <a:lnTo>
                      <a:pt x="1" y="129"/>
                    </a:lnTo>
                    <a:cubicBezTo>
                      <a:pt x="1" y="129"/>
                      <a:pt x="1842" y="9803"/>
                      <a:pt x="5748" y="9803"/>
                    </a:cubicBezTo>
                    <a:cubicBezTo>
                      <a:pt x="5930" y="9803"/>
                      <a:pt x="6116" y="9782"/>
                      <a:pt x="6307" y="9738"/>
                    </a:cubicBezTo>
                    <a:cubicBezTo>
                      <a:pt x="9481" y="8966"/>
                      <a:pt x="10254" y="2231"/>
                      <a:pt x="10254" y="2231"/>
                    </a:cubicBezTo>
                    <a:lnTo>
                      <a:pt x="10254" y="2231"/>
                    </a:lnTo>
                    <a:lnTo>
                      <a:pt x="6478" y="3561"/>
                    </a:lnTo>
                    <a:cubicBezTo>
                      <a:pt x="6478" y="3561"/>
                      <a:pt x="6316" y="6521"/>
                      <a:pt x="5537" y="6521"/>
                    </a:cubicBezTo>
                    <a:cubicBezTo>
                      <a:pt x="5422" y="6521"/>
                      <a:pt x="5293" y="6456"/>
                      <a:pt x="5149" y="6306"/>
                    </a:cubicBezTo>
                    <a:cubicBezTo>
                      <a:pt x="4677" y="5834"/>
                      <a:pt x="1802" y="0"/>
                      <a:pt x="1802" y="0"/>
                    </a:cubicBezTo>
                    <a:close/>
                  </a:path>
                </a:pathLst>
              </a:custGeom>
              <a:solidFill>
                <a:srgbClr val="CA6E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8" name="Google Shape;1478;p60"/>
              <p:cNvSpPr/>
              <p:nvPr/>
            </p:nvSpPr>
            <p:spPr>
              <a:xfrm>
                <a:off x="5232781" y="2980657"/>
                <a:ext cx="168521" cy="182472"/>
              </a:xfrm>
              <a:custGeom>
                <a:rect b="b" l="l" r="r" t="t"/>
                <a:pathLst>
                  <a:path extrusionOk="0" h="5389" w="4977">
                    <a:moveTo>
                      <a:pt x="4461" y="1"/>
                    </a:moveTo>
                    <a:cubicBezTo>
                      <a:pt x="3301" y="1"/>
                      <a:pt x="548" y="344"/>
                      <a:pt x="43" y="3544"/>
                    </a:cubicBezTo>
                    <a:lnTo>
                      <a:pt x="0" y="5174"/>
                    </a:lnTo>
                    <a:lnTo>
                      <a:pt x="3990" y="5389"/>
                    </a:lnTo>
                    <a:lnTo>
                      <a:pt x="4977" y="26"/>
                    </a:lnTo>
                    <a:cubicBezTo>
                      <a:pt x="4977" y="26"/>
                      <a:pt x="4779" y="1"/>
                      <a:pt x="446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9" name="Google Shape;1479;p60"/>
              <p:cNvSpPr/>
              <p:nvPr/>
            </p:nvSpPr>
            <p:spPr>
              <a:xfrm>
                <a:off x="5209519" y="3094833"/>
                <a:ext cx="164187" cy="178713"/>
              </a:xfrm>
              <a:custGeom>
                <a:rect b="b" l="l" r="r" t="t"/>
                <a:pathLst>
                  <a:path extrusionOk="0" h="5278" w="4849">
                    <a:moveTo>
                      <a:pt x="773" y="1"/>
                    </a:moveTo>
                    <a:lnTo>
                      <a:pt x="1" y="5277"/>
                    </a:lnTo>
                    <a:lnTo>
                      <a:pt x="4505" y="4934"/>
                    </a:lnTo>
                    <a:lnTo>
                      <a:pt x="4849" y="1545"/>
                    </a:lnTo>
                    <a:lnTo>
                      <a:pt x="773"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0" name="Google Shape;1480;p60"/>
              <p:cNvSpPr/>
              <p:nvPr/>
            </p:nvSpPr>
            <p:spPr>
              <a:xfrm>
                <a:off x="4956754" y="2966842"/>
                <a:ext cx="117731" cy="162900"/>
              </a:xfrm>
              <a:custGeom>
                <a:rect b="b" l="l" r="r" t="t"/>
                <a:pathLst>
                  <a:path extrusionOk="0" h="4811" w="3477">
                    <a:moveTo>
                      <a:pt x="886" y="0"/>
                    </a:moveTo>
                    <a:cubicBezTo>
                      <a:pt x="877" y="0"/>
                      <a:pt x="868" y="2"/>
                      <a:pt x="860" y="5"/>
                    </a:cubicBezTo>
                    <a:cubicBezTo>
                      <a:pt x="559" y="91"/>
                      <a:pt x="1460" y="2022"/>
                      <a:pt x="1289" y="2107"/>
                    </a:cubicBezTo>
                    <a:cubicBezTo>
                      <a:pt x="1286" y="2109"/>
                      <a:pt x="1283" y="2110"/>
                      <a:pt x="1280" y="2110"/>
                    </a:cubicBezTo>
                    <a:cubicBezTo>
                      <a:pt x="1140" y="2110"/>
                      <a:pt x="685" y="220"/>
                      <a:pt x="559" y="220"/>
                    </a:cubicBezTo>
                    <a:cubicBezTo>
                      <a:pt x="345" y="306"/>
                      <a:pt x="860" y="2322"/>
                      <a:pt x="860" y="2408"/>
                    </a:cubicBezTo>
                    <a:cubicBezTo>
                      <a:pt x="860" y="2410"/>
                      <a:pt x="859" y="2411"/>
                      <a:pt x="859" y="2411"/>
                    </a:cubicBezTo>
                    <a:cubicBezTo>
                      <a:pt x="833" y="2411"/>
                      <a:pt x="302" y="778"/>
                      <a:pt x="302" y="778"/>
                    </a:cubicBezTo>
                    <a:cubicBezTo>
                      <a:pt x="269" y="745"/>
                      <a:pt x="243" y="730"/>
                      <a:pt x="223" y="730"/>
                    </a:cubicBezTo>
                    <a:cubicBezTo>
                      <a:pt x="1" y="730"/>
                      <a:pt x="452" y="2512"/>
                      <a:pt x="688" y="3180"/>
                    </a:cubicBezTo>
                    <a:cubicBezTo>
                      <a:pt x="988" y="3781"/>
                      <a:pt x="1331" y="4295"/>
                      <a:pt x="1760" y="4810"/>
                    </a:cubicBezTo>
                    <a:lnTo>
                      <a:pt x="3433" y="4338"/>
                    </a:lnTo>
                    <a:cubicBezTo>
                      <a:pt x="3476" y="3823"/>
                      <a:pt x="3476" y="3309"/>
                      <a:pt x="3433" y="2794"/>
                    </a:cubicBezTo>
                    <a:cubicBezTo>
                      <a:pt x="3319" y="2526"/>
                      <a:pt x="2623" y="1232"/>
                      <a:pt x="2505" y="1232"/>
                    </a:cubicBezTo>
                    <a:cubicBezTo>
                      <a:pt x="2491" y="1232"/>
                      <a:pt x="2485" y="1251"/>
                      <a:pt x="2490" y="1292"/>
                    </a:cubicBezTo>
                    <a:cubicBezTo>
                      <a:pt x="2490" y="1679"/>
                      <a:pt x="2962" y="2622"/>
                      <a:pt x="2790" y="2622"/>
                    </a:cubicBezTo>
                    <a:cubicBezTo>
                      <a:pt x="2618" y="2622"/>
                      <a:pt x="2533" y="2536"/>
                      <a:pt x="2447" y="2322"/>
                    </a:cubicBezTo>
                    <a:cubicBezTo>
                      <a:pt x="2364" y="2116"/>
                      <a:pt x="1689" y="210"/>
                      <a:pt x="1445" y="210"/>
                    </a:cubicBezTo>
                    <a:cubicBezTo>
                      <a:pt x="1435" y="210"/>
                      <a:pt x="1426" y="213"/>
                      <a:pt x="1417" y="220"/>
                    </a:cubicBezTo>
                    <a:cubicBezTo>
                      <a:pt x="1289" y="306"/>
                      <a:pt x="2018" y="2022"/>
                      <a:pt x="1803" y="2022"/>
                    </a:cubicBezTo>
                    <a:cubicBezTo>
                      <a:pt x="1801" y="2022"/>
                      <a:pt x="1799" y="2022"/>
                      <a:pt x="1797" y="2022"/>
                    </a:cubicBezTo>
                    <a:cubicBezTo>
                      <a:pt x="1587" y="2022"/>
                      <a:pt x="1181" y="0"/>
                      <a:pt x="886" y="0"/>
                    </a:cubicBezTo>
                    <a:close/>
                  </a:path>
                </a:pathLst>
              </a:custGeom>
              <a:solidFill>
                <a:srgbClr val="CA6E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1" name="Google Shape;1481;p60"/>
              <p:cNvSpPr/>
              <p:nvPr/>
            </p:nvSpPr>
            <p:spPr>
              <a:xfrm>
                <a:off x="5014892" y="3058535"/>
                <a:ext cx="27630" cy="36332"/>
              </a:xfrm>
              <a:custGeom>
                <a:rect b="b" l="l" r="r" t="t"/>
                <a:pathLst>
                  <a:path extrusionOk="0" h="1073" w="816">
                    <a:moveTo>
                      <a:pt x="730" y="0"/>
                    </a:moveTo>
                    <a:cubicBezTo>
                      <a:pt x="301" y="129"/>
                      <a:pt x="1" y="601"/>
                      <a:pt x="86" y="1073"/>
                    </a:cubicBezTo>
                    <a:lnTo>
                      <a:pt x="172" y="1073"/>
                    </a:lnTo>
                    <a:cubicBezTo>
                      <a:pt x="129" y="644"/>
                      <a:pt x="387" y="215"/>
                      <a:pt x="773" y="43"/>
                    </a:cubicBezTo>
                    <a:cubicBezTo>
                      <a:pt x="816" y="43"/>
                      <a:pt x="773" y="0"/>
                      <a:pt x="77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2" name="Google Shape;1482;p60"/>
              <p:cNvSpPr/>
              <p:nvPr/>
            </p:nvSpPr>
            <p:spPr>
              <a:xfrm>
                <a:off x="5157287" y="4441022"/>
                <a:ext cx="200433" cy="196103"/>
              </a:xfrm>
              <a:custGeom>
                <a:rect b="b" l="l" r="r" t="t"/>
                <a:pathLst>
                  <a:path extrusionOk="0" h="7472" w="7637">
                    <a:moveTo>
                      <a:pt x="3831" y="1"/>
                    </a:moveTo>
                    <a:cubicBezTo>
                      <a:pt x="1841" y="1"/>
                      <a:pt x="170" y="1559"/>
                      <a:pt x="87" y="3565"/>
                    </a:cubicBezTo>
                    <a:cubicBezTo>
                      <a:pt x="1" y="5624"/>
                      <a:pt x="1588" y="7383"/>
                      <a:pt x="3647" y="7468"/>
                    </a:cubicBezTo>
                    <a:cubicBezTo>
                      <a:pt x="3701" y="7471"/>
                      <a:pt x="3754" y="7472"/>
                      <a:pt x="3807" y="7472"/>
                    </a:cubicBezTo>
                    <a:cubicBezTo>
                      <a:pt x="5796" y="7472"/>
                      <a:pt x="7468" y="5914"/>
                      <a:pt x="7551" y="3908"/>
                    </a:cubicBezTo>
                    <a:cubicBezTo>
                      <a:pt x="7637" y="1849"/>
                      <a:pt x="6050" y="133"/>
                      <a:pt x="3991" y="4"/>
                    </a:cubicBezTo>
                    <a:cubicBezTo>
                      <a:pt x="3937" y="2"/>
                      <a:pt x="3884" y="1"/>
                      <a:pt x="3831" y="1"/>
                    </a:cubicBezTo>
                    <a:close/>
                  </a:path>
                </a:pathLst>
              </a:cu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3" name="Google Shape;1483;p60"/>
              <p:cNvSpPr/>
              <p:nvPr/>
            </p:nvSpPr>
            <p:spPr>
              <a:xfrm>
                <a:off x="5209519" y="3224111"/>
                <a:ext cx="540406" cy="274063"/>
              </a:xfrm>
              <a:custGeom>
                <a:rect b="b" l="l" r="r" t="t"/>
                <a:pathLst>
                  <a:path extrusionOk="0" h="8094" w="15960">
                    <a:moveTo>
                      <a:pt x="12098" y="1"/>
                    </a:moveTo>
                    <a:cubicBezTo>
                      <a:pt x="12099" y="1"/>
                      <a:pt x="12570" y="5020"/>
                      <a:pt x="11927" y="5492"/>
                    </a:cubicBezTo>
                    <a:cubicBezTo>
                      <a:pt x="10940" y="6221"/>
                      <a:pt x="2360" y="5406"/>
                      <a:pt x="1" y="7636"/>
                    </a:cubicBezTo>
                    <a:cubicBezTo>
                      <a:pt x="1" y="7636"/>
                      <a:pt x="5430" y="8093"/>
                      <a:pt x="9821" y="8093"/>
                    </a:cubicBezTo>
                    <a:cubicBezTo>
                      <a:pt x="12423" y="8093"/>
                      <a:pt x="14660" y="7933"/>
                      <a:pt x="15187" y="7422"/>
                    </a:cubicBezTo>
                    <a:cubicBezTo>
                      <a:pt x="15959" y="6693"/>
                      <a:pt x="15488" y="172"/>
                      <a:pt x="15488" y="172"/>
                    </a:cubicBezTo>
                    <a:lnTo>
                      <a:pt x="12098" y="1"/>
                    </a:lnTo>
                    <a:close/>
                  </a:path>
                </a:pathLst>
              </a:custGeom>
              <a:solidFill>
                <a:srgbClr val="CA6E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4" name="Google Shape;1484;p60"/>
              <p:cNvSpPr/>
              <p:nvPr/>
            </p:nvSpPr>
            <p:spPr>
              <a:xfrm>
                <a:off x="5218250" y="4500671"/>
                <a:ext cx="78508" cy="76812"/>
              </a:xfrm>
              <a:custGeom>
                <a:rect b="b" l="l" r="r" t="t"/>
                <a:pathLst>
                  <a:path extrusionOk="0" h="7472" w="7637">
                    <a:moveTo>
                      <a:pt x="3831" y="1"/>
                    </a:moveTo>
                    <a:cubicBezTo>
                      <a:pt x="1841" y="1"/>
                      <a:pt x="170" y="1559"/>
                      <a:pt x="87" y="3565"/>
                    </a:cubicBezTo>
                    <a:cubicBezTo>
                      <a:pt x="1" y="5624"/>
                      <a:pt x="1588" y="7383"/>
                      <a:pt x="3647" y="7468"/>
                    </a:cubicBezTo>
                    <a:cubicBezTo>
                      <a:pt x="3701" y="7471"/>
                      <a:pt x="3754" y="7472"/>
                      <a:pt x="3807" y="7472"/>
                    </a:cubicBezTo>
                    <a:cubicBezTo>
                      <a:pt x="5796" y="7472"/>
                      <a:pt x="7468" y="5914"/>
                      <a:pt x="7551" y="3908"/>
                    </a:cubicBezTo>
                    <a:cubicBezTo>
                      <a:pt x="7637" y="1849"/>
                      <a:pt x="6050" y="133"/>
                      <a:pt x="3991" y="4"/>
                    </a:cubicBezTo>
                    <a:cubicBezTo>
                      <a:pt x="3937" y="2"/>
                      <a:pt x="3884" y="1"/>
                      <a:pt x="383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85" name="Google Shape;1485;p60"/>
              <p:cNvGrpSpPr/>
              <p:nvPr/>
            </p:nvGrpSpPr>
            <p:grpSpPr>
              <a:xfrm>
                <a:off x="5408548" y="3728151"/>
                <a:ext cx="729404" cy="830900"/>
                <a:chOff x="5499848" y="6409126"/>
                <a:chExt cx="729404" cy="830900"/>
              </a:xfrm>
            </p:grpSpPr>
            <p:sp>
              <p:nvSpPr>
                <p:cNvPr id="1486" name="Google Shape;1486;p60"/>
                <p:cNvSpPr/>
                <p:nvPr/>
              </p:nvSpPr>
              <p:spPr>
                <a:xfrm>
                  <a:off x="5815051" y="6776608"/>
                  <a:ext cx="76998" cy="77032"/>
                </a:xfrm>
                <a:custGeom>
                  <a:rect b="b" l="l" r="r" t="t"/>
                  <a:pathLst>
                    <a:path extrusionOk="0" h="2275" w="2274">
                      <a:moveTo>
                        <a:pt x="1116" y="1"/>
                      </a:moveTo>
                      <a:cubicBezTo>
                        <a:pt x="515" y="1"/>
                        <a:pt x="0" y="515"/>
                        <a:pt x="0" y="1116"/>
                      </a:cubicBezTo>
                      <a:cubicBezTo>
                        <a:pt x="0" y="1759"/>
                        <a:pt x="515" y="2274"/>
                        <a:pt x="1116" y="2274"/>
                      </a:cubicBezTo>
                      <a:cubicBezTo>
                        <a:pt x="1759" y="2274"/>
                        <a:pt x="2274" y="1759"/>
                        <a:pt x="2274" y="1116"/>
                      </a:cubicBezTo>
                      <a:cubicBezTo>
                        <a:pt x="2274" y="515"/>
                        <a:pt x="1759" y="1"/>
                        <a:pt x="111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7" name="Google Shape;1487;p60"/>
                <p:cNvSpPr/>
                <p:nvPr/>
              </p:nvSpPr>
              <p:spPr>
                <a:xfrm>
                  <a:off x="5876033" y="6661857"/>
                  <a:ext cx="321061" cy="146749"/>
                </a:xfrm>
                <a:custGeom>
                  <a:rect b="b" l="l" r="r" t="t"/>
                  <a:pathLst>
                    <a:path extrusionOk="0" h="4334" w="9482">
                      <a:moveTo>
                        <a:pt x="9482" y="1"/>
                      </a:moveTo>
                      <a:lnTo>
                        <a:pt x="9482" y="1"/>
                      </a:lnTo>
                      <a:cubicBezTo>
                        <a:pt x="9481" y="1"/>
                        <a:pt x="7337" y="944"/>
                        <a:pt x="4720" y="2146"/>
                      </a:cubicBezTo>
                      <a:cubicBezTo>
                        <a:pt x="2103" y="3347"/>
                        <a:pt x="1" y="4291"/>
                        <a:pt x="1" y="4333"/>
                      </a:cubicBezTo>
                      <a:cubicBezTo>
                        <a:pt x="1" y="4333"/>
                        <a:pt x="2146" y="3390"/>
                        <a:pt x="4763" y="2188"/>
                      </a:cubicBezTo>
                      <a:cubicBezTo>
                        <a:pt x="7380" y="987"/>
                        <a:pt x="9482" y="44"/>
                        <a:pt x="9482"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8" name="Google Shape;1488;p60"/>
                <p:cNvSpPr/>
                <p:nvPr/>
              </p:nvSpPr>
              <p:spPr>
                <a:xfrm>
                  <a:off x="5874610" y="6740209"/>
                  <a:ext cx="337009" cy="74289"/>
                </a:xfrm>
                <a:custGeom>
                  <a:rect b="b" l="l" r="r" t="t"/>
                  <a:pathLst>
                    <a:path extrusionOk="0" h="2194" w="9953">
                      <a:moveTo>
                        <a:pt x="9943" y="1"/>
                      </a:moveTo>
                      <a:cubicBezTo>
                        <a:pt x="9777" y="1"/>
                        <a:pt x="7615" y="499"/>
                        <a:pt x="4976" y="1076"/>
                      </a:cubicBezTo>
                      <a:cubicBezTo>
                        <a:pt x="2231" y="1676"/>
                        <a:pt x="0" y="2191"/>
                        <a:pt x="0" y="2191"/>
                      </a:cubicBezTo>
                      <a:cubicBezTo>
                        <a:pt x="2" y="2193"/>
                        <a:pt x="7" y="2194"/>
                        <a:pt x="15" y="2194"/>
                      </a:cubicBezTo>
                      <a:cubicBezTo>
                        <a:pt x="215" y="2194"/>
                        <a:pt x="2338" y="1696"/>
                        <a:pt x="4976" y="1119"/>
                      </a:cubicBezTo>
                      <a:cubicBezTo>
                        <a:pt x="7722" y="518"/>
                        <a:pt x="9953" y="3"/>
                        <a:pt x="9953" y="3"/>
                      </a:cubicBezTo>
                      <a:cubicBezTo>
                        <a:pt x="9953" y="2"/>
                        <a:pt x="9949" y="1"/>
                        <a:pt x="994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9" name="Google Shape;1489;p60"/>
                <p:cNvSpPr/>
                <p:nvPr/>
              </p:nvSpPr>
              <p:spPr>
                <a:xfrm>
                  <a:off x="5868978" y="6817313"/>
                  <a:ext cx="360274" cy="14575"/>
                </a:xfrm>
                <a:custGeom>
                  <a:rect b="b" l="l" r="r" t="t"/>
                  <a:pathLst>
                    <a:path extrusionOk="0" h="147" w="10254">
                      <a:moveTo>
                        <a:pt x="0" y="0"/>
                      </a:moveTo>
                      <a:cubicBezTo>
                        <a:pt x="0" y="43"/>
                        <a:pt x="2317" y="86"/>
                        <a:pt x="5148" y="86"/>
                      </a:cubicBezTo>
                      <a:cubicBezTo>
                        <a:pt x="7150" y="117"/>
                        <a:pt x="8874" y="147"/>
                        <a:pt x="9711" y="147"/>
                      </a:cubicBezTo>
                      <a:cubicBezTo>
                        <a:pt x="10058" y="147"/>
                        <a:pt x="10253" y="142"/>
                        <a:pt x="10253" y="129"/>
                      </a:cubicBezTo>
                      <a:cubicBezTo>
                        <a:pt x="10253" y="129"/>
                        <a:pt x="7980" y="86"/>
                        <a:pt x="5148" y="43"/>
                      </a:cubicBezTo>
                      <a:cubicBezTo>
                        <a:pt x="2317" y="0"/>
                        <a:pt x="0" y="0"/>
                        <a:pt x="0"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0" name="Google Shape;1490;p60"/>
                <p:cNvSpPr/>
                <p:nvPr/>
              </p:nvSpPr>
              <p:spPr>
                <a:xfrm>
                  <a:off x="5865899" y="6822901"/>
                  <a:ext cx="342794" cy="97551"/>
                </a:xfrm>
                <a:custGeom>
                  <a:rect b="b" l="l" r="r" t="t"/>
                  <a:pathLst>
                    <a:path extrusionOk="0" h="2360" w="8495">
                      <a:moveTo>
                        <a:pt x="1" y="0"/>
                      </a:moveTo>
                      <a:lnTo>
                        <a:pt x="1" y="0"/>
                      </a:lnTo>
                      <a:cubicBezTo>
                        <a:pt x="945" y="300"/>
                        <a:pt x="2232" y="687"/>
                        <a:pt x="3647" y="1073"/>
                      </a:cubicBezTo>
                      <a:cubicBezTo>
                        <a:pt x="5106" y="1502"/>
                        <a:pt x="6393" y="1845"/>
                        <a:pt x="7379" y="2102"/>
                      </a:cubicBezTo>
                      <a:lnTo>
                        <a:pt x="8495" y="2360"/>
                      </a:lnTo>
                      <a:lnTo>
                        <a:pt x="7379" y="2059"/>
                      </a:lnTo>
                      <a:cubicBezTo>
                        <a:pt x="6436" y="1802"/>
                        <a:pt x="5106" y="1459"/>
                        <a:pt x="3690" y="1073"/>
                      </a:cubicBezTo>
                      <a:cubicBezTo>
                        <a:pt x="2232" y="644"/>
                        <a:pt x="945" y="258"/>
                        <a:pt x="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1" name="Google Shape;1491;p60"/>
                <p:cNvSpPr/>
                <p:nvPr/>
              </p:nvSpPr>
              <p:spPr>
                <a:xfrm>
                  <a:off x="5877500" y="6827475"/>
                  <a:ext cx="305397" cy="180154"/>
                </a:xfrm>
                <a:custGeom>
                  <a:rect b="b" l="l" r="r" t="t"/>
                  <a:pathLst>
                    <a:path extrusionOk="0" h="5234" w="8796">
                      <a:moveTo>
                        <a:pt x="1" y="0"/>
                      </a:moveTo>
                      <a:lnTo>
                        <a:pt x="258" y="215"/>
                      </a:lnTo>
                      <a:cubicBezTo>
                        <a:pt x="473" y="343"/>
                        <a:pt x="773" y="601"/>
                        <a:pt x="1159" y="901"/>
                      </a:cubicBezTo>
                      <a:cubicBezTo>
                        <a:pt x="2017" y="1459"/>
                        <a:pt x="3132" y="2231"/>
                        <a:pt x="4377" y="2960"/>
                      </a:cubicBezTo>
                      <a:cubicBezTo>
                        <a:pt x="5664" y="3689"/>
                        <a:pt x="6865" y="4333"/>
                        <a:pt x="7723" y="4762"/>
                      </a:cubicBezTo>
                      <a:cubicBezTo>
                        <a:pt x="8195" y="4976"/>
                        <a:pt x="8538" y="5105"/>
                        <a:pt x="8795" y="5234"/>
                      </a:cubicBezTo>
                      <a:lnTo>
                        <a:pt x="7766" y="4719"/>
                      </a:lnTo>
                      <a:cubicBezTo>
                        <a:pt x="6865" y="4290"/>
                        <a:pt x="5706" y="3646"/>
                        <a:pt x="4419" y="2917"/>
                      </a:cubicBezTo>
                      <a:cubicBezTo>
                        <a:pt x="3132" y="2145"/>
                        <a:pt x="1974" y="1373"/>
                        <a:pt x="1202" y="858"/>
                      </a:cubicBezTo>
                      <a:lnTo>
                        <a:pt x="258" y="172"/>
                      </a:lnTo>
                      <a:lnTo>
                        <a:pt x="1" y="0"/>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2" name="Google Shape;1492;p60"/>
                <p:cNvSpPr/>
                <p:nvPr/>
              </p:nvSpPr>
              <p:spPr>
                <a:xfrm>
                  <a:off x="5861500" y="6815425"/>
                  <a:ext cx="254220" cy="261253"/>
                </a:xfrm>
                <a:custGeom>
                  <a:rect b="b" l="l" r="r" t="t"/>
                  <a:pathLst>
                    <a:path extrusionOk="0" h="7294" w="8066">
                      <a:moveTo>
                        <a:pt x="1" y="1"/>
                      </a:moveTo>
                      <a:cubicBezTo>
                        <a:pt x="1" y="43"/>
                        <a:pt x="1803" y="1674"/>
                        <a:pt x="3991" y="3690"/>
                      </a:cubicBezTo>
                      <a:cubicBezTo>
                        <a:pt x="6221" y="5663"/>
                        <a:pt x="8023" y="7293"/>
                        <a:pt x="8023" y="7293"/>
                      </a:cubicBezTo>
                      <a:cubicBezTo>
                        <a:pt x="8066" y="7293"/>
                        <a:pt x="6264" y="5663"/>
                        <a:pt x="4033" y="3647"/>
                      </a:cubicBezTo>
                      <a:cubicBezTo>
                        <a:pt x="1846" y="1631"/>
                        <a:pt x="44" y="1"/>
                        <a:pt x="1"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3" name="Google Shape;1493;p60"/>
                <p:cNvSpPr/>
                <p:nvPr/>
              </p:nvSpPr>
              <p:spPr>
                <a:xfrm>
                  <a:off x="5878950" y="6840525"/>
                  <a:ext cx="188826" cy="310890"/>
                </a:xfrm>
                <a:custGeom>
                  <a:rect b="b" l="l" r="r" t="t"/>
                  <a:pathLst>
                    <a:path extrusionOk="0" h="8924" w="5407">
                      <a:moveTo>
                        <a:pt x="1" y="0"/>
                      </a:moveTo>
                      <a:lnTo>
                        <a:pt x="129" y="300"/>
                      </a:lnTo>
                      <a:lnTo>
                        <a:pt x="730" y="1287"/>
                      </a:lnTo>
                      <a:lnTo>
                        <a:pt x="2746" y="4633"/>
                      </a:lnTo>
                      <a:lnTo>
                        <a:pt x="4763" y="7936"/>
                      </a:lnTo>
                      <a:lnTo>
                        <a:pt x="5406" y="8923"/>
                      </a:lnTo>
                      <a:lnTo>
                        <a:pt x="4805" y="7894"/>
                      </a:lnTo>
                      <a:lnTo>
                        <a:pt x="2789" y="4590"/>
                      </a:lnTo>
                      <a:lnTo>
                        <a:pt x="773" y="1287"/>
                      </a:lnTo>
                      <a:lnTo>
                        <a:pt x="172" y="300"/>
                      </a:lnTo>
                      <a:lnTo>
                        <a:pt x="1" y="0"/>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4" name="Google Shape;1494;p60"/>
                <p:cNvSpPr/>
                <p:nvPr/>
              </p:nvSpPr>
              <p:spPr>
                <a:xfrm>
                  <a:off x="5868775" y="6847775"/>
                  <a:ext cx="139478" cy="339949"/>
                </a:xfrm>
                <a:custGeom>
                  <a:rect b="b" l="l" r="r" t="t"/>
                  <a:pathLst>
                    <a:path extrusionOk="0" h="8495" w="3304">
                      <a:moveTo>
                        <a:pt x="0" y="1"/>
                      </a:moveTo>
                      <a:lnTo>
                        <a:pt x="0" y="86"/>
                      </a:lnTo>
                      <a:lnTo>
                        <a:pt x="129" y="387"/>
                      </a:lnTo>
                      <a:lnTo>
                        <a:pt x="43" y="86"/>
                      </a:lnTo>
                      <a:lnTo>
                        <a:pt x="0" y="1"/>
                      </a:lnTo>
                      <a:close/>
                      <a:moveTo>
                        <a:pt x="129" y="387"/>
                      </a:moveTo>
                      <a:lnTo>
                        <a:pt x="515" y="1459"/>
                      </a:lnTo>
                      <a:cubicBezTo>
                        <a:pt x="858" y="2360"/>
                        <a:pt x="1330" y="3647"/>
                        <a:pt x="1888" y="4977"/>
                      </a:cubicBezTo>
                      <a:cubicBezTo>
                        <a:pt x="2403" y="6350"/>
                        <a:pt x="2918" y="7594"/>
                        <a:pt x="3304" y="8495"/>
                      </a:cubicBezTo>
                      <a:lnTo>
                        <a:pt x="1931" y="4977"/>
                      </a:lnTo>
                      <a:lnTo>
                        <a:pt x="558" y="1459"/>
                      </a:lnTo>
                      <a:lnTo>
                        <a:pt x="129" y="387"/>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5" name="Google Shape;1495;p60"/>
                <p:cNvSpPr/>
                <p:nvPr/>
              </p:nvSpPr>
              <p:spPr>
                <a:xfrm>
                  <a:off x="5868786" y="6834712"/>
                  <a:ext cx="58138" cy="384954"/>
                </a:xfrm>
                <a:custGeom>
                  <a:rect b="b" l="l" r="r" t="t"/>
                  <a:pathLst>
                    <a:path extrusionOk="0" h="11369" w="1717">
                      <a:moveTo>
                        <a:pt x="0" y="1"/>
                      </a:moveTo>
                      <a:lnTo>
                        <a:pt x="0" y="1"/>
                      </a:lnTo>
                      <a:cubicBezTo>
                        <a:pt x="1" y="2"/>
                        <a:pt x="344" y="2532"/>
                        <a:pt x="816" y="5706"/>
                      </a:cubicBezTo>
                      <a:cubicBezTo>
                        <a:pt x="1287" y="8838"/>
                        <a:pt x="1674" y="11369"/>
                        <a:pt x="1674" y="11369"/>
                      </a:cubicBezTo>
                      <a:cubicBezTo>
                        <a:pt x="1716" y="11369"/>
                        <a:pt x="1330" y="8838"/>
                        <a:pt x="858" y="5706"/>
                      </a:cubicBezTo>
                      <a:cubicBezTo>
                        <a:pt x="430" y="2532"/>
                        <a:pt x="1" y="2"/>
                        <a:pt x="0"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6" name="Google Shape;1496;p60"/>
                <p:cNvSpPr/>
                <p:nvPr/>
              </p:nvSpPr>
              <p:spPr>
                <a:xfrm>
                  <a:off x="5851324" y="6822126"/>
                  <a:ext cx="14575" cy="417900"/>
                </a:xfrm>
                <a:custGeom>
                  <a:rect b="b" l="l" r="r" t="t"/>
                  <a:pathLst>
                    <a:path extrusionOk="0" h="10897" w="344">
                      <a:moveTo>
                        <a:pt x="129" y="0"/>
                      </a:moveTo>
                      <a:lnTo>
                        <a:pt x="125" y="130"/>
                      </a:lnTo>
                      <a:lnTo>
                        <a:pt x="125" y="130"/>
                      </a:lnTo>
                      <a:cubicBezTo>
                        <a:pt x="128" y="85"/>
                        <a:pt x="129" y="42"/>
                        <a:pt x="129" y="0"/>
                      </a:cubicBezTo>
                      <a:close/>
                      <a:moveTo>
                        <a:pt x="125" y="130"/>
                      </a:moveTo>
                      <a:cubicBezTo>
                        <a:pt x="107" y="411"/>
                        <a:pt x="43" y="764"/>
                        <a:pt x="43" y="1244"/>
                      </a:cubicBezTo>
                      <a:cubicBezTo>
                        <a:pt x="0" y="2231"/>
                        <a:pt x="0" y="3689"/>
                        <a:pt x="0" y="5234"/>
                      </a:cubicBezTo>
                      <a:cubicBezTo>
                        <a:pt x="43" y="6821"/>
                        <a:pt x="129" y="8237"/>
                        <a:pt x="215" y="9223"/>
                      </a:cubicBezTo>
                      <a:cubicBezTo>
                        <a:pt x="129" y="8237"/>
                        <a:pt x="86" y="6821"/>
                        <a:pt x="43" y="5234"/>
                      </a:cubicBezTo>
                      <a:cubicBezTo>
                        <a:pt x="0" y="3689"/>
                        <a:pt x="43" y="2274"/>
                        <a:pt x="86" y="1244"/>
                      </a:cubicBezTo>
                      <a:lnTo>
                        <a:pt x="125" y="130"/>
                      </a:lnTo>
                      <a:close/>
                      <a:moveTo>
                        <a:pt x="215" y="9223"/>
                      </a:moveTo>
                      <a:lnTo>
                        <a:pt x="240" y="9593"/>
                      </a:lnTo>
                      <a:lnTo>
                        <a:pt x="240" y="9593"/>
                      </a:lnTo>
                      <a:cubicBezTo>
                        <a:pt x="234" y="9475"/>
                        <a:pt x="226" y="9352"/>
                        <a:pt x="215" y="9223"/>
                      </a:cubicBezTo>
                      <a:close/>
                      <a:moveTo>
                        <a:pt x="240" y="9593"/>
                      </a:moveTo>
                      <a:lnTo>
                        <a:pt x="240" y="9593"/>
                      </a:lnTo>
                      <a:cubicBezTo>
                        <a:pt x="261" y="9944"/>
                        <a:pt x="269" y="10242"/>
                        <a:pt x="301" y="10467"/>
                      </a:cubicBezTo>
                      <a:lnTo>
                        <a:pt x="240" y="9593"/>
                      </a:lnTo>
                      <a:close/>
                      <a:moveTo>
                        <a:pt x="301" y="10467"/>
                      </a:moveTo>
                      <a:lnTo>
                        <a:pt x="301" y="10768"/>
                      </a:lnTo>
                      <a:cubicBezTo>
                        <a:pt x="344" y="10853"/>
                        <a:pt x="344" y="10896"/>
                        <a:pt x="344" y="10896"/>
                      </a:cubicBezTo>
                      <a:lnTo>
                        <a:pt x="344" y="10768"/>
                      </a:lnTo>
                      <a:lnTo>
                        <a:pt x="301" y="10467"/>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7" name="Google Shape;1497;p60"/>
                <p:cNvSpPr/>
                <p:nvPr/>
              </p:nvSpPr>
              <p:spPr>
                <a:xfrm>
                  <a:off x="5754938" y="6839075"/>
                  <a:ext cx="94987" cy="376246"/>
                </a:xfrm>
                <a:custGeom>
                  <a:rect b="b" l="l" r="r" t="t"/>
                  <a:pathLst>
                    <a:path extrusionOk="0" h="11111" w="2146">
                      <a:moveTo>
                        <a:pt x="2146" y="0"/>
                      </a:moveTo>
                      <a:cubicBezTo>
                        <a:pt x="2142" y="28"/>
                        <a:pt x="2138" y="56"/>
                        <a:pt x="2134" y="85"/>
                      </a:cubicBezTo>
                      <a:lnTo>
                        <a:pt x="2134" y="85"/>
                      </a:lnTo>
                      <a:lnTo>
                        <a:pt x="2146" y="0"/>
                      </a:lnTo>
                      <a:close/>
                      <a:moveTo>
                        <a:pt x="2134" y="85"/>
                      </a:moveTo>
                      <a:lnTo>
                        <a:pt x="1974" y="1244"/>
                      </a:lnTo>
                      <a:cubicBezTo>
                        <a:pt x="2052" y="776"/>
                        <a:pt x="2095" y="379"/>
                        <a:pt x="2134" y="85"/>
                      </a:cubicBezTo>
                      <a:close/>
                      <a:moveTo>
                        <a:pt x="1974" y="1244"/>
                      </a:moveTo>
                      <a:lnTo>
                        <a:pt x="1974" y="1244"/>
                      </a:lnTo>
                      <a:cubicBezTo>
                        <a:pt x="1803" y="2317"/>
                        <a:pt x="1588" y="3775"/>
                        <a:pt x="1288" y="5363"/>
                      </a:cubicBezTo>
                      <a:cubicBezTo>
                        <a:pt x="945" y="6950"/>
                        <a:pt x="644" y="8408"/>
                        <a:pt x="387" y="9438"/>
                      </a:cubicBezTo>
                      <a:lnTo>
                        <a:pt x="87" y="10639"/>
                      </a:lnTo>
                      <a:lnTo>
                        <a:pt x="1" y="10982"/>
                      </a:lnTo>
                      <a:lnTo>
                        <a:pt x="1" y="10982"/>
                      </a:lnTo>
                      <a:lnTo>
                        <a:pt x="87" y="10682"/>
                      </a:lnTo>
                      <a:cubicBezTo>
                        <a:pt x="172" y="10382"/>
                        <a:pt x="301" y="9996"/>
                        <a:pt x="430" y="9438"/>
                      </a:cubicBezTo>
                      <a:cubicBezTo>
                        <a:pt x="687" y="8408"/>
                        <a:pt x="988" y="6950"/>
                        <a:pt x="1331" y="5363"/>
                      </a:cubicBezTo>
                      <a:cubicBezTo>
                        <a:pt x="1631" y="3775"/>
                        <a:pt x="1846" y="2317"/>
                        <a:pt x="1974" y="1244"/>
                      </a:cubicBezTo>
                      <a:close/>
                      <a:moveTo>
                        <a:pt x="1" y="10982"/>
                      </a:moveTo>
                      <a:lnTo>
                        <a:pt x="1" y="11111"/>
                      </a:lnTo>
                      <a:cubicBezTo>
                        <a:pt x="1" y="11111"/>
                        <a:pt x="44" y="11068"/>
                        <a:pt x="1" y="10982"/>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8" name="Google Shape;1498;p60"/>
                <p:cNvSpPr/>
                <p:nvPr/>
              </p:nvSpPr>
              <p:spPr>
                <a:xfrm>
                  <a:off x="5662548" y="6856525"/>
                  <a:ext cx="188824" cy="310905"/>
                </a:xfrm>
                <a:custGeom>
                  <a:rect b="b" l="l" r="r" t="t"/>
                  <a:pathLst>
                    <a:path extrusionOk="0" h="9824" w="4248">
                      <a:moveTo>
                        <a:pt x="4248" y="0"/>
                      </a:moveTo>
                      <a:lnTo>
                        <a:pt x="4119" y="300"/>
                      </a:lnTo>
                      <a:cubicBezTo>
                        <a:pt x="4033" y="558"/>
                        <a:pt x="3862" y="944"/>
                        <a:pt x="3690" y="1373"/>
                      </a:cubicBezTo>
                      <a:cubicBezTo>
                        <a:pt x="3304" y="2274"/>
                        <a:pt x="2746" y="3518"/>
                        <a:pt x="2103" y="4933"/>
                      </a:cubicBezTo>
                      <a:cubicBezTo>
                        <a:pt x="1459" y="6306"/>
                        <a:pt x="902" y="7550"/>
                        <a:pt x="515" y="8451"/>
                      </a:cubicBezTo>
                      <a:cubicBezTo>
                        <a:pt x="344" y="8880"/>
                        <a:pt x="172" y="9266"/>
                        <a:pt x="86" y="9524"/>
                      </a:cubicBezTo>
                      <a:lnTo>
                        <a:pt x="1" y="9824"/>
                      </a:lnTo>
                      <a:lnTo>
                        <a:pt x="129" y="9524"/>
                      </a:lnTo>
                      <a:cubicBezTo>
                        <a:pt x="215" y="9266"/>
                        <a:pt x="387" y="8923"/>
                        <a:pt x="558" y="8451"/>
                      </a:cubicBezTo>
                      <a:cubicBezTo>
                        <a:pt x="944" y="7550"/>
                        <a:pt x="1502" y="6306"/>
                        <a:pt x="2146" y="4933"/>
                      </a:cubicBezTo>
                      <a:cubicBezTo>
                        <a:pt x="2789" y="3518"/>
                        <a:pt x="3347" y="2317"/>
                        <a:pt x="3733" y="1373"/>
                      </a:cubicBezTo>
                      <a:cubicBezTo>
                        <a:pt x="3905" y="944"/>
                        <a:pt x="4076" y="558"/>
                        <a:pt x="4162" y="300"/>
                      </a:cubicBezTo>
                      <a:lnTo>
                        <a:pt x="4248" y="0"/>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9" name="Google Shape;1499;p60"/>
                <p:cNvSpPr/>
                <p:nvPr/>
              </p:nvSpPr>
              <p:spPr>
                <a:xfrm>
                  <a:off x="5588423" y="6850699"/>
                  <a:ext cx="255693" cy="236801"/>
                </a:xfrm>
                <a:custGeom>
                  <a:rect b="b" l="l" r="r" t="t"/>
                  <a:pathLst>
                    <a:path extrusionOk="0" h="8538" w="6222">
                      <a:moveTo>
                        <a:pt x="6221" y="0"/>
                      </a:moveTo>
                      <a:lnTo>
                        <a:pt x="6135" y="86"/>
                      </a:lnTo>
                      <a:lnTo>
                        <a:pt x="5964" y="344"/>
                      </a:lnTo>
                      <a:lnTo>
                        <a:pt x="5320" y="1287"/>
                      </a:lnTo>
                      <a:cubicBezTo>
                        <a:pt x="4763" y="2060"/>
                        <a:pt x="3990" y="3175"/>
                        <a:pt x="3132" y="4333"/>
                      </a:cubicBezTo>
                      <a:cubicBezTo>
                        <a:pt x="2274" y="5534"/>
                        <a:pt x="1459" y="6607"/>
                        <a:pt x="859" y="7379"/>
                      </a:cubicBezTo>
                      <a:lnTo>
                        <a:pt x="172" y="8280"/>
                      </a:lnTo>
                      <a:lnTo>
                        <a:pt x="1" y="8537"/>
                      </a:lnTo>
                      <a:lnTo>
                        <a:pt x="215" y="8280"/>
                      </a:lnTo>
                      <a:lnTo>
                        <a:pt x="902" y="7379"/>
                      </a:lnTo>
                      <a:cubicBezTo>
                        <a:pt x="1502" y="6650"/>
                        <a:pt x="2317" y="5577"/>
                        <a:pt x="3175" y="4376"/>
                      </a:cubicBezTo>
                      <a:cubicBezTo>
                        <a:pt x="4033" y="3175"/>
                        <a:pt x="4806" y="2103"/>
                        <a:pt x="5363" y="1287"/>
                      </a:cubicBezTo>
                      <a:lnTo>
                        <a:pt x="6007" y="344"/>
                      </a:lnTo>
                      <a:lnTo>
                        <a:pt x="6178" y="86"/>
                      </a:lnTo>
                      <a:lnTo>
                        <a:pt x="6221" y="0"/>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0" name="Google Shape;1500;p60"/>
                <p:cNvSpPr/>
                <p:nvPr/>
              </p:nvSpPr>
              <p:spPr>
                <a:xfrm>
                  <a:off x="5543426" y="6815818"/>
                  <a:ext cx="310869" cy="180169"/>
                </a:xfrm>
                <a:custGeom>
                  <a:rect b="b" l="l" r="r" t="t"/>
                  <a:pathLst>
                    <a:path extrusionOk="0" h="5321" w="9181">
                      <a:moveTo>
                        <a:pt x="9180" y="1"/>
                      </a:moveTo>
                      <a:lnTo>
                        <a:pt x="8880" y="130"/>
                      </a:lnTo>
                      <a:lnTo>
                        <a:pt x="7851" y="687"/>
                      </a:lnTo>
                      <a:cubicBezTo>
                        <a:pt x="6993" y="1159"/>
                        <a:pt x="5834" y="1803"/>
                        <a:pt x="4547" y="2575"/>
                      </a:cubicBezTo>
                      <a:cubicBezTo>
                        <a:pt x="3260" y="3304"/>
                        <a:pt x="2102" y="3990"/>
                        <a:pt x="1244" y="4548"/>
                      </a:cubicBezTo>
                      <a:lnTo>
                        <a:pt x="258" y="5149"/>
                      </a:lnTo>
                      <a:lnTo>
                        <a:pt x="0" y="5320"/>
                      </a:lnTo>
                      <a:lnTo>
                        <a:pt x="300" y="5149"/>
                      </a:lnTo>
                      <a:lnTo>
                        <a:pt x="1287" y="4548"/>
                      </a:lnTo>
                      <a:cubicBezTo>
                        <a:pt x="2102" y="4033"/>
                        <a:pt x="3260" y="3347"/>
                        <a:pt x="4547" y="2618"/>
                      </a:cubicBezTo>
                      <a:cubicBezTo>
                        <a:pt x="5834" y="1846"/>
                        <a:pt x="7036" y="1202"/>
                        <a:pt x="7894" y="730"/>
                      </a:cubicBezTo>
                      <a:lnTo>
                        <a:pt x="8880" y="173"/>
                      </a:lnTo>
                      <a:lnTo>
                        <a:pt x="9180" y="1"/>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1" name="Google Shape;1501;p60"/>
                <p:cNvSpPr/>
                <p:nvPr/>
              </p:nvSpPr>
              <p:spPr>
                <a:xfrm>
                  <a:off x="5499848" y="6808504"/>
                  <a:ext cx="352990" cy="90169"/>
                </a:xfrm>
                <a:custGeom>
                  <a:rect b="b" l="l" r="r" t="t"/>
                  <a:pathLst>
                    <a:path extrusionOk="0" h="2663" w="10425">
                      <a:moveTo>
                        <a:pt x="10417" y="0"/>
                      </a:moveTo>
                      <a:cubicBezTo>
                        <a:pt x="10267" y="0"/>
                        <a:pt x="8011" y="585"/>
                        <a:pt x="5234" y="1289"/>
                      </a:cubicBezTo>
                      <a:cubicBezTo>
                        <a:pt x="2360" y="2019"/>
                        <a:pt x="0" y="2662"/>
                        <a:pt x="43" y="2662"/>
                      </a:cubicBezTo>
                      <a:cubicBezTo>
                        <a:pt x="43" y="2662"/>
                        <a:pt x="2360" y="2104"/>
                        <a:pt x="5234" y="1332"/>
                      </a:cubicBezTo>
                      <a:cubicBezTo>
                        <a:pt x="8108" y="603"/>
                        <a:pt x="10425" y="2"/>
                        <a:pt x="10425" y="2"/>
                      </a:cubicBezTo>
                      <a:cubicBezTo>
                        <a:pt x="10425" y="1"/>
                        <a:pt x="10422" y="0"/>
                        <a:pt x="10417"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2" name="Google Shape;1502;p60"/>
                <p:cNvSpPr/>
                <p:nvPr/>
              </p:nvSpPr>
              <p:spPr>
                <a:xfrm>
                  <a:off x="5508574" y="6724251"/>
                  <a:ext cx="335561" cy="90153"/>
                </a:xfrm>
                <a:custGeom>
                  <a:rect b="b" l="l" r="r" t="t"/>
                  <a:pathLst>
                    <a:path extrusionOk="0" h="2274" w="9139">
                      <a:moveTo>
                        <a:pt x="1" y="0"/>
                      </a:moveTo>
                      <a:lnTo>
                        <a:pt x="1030" y="172"/>
                      </a:lnTo>
                      <a:cubicBezTo>
                        <a:pt x="1931" y="344"/>
                        <a:pt x="3132" y="601"/>
                        <a:pt x="4462" y="944"/>
                      </a:cubicBezTo>
                      <a:cubicBezTo>
                        <a:pt x="5792" y="1244"/>
                        <a:pt x="6993" y="1588"/>
                        <a:pt x="7851" y="1888"/>
                      </a:cubicBezTo>
                      <a:lnTo>
                        <a:pt x="8838" y="2188"/>
                      </a:lnTo>
                      <a:lnTo>
                        <a:pt x="9138" y="2274"/>
                      </a:lnTo>
                      <a:lnTo>
                        <a:pt x="9138" y="2274"/>
                      </a:lnTo>
                      <a:lnTo>
                        <a:pt x="8881" y="2188"/>
                      </a:lnTo>
                      <a:lnTo>
                        <a:pt x="7851" y="1845"/>
                      </a:lnTo>
                      <a:cubicBezTo>
                        <a:pt x="6993" y="1588"/>
                        <a:pt x="5835" y="1202"/>
                        <a:pt x="4505" y="901"/>
                      </a:cubicBezTo>
                      <a:cubicBezTo>
                        <a:pt x="3175" y="558"/>
                        <a:pt x="1931" y="301"/>
                        <a:pt x="1073" y="172"/>
                      </a:cubicBezTo>
                      <a:lnTo>
                        <a:pt x="1" y="0"/>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3" name="Google Shape;1503;p60"/>
                <p:cNvSpPr/>
                <p:nvPr/>
              </p:nvSpPr>
              <p:spPr>
                <a:xfrm>
                  <a:off x="5539058" y="6641541"/>
                  <a:ext cx="302167" cy="159785"/>
                </a:xfrm>
                <a:custGeom>
                  <a:rect b="b" l="l" r="r" t="t"/>
                  <a:pathLst>
                    <a:path extrusionOk="0" h="4719" w="8924">
                      <a:moveTo>
                        <a:pt x="0" y="0"/>
                      </a:moveTo>
                      <a:lnTo>
                        <a:pt x="86" y="86"/>
                      </a:lnTo>
                      <a:lnTo>
                        <a:pt x="344" y="215"/>
                      </a:lnTo>
                      <a:lnTo>
                        <a:pt x="1330" y="686"/>
                      </a:lnTo>
                      <a:cubicBezTo>
                        <a:pt x="2145" y="1073"/>
                        <a:pt x="3261" y="1630"/>
                        <a:pt x="4505" y="2274"/>
                      </a:cubicBezTo>
                      <a:cubicBezTo>
                        <a:pt x="5749" y="2917"/>
                        <a:pt x="6864" y="3561"/>
                        <a:pt x="7636" y="3990"/>
                      </a:cubicBezTo>
                      <a:lnTo>
                        <a:pt x="8580" y="4547"/>
                      </a:lnTo>
                      <a:lnTo>
                        <a:pt x="8838" y="4676"/>
                      </a:lnTo>
                      <a:lnTo>
                        <a:pt x="8923" y="4719"/>
                      </a:lnTo>
                      <a:lnTo>
                        <a:pt x="8923" y="4719"/>
                      </a:lnTo>
                      <a:lnTo>
                        <a:pt x="8881" y="4676"/>
                      </a:lnTo>
                      <a:lnTo>
                        <a:pt x="8623" y="4504"/>
                      </a:lnTo>
                      <a:lnTo>
                        <a:pt x="7679" y="3990"/>
                      </a:lnTo>
                      <a:cubicBezTo>
                        <a:pt x="6907" y="3518"/>
                        <a:pt x="5792" y="2917"/>
                        <a:pt x="4548" y="2231"/>
                      </a:cubicBezTo>
                      <a:cubicBezTo>
                        <a:pt x="3304" y="1587"/>
                        <a:pt x="2145" y="1030"/>
                        <a:pt x="1330" y="644"/>
                      </a:cubicBezTo>
                      <a:lnTo>
                        <a:pt x="344" y="172"/>
                      </a:lnTo>
                      <a:lnTo>
                        <a:pt x="86" y="43"/>
                      </a:lnTo>
                      <a:lnTo>
                        <a:pt x="0" y="0"/>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4" name="Google Shape;1504;p60"/>
                <p:cNvSpPr/>
                <p:nvPr/>
              </p:nvSpPr>
              <p:spPr>
                <a:xfrm>
                  <a:off x="5588426" y="6563087"/>
                  <a:ext cx="255711" cy="236817"/>
                </a:xfrm>
                <a:custGeom>
                  <a:rect b="b" l="l" r="r" t="t"/>
                  <a:pathLst>
                    <a:path extrusionOk="0" h="6994" w="7552">
                      <a:moveTo>
                        <a:pt x="44" y="1"/>
                      </a:moveTo>
                      <a:lnTo>
                        <a:pt x="44" y="1"/>
                      </a:lnTo>
                      <a:cubicBezTo>
                        <a:pt x="1" y="1"/>
                        <a:pt x="1674" y="1588"/>
                        <a:pt x="3776" y="3518"/>
                      </a:cubicBezTo>
                      <a:cubicBezTo>
                        <a:pt x="5835" y="5449"/>
                        <a:pt x="7551" y="6993"/>
                        <a:pt x="7551" y="6993"/>
                      </a:cubicBezTo>
                      <a:cubicBezTo>
                        <a:pt x="7551" y="6993"/>
                        <a:pt x="5878" y="5406"/>
                        <a:pt x="3819" y="3475"/>
                      </a:cubicBezTo>
                      <a:cubicBezTo>
                        <a:pt x="1717" y="1545"/>
                        <a:pt x="44" y="1"/>
                        <a:pt x="4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5" name="Google Shape;1505;p60"/>
                <p:cNvSpPr/>
                <p:nvPr/>
              </p:nvSpPr>
              <p:spPr>
                <a:xfrm>
                  <a:off x="5646529" y="6487545"/>
                  <a:ext cx="206309" cy="321061"/>
                </a:xfrm>
                <a:custGeom>
                  <a:rect b="b" l="l" r="r" t="t"/>
                  <a:pathLst>
                    <a:path extrusionOk="0" h="9482" w="6093">
                      <a:moveTo>
                        <a:pt x="1" y="1"/>
                      </a:moveTo>
                      <a:lnTo>
                        <a:pt x="44" y="130"/>
                      </a:lnTo>
                      <a:lnTo>
                        <a:pt x="215" y="387"/>
                      </a:lnTo>
                      <a:cubicBezTo>
                        <a:pt x="387" y="644"/>
                        <a:pt x="602" y="987"/>
                        <a:pt x="859" y="1416"/>
                      </a:cubicBezTo>
                      <a:cubicBezTo>
                        <a:pt x="1374" y="2274"/>
                        <a:pt x="2189" y="3476"/>
                        <a:pt x="3047" y="4763"/>
                      </a:cubicBezTo>
                      <a:cubicBezTo>
                        <a:pt x="3905" y="6050"/>
                        <a:pt x="4677" y="7208"/>
                        <a:pt x="5235" y="8066"/>
                      </a:cubicBezTo>
                      <a:cubicBezTo>
                        <a:pt x="4720" y="7208"/>
                        <a:pt x="3948" y="6007"/>
                        <a:pt x="3090" y="4720"/>
                      </a:cubicBezTo>
                      <a:cubicBezTo>
                        <a:pt x="2189" y="3433"/>
                        <a:pt x="1417" y="2274"/>
                        <a:pt x="902" y="1416"/>
                      </a:cubicBezTo>
                      <a:cubicBezTo>
                        <a:pt x="602" y="987"/>
                        <a:pt x="387" y="644"/>
                        <a:pt x="258" y="387"/>
                      </a:cubicBezTo>
                      <a:lnTo>
                        <a:pt x="87" y="87"/>
                      </a:lnTo>
                      <a:lnTo>
                        <a:pt x="1" y="1"/>
                      </a:lnTo>
                      <a:close/>
                      <a:moveTo>
                        <a:pt x="5235" y="8066"/>
                      </a:moveTo>
                      <a:cubicBezTo>
                        <a:pt x="5492" y="8495"/>
                        <a:pt x="5707" y="8881"/>
                        <a:pt x="5835" y="9095"/>
                      </a:cubicBezTo>
                      <a:lnTo>
                        <a:pt x="6007" y="9396"/>
                      </a:lnTo>
                      <a:lnTo>
                        <a:pt x="6093" y="9481"/>
                      </a:lnTo>
                      <a:lnTo>
                        <a:pt x="6050" y="9396"/>
                      </a:lnTo>
                      <a:lnTo>
                        <a:pt x="5878" y="9095"/>
                      </a:lnTo>
                      <a:cubicBezTo>
                        <a:pt x="5749" y="8838"/>
                        <a:pt x="5535" y="8495"/>
                        <a:pt x="5235" y="8066"/>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6" name="Google Shape;1506;p60"/>
                <p:cNvSpPr/>
                <p:nvPr/>
              </p:nvSpPr>
              <p:spPr>
                <a:xfrm>
                  <a:off x="5710457" y="6443967"/>
                  <a:ext cx="140925" cy="360270"/>
                </a:xfrm>
                <a:custGeom>
                  <a:rect b="b" l="l" r="r" t="t"/>
                  <a:pathLst>
                    <a:path extrusionOk="0" h="10640" w="4162">
                      <a:moveTo>
                        <a:pt x="0" y="1"/>
                      </a:moveTo>
                      <a:cubicBezTo>
                        <a:pt x="0" y="1"/>
                        <a:pt x="901" y="2403"/>
                        <a:pt x="2060" y="5320"/>
                      </a:cubicBezTo>
                      <a:cubicBezTo>
                        <a:pt x="3175" y="8280"/>
                        <a:pt x="4119" y="10640"/>
                        <a:pt x="4119" y="10640"/>
                      </a:cubicBezTo>
                      <a:cubicBezTo>
                        <a:pt x="4162" y="10640"/>
                        <a:pt x="3218" y="8237"/>
                        <a:pt x="2103" y="5320"/>
                      </a:cubicBezTo>
                      <a:cubicBezTo>
                        <a:pt x="987" y="2360"/>
                        <a:pt x="43" y="1"/>
                        <a:pt x="0"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7" name="Google Shape;1507;p60"/>
                <p:cNvSpPr/>
                <p:nvPr/>
              </p:nvSpPr>
              <p:spPr>
                <a:xfrm>
                  <a:off x="5797613" y="6409126"/>
                  <a:ext cx="65384" cy="382042"/>
                </a:xfrm>
                <a:custGeom>
                  <a:rect b="b" l="l" r="r" t="t"/>
                  <a:pathLst>
                    <a:path extrusionOk="0" h="11283" w="1931">
                      <a:moveTo>
                        <a:pt x="0" y="0"/>
                      </a:moveTo>
                      <a:cubicBezTo>
                        <a:pt x="1" y="2"/>
                        <a:pt x="387" y="2532"/>
                        <a:pt x="944" y="5663"/>
                      </a:cubicBezTo>
                      <a:cubicBezTo>
                        <a:pt x="1459" y="8795"/>
                        <a:pt x="1931" y="11283"/>
                        <a:pt x="1931" y="11283"/>
                      </a:cubicBezTo>
                      <a:cubicBezTo>
                        <a:pt x="1931" y="11283"/>
                        <a:pt x="1502" y="8752"/>
                        <a:pt x="987" y="5663"/>
                      </a:cubicBezTo>
                      <a:cubicBezTo>
                        <a:pt x="472" y="2532"/>
                        <a:pt x="1" y="2"/>
                        <a:pt x="0"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8" name="Google Shape;1508;p60"/>
                <p:cNvSpPr/>
                <p:nvPr/>
              </p:nvSpPr>
              <p:spPr>
                <a:xfrm>
                  <a:off x="5833911" y="6818730"/>
                  <a:ext cx="34" cy="34"/>
                </a:xfrm>
                <a:custGeom>
                  <a:rect b="b" l="l" r="r" t="t"/>
                  <a:pathLst>
                    <a:path extrusionOk="0" fill="none" h="1" w="1">
                      <a:moveTo>
                        <a:pt x="1" y="1"/>
                      </a:moveTo>
                      <a:close/>
                    </a:path>
                  </a:pathLst>
                </a:custGeom>
                <a:noFill/>
                <a:ln cap="flat" cmpd="sng" w="9525">
                  <a:solidFill>
                    <a:schemeClr val="lt1"/>
                  </a:solidFill>
                  <a:prstDash val="solid"/>
                  <a:miter lim="42899"/>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9" name="Google Shape;1509;p60"/>
                <p:cNvSpPr/>
                <p:nvPr/>
              </p:nvSpPr>
              <p:spPr>
                <a:xfrm>
                  <a:off x="5868786" y="6427986"/>
                  <a:ext cx="82822" cy="364638"/>
                </a:xfrm>
                <a:custGeom>
                  <a:rect b="b" l="l" r="r" t="t"/>
                  <a:pathLst>
                    <a:path extrusionOk="0" h="10769" w="2446">
                      <a:moveTo>
                        <a:pt x="2403" y="1"/>
                      </a:moveTo>
                      <a:cubicBezTo>
                        <a:pt x="2403" y="1"/>
                        <a:pt x="1845" y="2403"/>
                        <a:pt x="1202" y="5406"/>
                      </a:cubicBezTo>
                      <a:cubicBezTo>
                        <a:pt x="515" y="8366"/>
                        <a:pt x="0" y="10769"/>
                        <a:pt x="43" y="10769"/>
                      </a:cubicBezTo>
                      <a:cubicBezTo>
                        <a:pt x="43" y="10769"/>
                        <a:pt x="601" y="8366"/>
                        <a:pt x="1245" y="5406"/>
                      </a:cubicBezTo>
                      <a:cubicBezTo>
                        <a:pt x="1931" y="2446"/>
                        <a:pt x="2446" y="1"/>
                        <a:pt x="240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0" name="Google Shape;1510;p60"/>
                <p:cNvSpPr/>
                <p:nvPr/>
              </p:nvSpPr>
              <p:spPr>
                <a:xfrm>
                  <a:off x="5873154" y="6504983"/>
                  <a:ext cx="225169" cy="303623"/>
                </a:xfrm>
                <a:custGeom>
                  <a:rect b="b" l="l" r="r" t="t"/>
                  <a:pathLst>
                    <a:path extrusionOk="0" h="8967" w="6650">
                      <a:moveTo>
                        <a:pt x="6650" y="1"/>
                      </a:moveTo>
                      <a:lnTo>
                        <a:pt x="6650" y="1"/>
                      </a:lnTo>
                      <a:cubicBezTo>
                        <a:pt x="6649" y="1"/>
                        <a:pt x="5148" y="2017"/>
                        <a:pt x="3303" y="4462"/>
                      </a:cubicBezTo>
                      <a:cubicBezTo>
                        <a:pt x="1459" y="6950"/>
                        <a:pt x="0" y="8966"/>
                        <a:pt x="0" y="8966"/>
                      </a:cubicBezTo>
                      <a:cubicBezTo>
                        <a:pt x="43" y="8966"/>
                        <a:pt x="1502" y="6993"/>
                        <a:pt x="3346" y="4505"/>
                      </a:cubicBezTo>
                      <a:cubicBezTo>
                        <a:pt x="5191" y="2017"/>
                        <a:pt x="6650" y="44"/>
                        <a:pt x="6650"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1" name="Google Shape;1511;p60"/>
                <p:cNvSpPr/>
                <p:nvPr/>
              </p:nvSpPr>
              <p:spPr>
                <a:xfrm>
                  <a:off x="5839426" y="6566000"/>
                  <a:ext cx="305399" cy="268705"/>
                </a:xfrm>
                <a:custGeom>
                  <a:rect b="b" l="l" r="r" t="t"/>
                  <a:pathLst>
                    <a:path extrusionOk="0" h="7165" w="8066">
                      <a:moveTo>
                        <a:pt x="8065" y="0"/>
                      </a:moveTo>
                      <a:lnTo>
                        <a:pt x="7808" y="215"/>
                      </a:lnTo>
                      <a:lnTo>
                        <a:pt x="6950" y="987"/>
                      </a:lnTo>
                      <a:cubicBezTo>
                        <a:pt x="6221" y="1673"/>
                        <a:pt x="5234" y="2574"/>
                        <a:pt x="4076" y="3561"/>
                      </a:cubicBezTo>
                      <a:cubicBezTo>
                        <a:pt x="2960" y="4548"/>
                        <a:pt x="1931" y="5406"/>
                        <a:pt x="1201" y="6092"/>
                      </a:cubicBezTo>
                      <a:lnTo>
                        <a:pt x="4119" y="3561"/>
                      </a:lnTo>
                      <a:cubicBezTo>
                        <a:pt x="5234" y="2574"/>
                        <a:pt x="6264" y="1673"/>
                        <a:pt x="6993" y="1030"/>
                      </a:cubicBezTo>
                      <a:lnTo>
                        <a:pt x="7851" y="215"/>
                      </a:lnTo>
                      <a:lnTo>
                        <a:pt x="8065" y="0"/>
                      </a:lnTo>
                      <a:close/>
                      <a:moveTo>
                        <a:pt x="343" y="6864"/>
                      </a:moveTo>
                      <a:lnTo>
                        <a:pt x="86" y="7079"/>
                      </a:lnTo>
                      <a:lnTo>
                        <a:pt x="0" y="7164"/>
                      </a:lnTo>
                      <a:lnTo>
                        <a:pt x="129" y="7079"/>
                      </a:lnTo>
                      <a:lnTo>
                        <a:pt x="343" y="6864"/>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12" name="Google Shape;1512;p60"/>
              <p:cNvSpPr/>
              <p:nvPr/>
            </p:nvSpPr>
            <p:spPr>
              <a:xfrm>
                <a:off x="4716266" y="4485219"/>
                <a:ext cx="36332" cy="5858"/>
              </a:xfrm>
              <a:custGeom>
                <a:rect b="b" l="l" r="r" t="t"/>
                <a:pathLst>
                  <a:path extrusionOk="0" h="173" w="1073">
                    <a:moveTo>
                      <a:pt x="43" y="1"/>
                    </a:moveTo>
                    <a:cubicBezTo>
                      <a:pt x="0" y="1"/>
                      <a:pt x="0" y="44"/>
                      <a:pt x="43" y="44"/>
                    </a:cubicBezTo>
                    <a:cubicBezTo>
                      <a:pt x="386" y="129"/>
                      <a:pt x="730" y="172"/>
                      <a:pt x="1073" y="172"/>
                    </a:cubicBezTo>
                    <a:lnTo>
                      <a:pt x="1073" y="129"/>
                    </a:lnTo>
                    <a:cubicBezTo>
                      <a:pt x="730" y="44"/>
                      <a:pt x="386" y="1"/>
                      <a:pt x="4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3" name="Google Shape;1513;p60"/>
              <p:cNvSpPr/>
              <p:nvPr/>
            </p:nvSpPr>
            <p:spPr>
              <a:xfrm>
                <a:off x="4715735" y="4475061"/>
                <a:ext cx="36332" cy="1490"/>
              </a:xfrm>
              <a:custGeom>
                <a:rect b="b" l="l" r="r" t="t"/>
                <a:pathLst>
                  <a:path extrusionOk="0" h="44" w="1073">
                    <a:moveTo>
                      <a:pt x="43" y="0"/>
                    </a:moveTo>
                    <a:cubicBezTo>
                      <a:pt x="0" y="0"/>
                      <a:pt x="0" y="43"/>
                      <a:pt x="43" y="43"/>
                    </a:cubicBezTo>
                    <a:lnTo>
                      <a:pt x="1030" y="43"/>
                    </a:lnTo>
                    <a:cubicBezTo>
                      <a:pt x="1073" y="43"/>
                      <a:pt x="1073" y="0"/>
                      <a:pt x="103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4" name="Google Shape;1514;p60"/>
              <p:cNvSpPr/>
              <p:nvPr/>
            </p:nvSpPr>
            <p:spPr>
              <a:xfrm>
                <a:off x="4730792" y="4459079"/>
                <a:ext cx="14560" cy="1490"/>
              </a:xfrm>
              <a:custGeom>
                <a:rect b="b" l="l" r="r" t="t"/>
                <a:pathLst>
                  <a:path extrusionOk="0" h="44" w="430">
                    <a:moveTo>
                      <a:pt x="0" y="1"/>
                    </a:moveTo>
                    <a:lnTo>
                      <a:pt x="215" y="43"/>
                    </a:lnTo>
                    <a:lnTo>
                      <a:pt x="429" y="43"/>
                    </a:lnTo>
                    <a:lnTo>
                      <a:pt x="429"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5" name="Google Shape;1515;p60"/>
              <p:cNvSpPr/>
              <p:nvPr/>
            </p:nvSpPr>
            <p:spPr>
              <a:xfrm>
                <a:off x="4687485" y="4429283"/>
                <a:ext cx="70429" cy="35282"/>
              </a:xfrm>
              <a:custGeom>
                <a:rect b="b" l="l" r="r" t="t"/>
                <a:pathLst>
                  <a:path extrusionOk="0" h="1042" w="2080">
                    <a:moveTo>
                      <a:pt x="1543" y="214"/>
                    </a:moveTo>
                    <a:cubicBezTo>
                      <a:pt x="1574" y="214"/>
                      <a:pt x="1598" y="269"/>
                      <a:pt x="1622" y="366"/>
                    </a:cubicBezTo>
                    <a:cubicBezTo>
                      <a:pt x="1751" y="494"/>
                      <a:pt x="1751" y="537"/>
                      <a:pt x="1622" y="580"/>
                    </a:cubicBezTo>
                    <a:cubicBezTo>
                      <a:pt x="1510" y="618"/>
                      <a:pt x="1398" y="655"/>
                      <a:pt x="1286" y="664"/>
                    </a:cubicBezTo>
                    <a:lnTo>
                      <a:pt x="1286" y="664"/>
                    </a:lnTo>
                    <a:cubicBezTo>
                      <a:pt x="1324" y="534"/>
                      <a:pt x="1381" y="416"/>
                      <a:pt x="1451" y="323"/>
                    </a:cubicBezTo>
                    <a:cubicBezTo>
                      <a:pt x="1488" y="248"/>
                      <a:pt x="1518" y="214"/>
                      <a:pt x="1543" y="214"/>
                    </a:cubicBezTo>
                    <a:close/>
                    <a:moveTo>
                      <a:pt x="186" y="376"/>
                    </a:moveTo>
                    <a:lnTo>
                      <a:pt x="1028" y="673"/>
                    </a:lnTo>
                    <a:lnTo>
                      <a:pt x="1028" y="673"/>
                    </a:lnTo>
                    <a:cubicBezTo>
                      <a:pt x="720" y="664"/>
                      <a:pt x="423" y="565"/>
                      <a:pt x="186" y="376"/>
                    </a:cubicBezTo>
                    <a:close/>
                    <a:moveTo>
                      <a:pt x="1778" y="0"/>
                    </a:moveTo>
                    <a:cubicBezTo>
                      <a:pt x="1741" y="0"/>
                      <a:pt x="1703" y="7"/>
                      <a:pt x="1665" y="23"/>
                    </a:cubicBezTo>
                    <a:cubicBezTo>
                      <a:pt x="1401" y="111"/>
                      <a:pt x="1257" y="400"/>
                      <a:pt x="1193" y="670"/>
                    </a:cubicBezTo>
                    <a:lnTo>
                      <a:pt x="1193" y="670"/>
                    </a:lnTo>
                    <a:cubicBezTo>
                      <a:pt x="1181" y="671"/>
                      <a:pt x="1169" y="671"/>
                      <a:pt x="1156" y="672"/>
                    </a:cubicBezTo>
                    <a:lnTo>
                      <a:pt x="1156" y="672"/>
                    </a:lnTo>
                    <a:lnTo>
                      <a:pt x="78" y="280"/>
                    </a:lnTo>
                    <a:cubicBezTo>
                      <a:pt x="69" y="271"/>
                      <a:pt x="61" y="268"/>
                      <a:pt x="53" y="268"/>
                    </a:cubicBezTo>
                    <a:cubicBezTo>
                      <a:pt x="21" y="268"/>
                      <a:pt x="1" y="323"/>
                      <a:pt x="35" y="323"/>
                    </a:cubicBezTo>
                    <a:lnTo>
                      <a:pt x="35" y="323"/>
                    </a:lnTo>
                    <a:lnTo>
                      <a:pt x="35" y="323"/>
                    </a:lnTo>
                    <a:cubicBezTo>
                      <a:pt x="305" y="592"/>
                      <a:pt x="644" y="758"/>
                      <a:pt x="1021" y="758"/>
                    </a:cubicBezTo>
                    <a:cubicBezTo>
                      <a:pt x="1063" y="758"/>
                      <a:pt x="1107" y="756"/>
                      <a:pt x="1151" y="752"/>
                    </a:cubicBezTo>
                    <a:cubicBezTo>
                      <a:pt x="1159" y="752"/>
                      <a:pt x="1167" y="752"/>
                      <a:pt x="1176" y="752"/>
                    </a:cubicBezTo>
                    <a:lnTo>
                      <a:pt x="1176" y="752"/>
                    </a:lnTo>
                    <a:cubicBezTo>
                      <a:pt x="1158" y="846"/>
                      <a:pt x="1151" y="935"/>
                      <a:pt x="1151" y="1009"/>
                    </a:cubicBezTo>
                    <a:cubicBezTo>
                      <a:pt x="1151" y="1031"/>
                      <a:pt x="1172" y="1041"/>
                      <a:pt x="1193" y="1041"/>
                    </a:cubicBezTo>
                    <a:cubicBezTo>
                      <a:pt x="1215" y="1041"/>
                      <a:pt x="1236" y="1031"/>
                      <a:pt x="1236" y="1009"/>
                    </a:cubicBezTo>
                    <a:cubicBezTo>
                      <a:pt x="1236" y="924"/>
                      <a:pt x="1246" y="838"/>
                      <a:pt x="1263" y="756"/>
                    </a:cubicBezTo>
                    <a:lnTo>
                      <a:pt x="1263" y="756"/>
                    </a:lnTo>
                    <a:lnTo>
                      <a:pt x="1494" y="838"/>
                    </a:lnTo>
                    <a:cubicBezTo>
                      <a:pt x="1537" y="838"/>
                      <a:pt x="1537" y="795"/>
                      <a:pt x="1494" y="795"/>
                    </a:cubicBezTo>
                    <a:lnTo>
                      <a:pt x="1341" y="739"/>
                    </a:lnTo>
                    <a:lnTo>
                      <a:pt x="1341" y="739"/>
                    </a:lnTo>
                    <a:cubicBezTo>
                      <a:pt x="1606" y="706"/>
                      <a:pt x="1941" y="603"/>
                      <a:pt x="2009" y="366"/>
                    </a:cubicBezTo>
                    <a:cubicBezTo>
                      <a:pt x="2079" y="154"/>
                      <a:pt x="1946" y="0"/>
                      <a:pt x="177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9" name="Shape 1519"/>
        <p:cNvGrpSpPr/>
        <p:nvPr/>
      </p:nvGrpSpPr>
      <p:grpSpPr>
        <a:xfrm>
          <a:off x="0" y="0"/>
          <a:ext cx="0" cy="0"/>
          <a:chOff x="0" y="0"/>
          <a:chExt cx="0" cy="0"/>
        </a:xfrm>
      </p:grpSpPr>
      <p:sp>
        <p:nvSpPr>
          <p:cNvPr id="1520" name="Google Shape;1520;p61"/>
          <p:cNvSpPr txBox="1"/>
          <p:nvPr>
            <p:ph type="title"/>
          </p:nvPr>
        </p:nvSpPr>
        <p:spPr>
          <a:xfrm>
            <a:off x="1939622" y="2193900"/>
            <a:ext cx="5264755" cy="755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r>
              <a:rPr lang="en" sz="7200"/>
              <a:t>Questions?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4" name="Shape 1524"/>
        <p:cNvGrpSpPr/>
        <p:nvPr/>
      </p:nvGrpSpPr>
      <p:grpSpPr>
        <a:xfrm>
          <a:off x="0" y="0"/>
          <a:ext cx="0" cy="0"/>
          <a:chOff x="0" y="0"/>
          <a:chExt cx="0" cy="0"/>
        </a:xfrm>
      </p:grpSpPr>
      <p:sp>
        <p:nvSpPr>
          <p:cNvPr id="1525" name="Google Shape;1525;p62"/>
          <p:cNvSpPr txBox="1"/>
          <p:nvPr>
            <p:ph type="ctrTitle"/>
          </p:nvPr>
        </p:nvSpPr>
        <p:spPr>
          <a:xfrm>
            <a:off x="361708" y="1436280"/>
            <a:ext cx="4114800" cy="3006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5200"/>
              <a:buNone/>
            </a:pPr>
            <a:r>
              <a:rPr lang="en"/>
              <a:t>Thank you for Listening!</a:t>
            </a:r>
            <a:endParaRPr/>
          </a:p>
        </p:txBody>
      </p:sp>
      <p:grpSp>
        <p:nvGrpSpPr>
          <p:cNvPr id="1526" name="Google Shape;1526;p62"/>
          <p:cNvGrpSpPr/>
          <p:nvPr/>
        </p:nvGrpSpPr>
        <p:grpSpPr>
          <a:xfrm>
            <a:off x="4447362" y="183772"/>
            <a:ext cx="4397201" cy="4959728"/>
            <a:chOff x="4447362" y="183772"/>
            <a:chExt cx="4397201" cy="4959728"/>
          </a:xfrm>
        </p:grpSpPr>
        <p:grpSp>
          <p:nvGrpSpPr>
            <p:cNvPr id="1527" name="Google Shape;1527;p62"/>
            <p:cNvGrpSpPr/>
            <p:nvPr/>
          </p:nvGrpSpPr>
          <p:grpSpPr>
            <a:xfrm rot="-3227865">
              <a:off x="7900867" y="1504657"/>
              <a:ext cx="912224" cy="447140"/>
              <a:chOff x="4942775" y="2502675"/>
              <a:chExt cx="1305850" cy="640500"/>
            </a:xfrm>
          </p:grpSpPr>
          <p:sp>
            <p:nvSpPr>
              <p:cNvPr id="1528" name="Google Shape;1528;p62"/>
              <p:cNvSpPr/>
              <p:nvPr/>
            </p:nvSpPr>
            <p:spPr>
              <a:xfrm>
                <a:off x="4942775" y="2562875"/>
                <a:ext cx="1084050" cy="427025"/>
              </a:xfrm>
              <a:custGeom>
                <a:rect b="b" l="l" r="r" t="t"/>
                <a:pathLst>
                  <a:path extrusionOk="0" h="17081" w="43362">
                    <a:moveTo>
                      <a:pt x="296" y="1"/>
                    </a:moveTo>
                    <a:cubicBezTo>
                      <a:pt x="198" y="1"/>
                      <a:pt x="99" y="1"/>
                      <a:pt x="99" y="100"/>
                    </a:cubicBezTo>
                    <a:lnTo>
                      <a:pt x="0" y="198"/>
                    </a:lnTo>
                    <a:cubicBezTo>
                      <a:pt x="0" y="297"/>
                      <a:pt x="99" y="395"/>
                      <a:pt x="198" y="395"/>
                    </a:cubicBezTo>
                    <a:cubicBezTo>
                      <a:pt x="395" y="395"/>
                      <a:pt x="23569" y="6213"/>
                      <a:pt x="42995" y="17061"/>
                    </a:cubicBezTo>
                    <a:cubicBezTo>
                      <a:pt x="43023" y="17075"/>
                      <a:pt x="43050" y="17081"/>
                      <a:pt x="43077" y="17081"/>
                    </a:cubicBezTo>
                    <a:cubicBezTo>
                      <a:pt x="43240" y="17081"/>
                      <a:pt x="43362" y="16850"/>
                      <a:pt x="43192" y="16765"/>
                    </a:cubicBezTo>
                    <a:cubicBezTo>
                      <a:pt x="23667" y="5819"/>
                      <a:pt x="494" y="1"/>
                      <a:pt x="29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9" name="Google Shape;1529;p62"/>
              <p:cNvSpPr/>
              <p:nvPr/>
            </p:nvSpPr>
            <p:spPr>
              <a:xfrm>
                <a:off x="6010250" y="2981975"/>
                <a:ext cx="238375" cy="161200"/>
              </a:xfrm>
              <a:custGeom>
                <a:rect b="b" l="l" r="r" t="t"/>
                <a:pathLst>
                  <a:path extrusionOk="0" h="6448" w="9535">
                    <a:moveTo>
                      <a:pt x="0" y="1"/>
                    </a:moveTo>
                    <a:cubicBezTo>
                      <a:pt x="1578" y="2072"/>
                      <a:pt x="3353" y="4044"/>
                      <a:pt x="5128" y="5918"/>
                    </a:cubicBezTo>
                    <a:lnTo>
                      <a:pt x="5128" y="6016"/>
                    </a:lnTo>
                    <a:cubicBezTo>
                      <a:pt x="5554" y="6318"/>
                      <a:pt x="5983" y="6447"/>
                      <a:pt x="6386" y="6447"/>
                    </a:cubicBezTo>
                    <a:cubicBezTo>
                      <a:pt x="8225" y="6447"/>
                      <a:pt x="9534" y="3760"/>
                      <a:pt x="7593" y="2466"/>
                    </a:cubicBezTo>
                    <a:cubicBezTo>
                      <a:pt x="5128" y="1480"/>
                      <a:pt x="2564" y="593"/>
                      <a:pt x="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0" name="Google Shape;1530;p62"/>
              <p:cNvSpPr/>
              <p:nvPr/>
            </p:nvSpPr>
            <p:spPr>
              <a:xfrm>
                <a:off x="5931350" y="2864000"/>
                <a:ext cx="214250" cy="85950"/>
              </a:xfrm>
              <a:custGeom>
                <a:rect b="b" l="l" r="r" t="t"/>
                <a:pathLst>
                  <a:path extrusionOk="0" h="3438" w="8570">
                    <a:moveTo>
                      <a:pt x="6184" y="0"/>
                    </a:moveTo>
                    <a:cubicBezTo>
                      <a:pt x="6008" y="0"/>
                      <a:pt x="5820" y="27"/>
                      <a:pt x="5622" y="85"/>
                    </a:cubicBezTo>
                    <a:cubicBezTo>
                      <a:pt x="3748" y="874"/>
                      <a:pt x="1874" y="1860"/>
                      <a:pt x="1" y="2945"/>
                    </a:cubicBezTo>
                    <a:cubicBezTo>
                      <a:pt x="2072" y="3241"/>
                      <a:pt x="4241" y="3438"/>
                      <a:pt x="6312" y="3438"/>
                    </a:cubicBezTo>
                    <a:cubicBezTo>
                      <a:pt x="8570" y="3167"/>
                      <a:pt x="8098" y="0"/>
                      <a:pt x="618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1" name="Google Shape;1531;p62"/>
              <p:cNvSpPr/>
              <p:nvPr/>
            </p:nvSpPr>
            <p:spPr>
              <a:xfrm>
                <a:off x="5891900" y="2917875"/>
                <a:ext cx="126875" cy="176550"/>
              </a:xfrm>
              <a:custGeom>
                <a:rect b="b" l="l" r="r" t="t"/>
                <a:pathLst>
                  <a:path extrusionOk="0" h="7062" w="5075">
                    <a:moveTo>
                      <a:pt x="1" y="1"/>
                    </a:moveTo>
                    <a:lnTo>
                      <a:pt x="1" y="1"/>
                    </a:lnTo>
                    <a:cubicBezTo>
                      <a:pt x="297" y="2072"/>
                      <a:pt x="790" y="4143"/>
                      <a:pt x="1381" y="6115"/>
                    </a:cubicBezTo>
                    <a:cubicBezTo>
                      <a:pt x="1732" y="6784"/>
                      <a:pt x="2278" y="7062"/>
                      <a:pt x="2820" y="7062"/>
                    </a:cubicBezTo>
                    <a:cubicBezTo>
                      <a:pt x="3955" y="7062"/>
                      <a:pt x="5074" y="5841"/>
                      <a:pt x="4340" y="4439"/>
                    </a:cubicBezTo>
                    <a:cubicBezTo>
                      <a:pt x="2959" y="2861"/>
                      <a:pt x="1480" y="1382"/>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2" name="Google Shape;1532;p62"/>
              <p:cNvSpPr/>
              <p:nvPr/>
            </p:nvSpPr>
            <p:spPr>
              <a:xfrm>
                <a:off x="5788375" y="2873500"/>
                <a:ext cx="95150" cy="204350"/>
              </a:xfrm>
              <a:custGeom>
                <a:rect b="b" l="l" r="r" t="t"/>
                <a:pathLst>
                  <a:path extrusionOk="0" h="8174" w="3806">
                    <a:moveTo>
                      <a:pt x="493" y="1"/>
                    </a:moveTo>
                    <a:cubicBezTo>
                      <a:pt x="197" y="2368"/>
                      <a:pt x="0" y="4636"/>
                      <a:pt x="0" y="7002"/>
                    </a:cubicBezTo>
                    <a:lnTo>
                      <a:pt x="99" y="7002"/>
                    </a:lnTo>
                    <a:cubicBezTo>
                      <a:pt x="423" y="7813"/>
                      <a:pt x="1114" y="8174"/>
                      <a:pt x="1808" y="8174"/>
                    </a:cubicBezTo>
                    <a:cubicBezTo>
                      <a:pt x="2803" y="8174"/>
                      <a:pt x="3806" y="7433"/>
                      <a:pt x="3747" y="6214"/>
                    </a:cubicBezTo>
                    <a:cubicBezTo>
                      <a:pt x="2761" y="4044"/>
                      <a:pt x="1677" y="1973"/>
                      <a:pt x="49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3" name="Google Shape;1533;p62"/>
              <p:cNvSpPr/>
              <p:nvPr/>
            </p:nvSpPr>
            <p:spPr>
              <a:xfrm>
                <a:off x="5386525" y="2710800"/>
                <a:ext cx="88125" cy="186850"/>
              </a:xfrm>
              <a:custGeom>
                <a:rect b="b" l="l" r="r" t="t"/>
                <a:pathLst>
                  <a:path extrusionOk="0" h="7474" w="3525">
                    <a:moveTo>
                      <a:pt x="987" y="1"/>
                    </a:moveTo>
                    <a:cubicBezTo>
                      <a:pt x="494" y="1874"/>
                      <a:pt x="198" y="3846"/>
                      <a:pt x="1" y="5917"/>
                    </a:cubicBezTo>
                    <a:cubicBezTo>
                      <a:pt x="45" y="6989"/>
                      <a:pt x="817" y="7474"/>
                      <a:pt x="1603" y="7474"/>
                    </a:cubicBezTo>
                    <a:cubicBezTo>
                      <a:pt x="2554" y="7474"/>
                      <a:pt x="3525" y="6764"/>
                      <a:pt x="3255" y="5523"/>
                    </a:cubicBezTo>
                    <a:cubicBezTo>
                      <a:pt x="2663" y="3551"/>
                      <a:pt x="1874" y="1776"/>
                      <a:pt x="98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4" name="Google Shape;1534;p62"/>
              <p:cNvSpPr/>
              <p:nvPr/>
            </p:nvSpPr>
            <p:spPr>
              <a:xfrm>
                <a:off x="5396375" y="2569975"/>
                <a:ext cx="166400" cy="138375"/>
              </a:xfrm>
              <a:custGeom>
                <a:rect b="b" l="l" r="r" t="t"/>
                <a:pathLst>
                  <a:path extrusionOk="0" h="5535" w="6656">
                    <a:moveTo>
                      <a:pt x="4222" y="0"/>
                    </a:moveTo>
                    <a:cubicBezTo>
                      <a:pt x="3871" y="0"/>
                      <a:pt x="3503" y="121"/>
                      <a:pt x="3157" y="407"/>
                    </a:cubicBezTo>
                    <a:cubicBezTo>
                      <a:pt x="2072" y="2084"/>
                      <a:pt x="987" y="3760"/>
                      <a:pt x="1" y="5535"/>
                    </a:cubicBezTo>
                    <a:cubicBezTo>
                      <a:pt x="1875" y="4746"/>
                      <a:pt x="3650" y="3859"/>
                      <a:pt x="5326" y="2872"/>
                    </a:cubicBezTo>
                    <a:cubicBezTo>
                      <a:pt x="6655" y="1778"/>
                      <a:pt x="5566" y="0"/>
                      <a:pt x="422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5" name="Google Shape;1535;p62"/>
              <p:cNvSpPr/>
              <p:nvPr/>
            </p:nvSpPr>
            <p:spPr>
              <a:xfrm>
                <a:off x="5246000" y="2544025"/>
                <a:ext cx="191725" cy="110100"/>
              </a:xfrm>
              <a:custGeom>
                <a:rect b="b" l="l" r="r" t="t"/>
                <a:pathLst>
                  <a:path extrusionOk="0" h="4404" w="7669">
                    <a:moveTo>
                      <a:pt x="5218" y="0"/>
                    </a:moveTo>
                    <a:cubicBezTo>
                      <a:pt x="4941" y="0"/>
                      <a:pt x="4644" y="79"/>
                      <a:pt x="4340" y="262"/>
                    </a:cubicBezTo>
                    <a:cubicBezTo>
                      <a:pt x="2860" y="1544"/>
                      <a:pt x="1381" y="2924"/>
                      <a:pt x="1" y="4404"/>
                    </a:cubicBezTo>
                    <a:cubicBezTo>
                      <a:pt x="1973" y="4108"/>
                      <a:pt x="3945" y="3713"/>
                      <a:pt x="5917" y="3220"/>
                    </a:cubicBezTo>
                    <a:cubicBezTo>
                      <a:pt x="7669" y="2386"/>
                      <a:pt x="6740" y="0"/>
                      <a:pt x="521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6" name="Google Shape;1536;p62"/>
              <p:cNvSpPr/>
              <p:nvPr/>
            </p:nvSpPr>
            <p:spPr>
              <a:xfrm>
                <a:off x="5206550" y="2644250"/>
                <a:ext cx="115225" cy="176425"/>
              </a:xfrm>
              <a:custGeom>
                <a:rect b="b" l="l" r="r" t="t"/>
                <a:pathLst>
                  <a:path extrusionOk="0" h="7057" w="4609">
                    <a:moveTo>
                      <a:pt x="1" y="0"/>
                    </a:moveTo>
                    <a:lnTo>
                      <a:pt x="1" y="0"/>
                    </a:lnTo>
                    <a:cubicBezTo>
                      <a:pt x="198" y="1972"/>
                      <a:pt x="494" y="3945"/>
                      <a:pt x="888" y="5917"/>
                    </a:cubicBezTo>
                    <a:cubicBezTo>
                      <a:pt x="1169" y="6724"/>
                      <a:pt x="1775" y="7057"/>
                      <a:pt x="2385" y="7057"/>
                    </a:cubicBezTo>
                    <a:cubicBezTo>
                      <a:pt x="3490" y="7057"/>
                      <a:pt x="4609" y="5968"/>
                      <a:pt x="3847" y="4635"/>
                    </a:cubicBezTo>
                    <a:cubicBezTo>
                      <a:pt x="2663" y="2958"/>
                      <a:pt x="1381" y="1479"/>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7" name="Google Shape;1537;p62"/>
              <p:cNvSpPr/>
              <p:nvPr/>
            </p:nvSpPr>
            <p:spPr>
              <a:xfrm>
                <a:off x="5083300" y="2502675"/>
                <a:ext cx="189050" cy="102150"/>
              </a:xfrm>
              <a:custGeom>
                <a:rect b="b" l="l" r="r" t="t"/>
                <a:pathLst>
                  <a:path extrusionOk="0" h="4086" w="7562">
                    <a:moveTo>
                      <a:pt x="5197" y="1"/>
                    </a:moveTo>
                    <a:cubicBezTo>
                      <a:pt x="4987" y="1"/>
                      <a:pt x="4766" y="44"/>
                      <a:pt x="4536" y="141"/>
                    </a:cubicBezTo>
                    <a:cubicBezTo>
                      <a:pt x="2959" y="1324"/>
                      <a:pt x="1479" y="2705"/>
                      <a:pt x="0" y="4085"/>
                    </a:cubicBezTo>
                    <a:cubicBezTo>
                      <a:pt x="1973" y="3888"/>
                      <a:pt x="3945" y="3592"/>
                      <a:pt x="5917" y="3099"/>
                    </a:cubicBezTo>
                    <a:cubicBezTo>
                      <a:pt x="7561" y="2234"/>
                      <a:pt x="6699" y="1"/>
                      <a:pt x="519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8" name="Google Shape;1538;p62"/>
              <p:cNvSpPr/>
              <p:nvPr/>
            </p:nvSpPr>
            <p:spPr>
              <a:xfrm>
                <a:off x="5038925" y="2594925"/>
                <a:ext cx="87300" cy="176350"/>
              </a:xfrm>
              <a:custGeom>
                <a:rect b="b" l="l" r="r" t="t"/>
                <a:pathLst>
                  <a:path extrusionOk="0" h="7054" w="3492">
                    <a:moveTo>
                      <a:pt x="99" y="1"/>
                    </a:moveTo>
                    <a:cubicBezTo>
                      <a:pt x="0" y="1973"/>
                      <a:pt x="0" y="3945"/>
                      <a:pt x="99" y="5918"/>
                    </a:cubicBezTo>
                    <a:cubicBezTo>
                      <a:pt x="375" y="6706"/>
                      <a:pt x="998" y="7054"/>
                      <a:pt x="1621" y="7054"/>
                    </a:cubicBezTo>
                    <a:cubicBezTo>
                      <a:pt x="2556" y="7054"/>
                      <a:pt x="3491" y="6273"/>
                      <a:pt x="3254" y="5030"/>
                    </a:cubicBezTo>
                    <a:cubicBezTo>
                      <a:pt x="2268" y="3354"/>
                      <a:pt x="1282" y="1579"/>
                      <a:pt x="9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9" name="Google Shape;1539;p62"/>
              <p:cNvSpPr/>
              <p:nvPr/>
            </p:nvSpPr>
            <p:spPr>
              <a:xfrm>
                <a:off x="5507325" y="2760100"/>
                <a:ext cx="101400" cy="219325"/>
              </a:xfrm>
              <a:custGeom>
                <a:rect b="b" l="l" r="r" t="t"/>
                <a:pathLst>
                  <a:path extrusionOk="0" h="8773" w="4056">
                    <a:moveTo>
                      <a:pt x="1381" y="1"/>
                    </a:moveTo>
                    <a:cubicBezTo>
                      <a:pt x="789" y="2170"/>
                      <a:pt x="296" y="4537"/>
                      <a:pt x="0" y="6805"/>
                    </a:cubicBezTo>
                    <a:cubicBezTo>
                      <a:pt x="0" y="8148"/>
                      <a:pt x="935" y="8773"/>
                      <a:pt x="1886" y="8773"/>
                    </a:cubicBezTo>
                    <a:cubicBezTo>
                      <a:pt x="2960" y="8773"/>
                      <a:pt x="4056" y="7974"/>
                      <a:pt x="3846" y="6509"/>
                    </a:cubicBezTo>
                    <a:cubicBezTo>
                      <a:pt x="3156" y="4340"/>
                      <a:pt x="2269" y="2072"/>
                      <a:pt x="138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0" name="Google Shape;1540;p62"/>
              <p:cNvSpPr/>
              <p:nvPr/>
            </p:nvSpPr>
            <p:spPr>
              <a:xfrm>
                <a:off x="5507325" y="2625475"/>
                <a:ext cx="213625" cy="122325"/>
              </a:xfrm>
              <a:custGeom>
                <a:rect b="b" l="l" r="r" t="t"/>
                <a:pathLst>
                  <a:path extrusionOk="0" h="4893" w="8545">
                    <a:moveTo>
                      <a:pt x="5897" y="0"/>
                    </a:moveTo>
                    <a:cubicBezTo>
                      <a:pt x="5655" y="0"/>
                      <a:pt x="5397" y="50"/>
                      <a:pt x="5128" y="159"/>
                    </a:cubicBezTo>
                    <a:cubicBezTo>
                      <a:pt x="3353" y="1639"/>
                      <a:pt x="1578" y="3216"/>
                      <a:pt x="0" y="4893"/>
                    </a:cubicBezTo>
                    <a:cubicBezTo>
                      <a:pt x="2269" y="4597"/>
                      <a:pt x="4635" y="4104"/>
                      <a:pt x="6903" y="3512"/>
                    </a:cubicBezTo>
                    <a:cubicBezTo>
                      <a:pt x="8545" y="2475"/>
                      <a:pt x="7613" y="0"/>
                      <a:pt x="589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1" name="Google Shape;1541;p62"/>
              <p:cNvSpPr/>
              <p:nvPr/>
            </p:nvSpPr>
            <p:spPr>
              <a:xfrm>
                <a:off x="5641625" y="2831600"/>
                <a:ext cx="101125" cy="218225"/>
              </a:xfrm>
              <a:custGeom>
                <a:rect b="b" l="l" r="r" t="t"/>
                <a:pathLst>
                  <a:path extrusionOk="0" h="8729" w="4045">
                    <a:moveTo>
                      <a:pt x="2222" y="1"/>
                    </a:moveTo>
                    <a:cubicBezTo>
                      <a:pt x="1433" y="2170"/>
                      <a:pt x="742" y="4339"/>
                      <a:pt x="151" y="6608"/>
                    </a:cubicBezTo>
                    <a:cubicBezTo>
                      <a:pt x="0" y="8013"/>
                      <a:pt x="1025" y="8728"/>
                      <a:pt x="2054" y="8728"/>
                    </a:cubicBezTo>
                    <a:cubicBezTo>
                      <a:pt x="3047" y="8728"/>
                      <a:pt x="4045" y="8062"/>
                      <a:pt x="3997" y="6706"/>
                    </a:cubicBezTo>
                    <a:cubicBezTo>
                      <a:pt x="3504" y="4438"/>
                      <a:pt x="2912" y="2170"/>
                      <a:pt x="222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2" name="Google Shape;1542;p62"/>
              <p:cNvSpPr/>
              <p:nvPr/>
            </p:nvSpPr>
            <p:spPr>
              <a:xfrm>
                <a:off x="5687300" y="2656575"/>
                <a:ext cx="183675" cy="162725"/>
              </a:xfrm>
              <a:custGeom>
                <a:rect b="b" l="l" r="r" t="t"/>
                <a:pathLst>
                  <a:path extrusionOk="0" h="6509" w="7347">
                    <a:moveTo>
                      <a:pt x="4707" y="1"/>
                    </a:moveTo>
                    <a:cubicBezTo>
                      <a:pt x="4296" y="1"/>
                      <a:pt x="3862" y="148"/>
                      <a:pt x="3452" y="493"/>
                    </a:cubicBezTo>
                    <a:cubicBezTo>
                      <a:pt x="2170" y="2465"/>
                      <a:pt x="986" y="4438"/>
                      <a:pt x="0" y="6509"/>
                    </a:cubicBezTo>
                    <a:cubicBezTo>
                      <a:pt x="2071" y="5522"/>
                      <a:pt x="4142" y="4438"/>
                      <a:pt x="6114" y="3254"/>
                    </a:cubicBezTo>
                    <a:cubicBezTo>
                      <a:pt x="7346" y="1868"/>
                      <a:pt x="6173" y="1"/>
                      <a:pt x="470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3" name="Google Shape;1543;p62"/>
              <p:cNvSpPr/>
              <p:nvPr/>
            </p:nvSpPr>
            <p:spPr>
              <a:xfrm>
                <a:off x="5780975" y="2784300"/>
                <a:ext cx="229375" cy="94175"/>
              </a:xfrm>
              <a:custGeom>
                <a:rect b="b" l="l" r="r" t="t"/>
                <a:pathLst>
                  <a:path extrusionOk="0" h="3767" w="9175">
                    <a:moveTo>
                      <a:pt x="6589" y="1"/>
                    </a:moveTo>
                    <a:cubicBezTo>
                      <a:pt x="6500" y="1"/>
                      <a:pt x="6407" y="7"/>
                      <a:pt x="6312" y="19"/>
                    </a:cubicBezTo>
                    <a:cubicBezTo>
                      <a:pt x="4142" y="906"/>
                      <a:pt x="2071" y="1991"/>
                      <a:pt x="0" y="3175"/>
                    </a:cubicBezTo>
                    <a:cubicBezTo>
                      <a:pt x="2367" y="3470"/>
                      <a:pt x="4635" y="3668"/>
                      <a:pt x="7002" y="3766"/>
                    </a:cubicBezTo>
                    <a:cubicBezTo>
                      <a:pt x="9174" y="3105"/>
                      <a:pt x="8632" y="1"/>
                      <a:pt x="658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44" name="Google Shape;1544;p62"/>
            <p:cNvSpPr/>
            <p:nvPr/>
          </p:nvSpPr>
          <p:spPr>
            <a:xfrm rot="6303575">
              <a:off x="7514295" y="808463"/>
              <a:ext cx="895969" cy="877928"/>
            </a:xfrm>
            <a:custGeom>
              <a:rect b="b" l="l" r="r" t="t"/>
              <a:pathLst>
                <a:path extrusionOk="0" h="27769" w="28286">
                  <a:moveTo>
                    <a:pt x="16161" y="1"/>
                  </a:moveTo>
                  <a:cubicBezTo>
                    <a:pt x="16026" y="1"/>
                    <a:pt x="15893" y="34"/>
                    <a:pt x="15761" y="104"/>
                  </a:cubicBezTo>
                  <a:cubicBezTo>
                    <a:pt x="13296" y="1385"/>
                    <a:pt x="16254" y="7006"/>
                    <a:pt x="20297" y="14205"/>
                  </a:cubicBezTo>
                  <a:cubicBezTo>
                    <a:pt x="16000" y="7329"/>
                    <a:pt x="11207" y="3424"/>
                    <a:pt x="8617" y="3424"/>
                  </a:cubicBezTo>
                  <a:cubicBezTo>
                    <a:pt x="7938" y="3424"/>
                    <a:pt x="7411" y="3692"/>
                    <a:pt x="7084" y="4245"/>
                  </a:cubicBezTo>
                  <a:cubicBezTo>
                    <a:pt x="5309" y="7105"/>
                    <a:pt x="9056" y="10063"/>
                    <a:pt x="19410" y="15586"/>
                  </a:cubicBezTo>
                  <a:cubicBezTo>
                    <a:pt x="15122" y="14261"/>
                    <a:pt x="8534" y="12413"/>
                    <a:pt x="4291" y="12413"/>
                  </a:cubicBezTo>
                  <a:cubicBezTo>
                    <a:pt x="1899" y="12413"/>
                    <a:pt x="252" y="13000"/>
                    <a:pt x="181" y="14599"/>
                  </a:cubicBezTo>
                  <a:cubicBezTo>
                    <a:pt x="0" y="17123"/>
                    <a:pt x="4471" y="17816"/>
                    <a:pt x="9642" y="17816"/>
                  </a:cubicBezTo>
                  <a:cubicBezTo>
                    <a:pt x="12957" y="17816"/>
                    <a:pt x="16560" y="17532"/>
                    <a:pt x="19410" y="17262"/>
                  </a:cubicBezTo>
                  <a:lnTo>
                    <a:pt x="19410" y="17262"/>
                  </a:lnTo>
                  <a:cubicBezTo>
                    <a:pt x="17043" y="17755"/>
                    <a:pt x="4421" y="21305"/>
                    <a:pt x="5999" y="24954"/>
                  </a:cubicBezTo>
                  <a:cubicBezTo>
                    <a:pt x="6310" y="25600"/>
                    <a:pt x="6930" y="25880"/>
                    <a:pt x="7751" y="25880"/>
                  </a:cubicBezTo>
                  <a:cubicBezTo>
                    <a:pt x="10314" y="25880"/>
                    <a:pt x="14843" y="23156"/>
                    <a:pt x="18128" y="20319"/>
                  </a:cubicBezTo>
                  <a:lnTo>
                    <a:pt x="18128" y="20319"/>
                  </a:lnTo>
                  <a:cubicBezTo>
                    <a:pt x="16057" y="23475"/>
                    <a:pt x="14282" y="27320"/>
                    <a:pt x="15663" y="27715"/>
                  </a:cubicBezTo>
                  <a:cubicBezTo>
                    <a:pt x="15766" y="27751"/>
                    <a:pt x="15871" y="27768"/>
                    <a:pt x="15977" y="27768"/>
                  </a:cubicBezTo>
                  <a:cubicBezTo>
                    <a:pt x="18204" y="27768"/>
                    <a:pt x="21010" y="20153"/>
                    <a:pt x="21481" y="16670"/>
                  </a:cubicBezTo>
                  <a:lnTo>
                    <a:pt x="21579" y="16473"/>
                  </a:lnTo>
                  <a:cubicBezTo>
                    <a:pt x="23185" y="17487"/>
                    <a:pt x="25009" y="17995"/>
                    <a:pt x="26863" y="17995"/>
                  </a:cubicBezTo>
                  <a:cubicBezTo>
                    <a:pt x="27172" y="17995"/>
                    <a:pt x="27482" y="17980"/>
                    <a:pt x="27792" y="17952"/>
                  </a:cubicBezTo>
                  <a:cubicBezTo>
                    <a:pt x="28186" y="17459"/>
                    <a:pt x="28285" y="16769"/>
                    <a:pt x="28088" y="16177"/>
                  </a:cubicBezTo>
                  <a:lnTo>
                    <a:pt x="28088" y="16177"/>
                  </a:lnTo>
                  <a:cubicBezTo>
                    <a:pt x="27253" y="16376"/>
                    <a:pt x="26386" y="16479"/>
                    <a:pt x="25513" y="16479"/>
                  </a:cubicBezTo>
                  <a:cubicBezTo>
                    <a:pt x="24220" y="16479"/>
                    <a:pt x="22914" y="16254"/>
                    <a:pt x="21678" y="15783"/>
                  </a:cubicBezTo>
                  <a:cubicBezTo>
                    <a:pt x="23354" y="12331"/>
                    <a:pt x="25425" y="3949"/>
                    <a:pt x="23157" y="3358"/>
                  </a:cubicBezTo>
                  <a:cubicBezTo>
                    <a:pt x="23091" y="3340"/>
                    <a:pt x="23027" y="3332"/>
                    <a:pt x="22964" y="3332"/>
                  </a:cubicBezTo>
                  <a:cubicBezTo>
                    <a:pt x="21618" y="3332"/>
                    <a:pt x="20988" y="7272"/>
                    <a:pt x="20988" y="10852"/>
                  </a:cubicBezTo>
                  <a:cubicBezTo>
                    <a:pt x="19888" y="5810"/>
                    <a:pt x="17935" y="1"/>
                    <a:pt x="1616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45" name="Google Shape;1545;p62"/>
            <p:cNvGrpSpPr/>
            <p:nvPr/>
          </p:nvGrpSpPr>
          <p:grpSpPr>
            <a:xfrm rot="-2372953">
              <a:off x="8095375" y="1932591"/>
              <a:ext cx="709223" cy="380509"/>
              <a:chOff x="5095625" y="2067725"/>
              <a:chExt cx="1015725" cy="544725"/>
            </a:xfrm>
          </p:grpSpPr>
          <p:sp>
            <p:nvSpPr>
              <p:cNvPr id="1546" name="Google Shape;1546;p62"/>
              <p:cNvSpPr/>
              <p:nvPr/>
            </p:nvSpPr>
            <p:spPr>
              <a:xfrm>
                <a:off x="5199175" y="2067725"/>
                <a:ext cx="912175" cy="544725"/>
              </a:xfrm>
              <a:custGeom>
                <a:rect b="b" l="l" r="r" t="t"/>
                <a:pathLst>
                  <a:path extrusionOk="0" h="21789" w="36487">
                    <a:moveTo>
                      <a:pt x="13026" y="1"/>
                    </a:moveTo>
                    <a:cubicBezTo>
                      <a:pt x="10088" y="1"/>
                      <a:pt x="7206" y="1162"/>
                      <a:pt x="5029" y="3339"/>
                    </a:cubicBezTo>
                    <a:cubicBezTo>
                      <a:pt x="3451" y="4917"/>
                      <a:pt x="1775" y="6396"/>
                      <a:pt x="0" y="7776"/>
                    </a:cubicBezTo>
                    <a:cubicBezTo>
                      <a:pt x="1381" y="11030"/>
                      <a:pt x="1775" y="14679"/>
                      <a:pt x="2663" y="16454"/>
                    </a:cubicBezTo>
                    <a:cubicBezTo>
                      <a:pt x="4232" y="19341"/>
                      <a:pt x="7598" y="21789"/>
                      <a:pt x="12787" y="21789"/>
                    </a:cubicBezTo>
                    <a:cubicBezTo>
                      <a:pt x="15752" y="21789"/>
                      <a:pt x="19311" y="20990"/>
                      <a:pt x="23470" y="19018"/>
                    </a:cubicBezTo>
                    <a:cubicBezTo>
                      <a:pt x="28711" y="16561"/>
                      <a:pt x="32457" y="14852"/>
                      <a:pt x="35044" y="14852"/>
                    </a:cubicBezTo>
                    <a:cubicBezTo>
                      <a:pt x="35572" y="14852"/>
                      <a:pt x="36052" y="14923"/>
                      <a:pt x="36486" y="15074"/>
                    </a:cubicBezTo>
                    <a:cubicBezTo>
                      <a:pt x="31063" y="7875"/>
                      <a:pt x="23272" y="3536"/>
                      <a:pt x="17356" y="873"/>
                    </a:cubicBezTo>
                    <a:cubicBezTo>
                      <a:pt x="15951" y="286"/>
                      <a:pt x="14482" y="1"/>
                      <a:pt x="1302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7" name="Google Shape;1547;p62"/>
              <p:cNvSpPr/>
              <p:nvPr/>
            </p:nvSpPr>
            <p:spPr>
              <a:xfrm>
                <a:off x="5199175" y="2262125"/>
                <a:ext cx="912175" cy="350200"/>
              </a:xfrm>
              <a:custGeom>
                <a:rect b="b" l="l" r="r" t="t"/>
                <a:pathLst>
                  <a:path extrusionOk="0" h="14008" w="36487">
                    <a:moveTo>
                      <a:pt x="0" y="0"/>
                    </a:moveTo>
                    <a:lnTo>
                      <a:pt x="0" y="0"/>
                    </a:lnTo>
                    <a:cubicBezTo>
                      <a:pt x="1479" y="3254"/>
                      <a:pt x="1775" y="6903"/>
                      <a:pt x="2663" y="8579"/>
                    </a:cubicBezTo>
                    <a:cubicBezTo>
                      <a:pt x="4234" y="11534"/>
                      <a:pt x="7609" y="14008"/>
                      <a:pt x="12813" y="14008"/>
                    </a:cubicBezTo>
                    <a:cubicBezTo>
                      <a:pt x="15772" y="14008"/>
                      <a:pt x="19323" y="13208"/>
                      <a:pt x="23470" y="11242"/>
                    </a:cubicBezTo>
                    <a:cubicBezTo>
                      <a:pt x="28683" y="8759"/>
                      <a:pt x="32438" y="7110"/>
                      <a:pt x="35085" y="7110"/>
                    </a:cubicBezTo>
                    <a:cubicBezTo>
                      <a:pt x="35592" y="7110"/>
                      <a:pt x="36058" y="7171"/>
                      <a:pt x="36486" y="7298"/>
                    </a:cubicBezTo>
                    <a:cubicBezTo>
                      <a:pt x="34021" y="5917"/>
                      <a:pt x="31457" y="5029"/>
                      <a:pt x="28795" y="4536"/>
                    </a:cubicBezTo>
                    <a:cubicBezTo>
                      <a:pt x="26625" y="4043"/>
                      <a:pt x="9171" y="789"/>
                      <a:pt x="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8" name="Google Shape;1548;p62"/>
              <p:cNvSpPr/>
              <p:nvPr/>
            </p:nvSpPr>
            <p:spPr>
              <a:xfrm>
                <a:off x="5095625" y="2249800"/>
                <a:ext cx="875200" cy="140550"/>
              </a:xfrm>
              <a:custGeom>
                <a:rect b="b" l="l" r="r" t="t"/>
                <a:pathLst>
                  <a:path extrusionOk="0" h="5622" w="35008">
                    <a:moveTo>
                      <a:pt x="296" y="0"/>
                    </a:moveTo>
                    <a:cubicBezTo>
                      <a:pt x="198" y="0"/>
                      <a:pt x="0" y="99"/>
                      <a:pt x="0" y="197"/>
                    </a:cubicBezTo>
                    <a:cubicBezTo>
                      <a:pt x="0" y="296"/>
                      <a:pt x="99" y="395"/>
                      <a:pt x="296" y="395"/>
                    </a:cubicBezTo>
                    <a:cubicBezTo>
                      <a:pt x="11834" y="1282"/>
                      <a:pt x="23371" y="3057"/>
                      <a:pt x="34613" y="5621"/>
                    </a:cubicBezTo>
                    <a:lnTo>
                      <a:pt x="34810" y="5621"/>
                    </a:lnTo>
                    <a:cubicBezTo>
                      <a:pt x="35007" y="5522"/>
                      <a:pt x="35007" y="5227"/>
                      <a:pt x="34810" y="5128"/>
                    </a:cubicBezTo>
                    <a:cubicBezTo>
                      <a:pt x="23470" y="2564"/>
                      <a:pt x="11932" y="789"/>
                      <a:pt x="29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9" name="Google Shape;1549;p62"/>
              <p:cNvSpPr/>
              <p:nvPr/>
            </p:nvSpPr>
            <p:spPr>
              <a:xfrm>
                <a:off x="5825350" y="2278875"/>
                <a:ext cx="83175" cy="187900"/>
              </a:xfrm>
              <a:custGeom>
                <a:rect b="b" l="l" r="r" t="t"/>
                <a:pathLst>
                  <a:path extrusionOk="0" h="7516" w="3327">
                    <a:moveTo>
                      <a:pt x="2975" y="1"/>
                    </a:moveTo>
                    <a:cubicBezTo>
                      <a:pt x="2939" y="1"/>
                      <a:pt x="2901" y="7"/>
                      <a:pt x="2860" y="21"/>
                    </a:cubicBezTo>
                    <a:cubicBezTo>
                      <a:pt x="1775" y="809"/>
                      <a:pt x="789" y="1796"/>
                      <a:pt x="0" y="2880"/>
                    </a:cubicBezTo>
                    <a:cubicBezTo>
                      <a:pt x="395" y="4458"/>
                      <a:pt x="888" y="5937"/>
                      <a:pt x="1578" y="7416"/>
                    </a:cubicBezTo>
                    <a:cubicBezTo>
                      <a:pt x="1578" y="7416"/>
                      <a:pt x="1677" y="7515"/>
                      <a:pt x="1775" y="7515"/>
                    </a:cubicBezTo>
                    <a:lnTo>
                      <a:pt x="1874" y="7515"/>
                    </a:lnTo>
                    <a:cubicBezTo>
                      <a:pt x="1973" y="7515"/>
                      <a:pt x="1973" y="7416"/>
                      <a:pt x="1973" y="7219"/>
                    </a:cubicBezTo>
                    <a:cubicBezTo>
                      <a:pt x="1282" y="5937"/>
                      <a:pt x="789" y="4458"/>
                      <a:pt x="395" y="3078"/>
                    </a:cubicBezTo>
                    <a:cubicBezTo>
                      <a:pt x="1184" y="2091"/>
                      <a:pt x="2170" y="1204"/>
                      <a:pt x="3156" y="415"/>
                    </a:cubicBezTo>
                    <a:cubicBezTo>
                      <a:pt x="3326" y="245"/>
                      <a:pt x="3202" y="1"/>
                      <a:pt x="297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0" name="Google Shape;1550;p62"/>
              <p:cNvSpPr/>
              <p:nvPr/>
            </p:nvSpPr>
            <p:spPr>
              <a:xfrm>
                <a:off x="5660175" y="2209850"/>
                <a:ext cx="122950" cy="293900"/>
              </a:xfrm>
              <a:custGeom>
                <a:rect b="b" l="l" r="r" t="t"/>
                <a:pathLst>
                  <a:path extrusionOk="0" h="11756" w="4918">
                    <a:moveTo>
                      <a:pt x="4617" y="1"/>
                    </a:moveTo>
                    <a:cubicBezTo>
                      <a:pt x="4590" y="1"/>
                      <a:pt x="4563" y="7"/>
                      <a:pt x="4537" y="20"/>
                    </a:cubicBezTo>
                    <a:cubicBezTo>
                      <a:pt x="2762" y="1302"/>
                      <a:pt x="1282" y="2782"/>
                      <a:pt x="0" y="4557"/>
                    </a:cubicBezTo>
                    <a:cubicBezTo>
                      <a:pt x="0" y="6134"/>
                      <a:pt x="2367" y="11361"/>
                      <a:pt x="2466" y="11558"/>
                    </a:cubicBezTo>
                    <a:cubicBezTo>
                      <a:pt x="2466" y="11657"/>
                      <a:pt x="2564" y="11755"/>
                      <a:pt x="2663" y="11755"/>
                    </a:cubicBezTo>
                    <a:lnTo>
                      <a:pt x="2762" y="11755"/>
                    </a:lnTo>
                    <a:cubicBezTo>
                      <a:pt x="2860" y="11657"/>
                      <a:pt x="2959" y="11558"/>
                      <a:pt x="2860" y="11459"/>
                    </a:cubicBezTo>
                    <a:cubicBezTo>
                      <a:pt x="2860" y="11361"/>
                      <a:pt x="493" y="6233"/>
                      <a:pt x="395" y="4655"/>
                    </a:cubicBezTo>
                    <a:cubicBezTo>
                      <a:pt x="1677" y="3077"/>
                      <a:pt x="3156" y="1598"/>
                      <a:pt x="4832" y="415"/>
                    </a:cubicBezTo>
                    <a:cubicBezTo>
                      <a:pt x="4918" y="245"/>
                      <a:pt x="4782" y="1"/>
                      <a:pt x="461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1" name="Google Shape;1551;p62"/>
              <p:cNvSpPr/>
              <p:nvPr/>
            </p:nvSpPr>
            <p:spPr>
              <a:xfrm>
                <a:off x="5285450" y="2129825"/>
                <a:ext cx="151725" cy="393650"/>
              </a:xfrm>
              <a:custGeom>
                <a:rect b="b" l="l" r="r" t="t"/>
                <a:pathLst>
                  <a:path extrusionOk="0" h="15746" w="6069">
                    <a:moveTo>
                      <a:pt x="5808" y="1"/>
                    </a:moveTo>
                    <a:cubicBezTo>
                      <a:pt x="5754" y="1"/>
                      <a:pt x="5690" y="20"/>
                      <a:pt x="5621" y="66"/>
                    </a:cubicBezTo>
                    <a:cubicBezTo>
                      <a:pt x="3550" y="1742"/>
                      <a:pt x="1677" y="3616"/>
                      <a:pt x="0" y="5687"/>
                    </a:cubicBezTo>
                    <a:cubicBezTo>
                      <a:pt x="99" y="7166"/>
                      <a:pt x="2860" y="15252"/>
                      <a:pt x="2959" y="15548"/>
                    </a:cubicBezTo>
                    <a:cubicBezTo>
                      <a:pt x="3057" y="15646"/>
                      <a:pt x="3057" y="15745"/>
                      <a:pt x="3255" y="15745"/>
                    </a:cubicBezTo>
                    <a:lnTo>
                      <a:pt x="3255" y="15646"/>
                    </a:lnTo>
                    <a:cubicBezTo>
                      <a:pt x="3353" y="15646"/>
                      <a:pt x="3452" y="15449"/>
                      <a:pt x="3452" y="15351"/>
                    </a:cubicBezTo>
                    <a:cubicBezTo>
                      <a:pt x="3452" y="15351"/>
                      <a:pt x="592" y="7264"/>
                      <a:pt x="494" y="5687"/>
                    </a:cubicBezTo>
                    <a:cubicBezTo>
                      <a:pt x="2170" y="3714"/>
                      <a:pt x="3945" y="1939"/>
                      <a:pt x="5917" y="362"/>
                    </a:cubicBezTo>
                    <a:cubicBezTo>
                      <a:pt x="6069" y="210"/>
                      <a:pt x="5988" y="1"/>
                      <a:pt x="5808" y="1"/>
                    </a:cubicBezTo>
                    <a:close/>
                  </a:path>
                </a:pathLst>
              </a:custGeom>
              <a:solidFill>
                <a:srgbClr val="2B48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2" name="Google Shape;1552;p62"/>
              <p:cNvSpPr/>
              <p:nvPr/>
            </p:nvSpPr>
            <p:spPr>
              <a:xfrm>
                <a:off x="5455550" y="2128500"/>
                <a:ext cx="171925" cy="431950"/>
              </a:xfrm>
              <a:custGeom>
                <a:rect b="b" l="l" r="r" t="t"/>
                <a:pathLst>
                  <a:path extrusionOk="0" h="17278" w="6877">
                    <a:moveTo>
                      <a:pt x="6495" y="1"/>
                    </a:moveTo>
                    <a:cubicBezTo>
                      <a:pt x="6466" y="1"/>
                      <a:pt x="6437" y="7"/>
                      <a:pt x="6410" y="20"/>
                    </a:cubicBezTo>
                    <a:cubicBezTo>
                      <a:pt x="4044" y="1992"/>
                      <a:pt x="1874" y="4261"/>
                      <a:pt x="1" y="6627"/>
                    </a:cubicBezTo>
                    <a:lnTo>
                      <a:pt x="1" y="6726"/>
                    </a:lnTo>
                    <a:cubicBezTo>
                      <a:pt x="99" y="8797"/>
                      <a:pt x="3551" y="16784"/>
                      <a:pt x="3748" y="17080"/>
                    </a:cubicBezTo>
                    <a:cubicBezTo>
                      <a:pt x="3748" y="17179"/>
                      <a:pt x="3847" y="17277"/>
                      <a:pt x="3945" y="17277"/>
                    </a:cubicBezTo>
                    <a:cubicBezTo>
                      <a:pt x="4044" y="17277"/>
                      <a:pt x="4142" y="17080"/>
                      <a:pt x="4044" y="16981"/>
                    </a:cubicBezTo>
                    <a:cubicBezTo>
                      <a:pt x="4044" y="16883"/>
                      <a:pt x="592" y="8994"/>
                      <a:pt x="494" y="6824"/>
                    </a:cubicBezTo>
                    <a:cubicBezTo>
                      <a:pt x="2269" y="4458"/>
                      <a:pt x="4438" y="2288"/>
                      <a:pt x="6706" y="415"/>
                    </a:cubicBezTo>
                    <a:cubicBezTo>
                      <a:pt x="6877" y="244"/>
                      <a:pt x="6679" y="1"/>
                      <a:pt x="649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53" name="Google Shape;1553;p62"/>
            <p:cNvGrpSpPr/>
            <p:nvPr/>
          </p:nvGrpSpPr>
          <p:grpSpPr>
            <a:xfrm rot="5581168">
              <a:off x="4541781" y="1815116"/>
              <a:ext cx="507317" cy="670363"/>
              <a:chOff x="1442075" y="2713625"/>
              <a:chExt cx="401850" cy="532175"/>
            </a:xfrm>
          </p:grpSpPr>
          <p:sp>
            <p:nvSpPr>
              <p:cNvPr id="1554" name="Google Shape;1554;p62"/>
              <p:cNvSpPr/>
              <p:nvPr/>
            </p:nvSpPr>
            <p:spPr>
              <a:xfrm>
                <a:off x="1442075" y="2762575"/>
                <a:ext cx="399400" cy="483225"/>
              </a:xfrm>
              <a:custGeom>
                <a:rect b="b" l="l" r="r" t="t"/>
                <a:pathLst>
                  <a:path extrusionOk="0" h="19329" w="15976">
                    <a:moveTo>
                      <a:pt x="12129" y="0"/>
                    </a:moveTo>
                    <a:cubicBezTo>
                      <a:pt x="10847" y="296"/>
                      <a:pt x="9467" y="395"/>
                      <a:pt x="8086" y="494"/>
                    </a:cubicBezTo>
                    <a:cubicBezTo>
                      <a:pt x="5325" y="592"/>
                      <a:pt x="2959" y="2466"/>
                      <a:pt x="2071" y="5030"/>
                    </a:cubicBezTo>
                    <a:cubicBezTo>
                      <a:pt x="493" y="9664"/>
                      <a:pt x="0" y="14496"/>
                      <a:pt x="690" y="19328"/>
                    </a:cubicBezTo>
                    <a:cubicBezTo>
                      <a:pt x="1381" y="17849"/>
                      <a:pt x="3846" y="16666"/>
                      <a:pt x="7791" y="15088"/>
                    </a:cubicBezTo>
                    <a:cubicBezTo>
                      <a:pt x="14792" y="12130"/>
                      <a:pt x="15975" y="7594"/>
                      <a:pt x="14989" y="4734"/>
                    </a:cubicBezTo>
                    <a:cubicBezTo>
                      <a:pt x="14595" y="3649"/>
                      <a:pt x="13116" y="1973"/>
                      <a:pt x="1212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5" name="Google Shape;1555;p62"/>
              <p:cNvSpPr/>
              <p:nvPr/>
            </p:nvSpPr>
            <p:spPr>
              <a:xfrm>
                <a:off x="1461800" y="2762575"/>
                <a:ext cx="382125" cy="483225"/>
              </a:xfrm>
              <a:custGeom>
                <a:rect b="b" l="l" r="r" t="t"/>
                <a:pathLst>
                  <a:path extrusionOk="0" h="19329" w="15285">
                    <a:moveTo>
                      <a:pt x="11340" y="0"/>
                    </a:moveTo>
                    <a:cubicBezTo>
                      <a:pt x="7988" y="4438"/>
                      <a:pt x="2465" y="13609"/>
                      <a:pt x="1775" y="14792"/>
                    </a:cubicBezTo>
                    <a:cubicBezTo>
                      <a:pt x="986" y="16173"/>
                      <a:pt x="296" y="17652"/>
                      <a:pt x="0" y="19328"/>
                    </a:cubicBezTo>
                    <a:cubicBezTo>
                      <a:pt x="690" y="17751"/>
                      <a:pt x="3156" y="16666"/>
                      <a:pt x="7002" y="15088"/>
                    </a:cubicBezTo>
                    <a:cubicBezTo>
                      <a:pt x="14003" y="12130"/>
                      <a:pt x="15285" y="7594"/>
                      <a:pt x="14200" y="4734"/>
                    </a:cubicBezTo>
                    <a:cubicBezTo>
                      <a:pt x="13806" y="3649"/>
                      <a:pt x="12327" y="1973"/>
                      <a:pt x="1134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6" name="Google Shape;1556;p62"/>
              <p:cNvSpPr/>
              <p:nvPr/>
            </p:nvSpPr>
            <p:spPr>
              <a:xfrm>
                <a:off x="1491375" y="2713625"/>
                <a:ext cx="297550" cy="443425"/>
              </a:xfrm>
              <a:custGeom>
                <a:rect b="b" l="l" r="r" t="t"/>
                <a:pathLst>
                  <a:path extrusionOk="0" h="17737" w="11902">
                    <a:moveTo>
                      <a:pt x="11713" y="0"/>
                    </a:moveTo>
                    <a:cubicBezTo>
                      <a:pt x="11660" y="0"/>
                      <a:pt x="11599" y="24"/>
                      <a:pt x="11538" y="85"/>
                    </a:cubicBezTo>
                    <a:cubicBezTo>
                      <a:pt x="7298" y="5607"/>
                      <a:pt x="3452" y="11425"/>
                      <a:pt x="0" y="17539"/>
                    </a:cubicBezTo>
                    <a:cubicBezTo>
                      <a:pt x="0" y="17638"/>
                      <a:pt x="0" y="17736"/>
                      <a:pt x="0" y="17736"/>
                    </a:cubicBezTo>
                    <a:lnTo>
                      <a:pt x="99" y="17736"/>
                    </a:lnTo>
                    <a:cubicBezTo>
                      <a:pt x="198" y="17736"/>
                      <a:pt x="198" y="17736"/>
                      <a:pt x="198" y="17638"/>
                    </a:cubicBezTo>
                    <a:cubicBezTo>
                      <a:pt x="3649" y="11524"/>
                      <a:pt x="7495" y="5706"/>
                      <a:pt x="11834" y="183"/>
                    </a:cubicBezTo>
                    <a:cubicBezTo>
                      <a:pt x="11902" y="115"/>
                      <a:pt x="11829" y="0"/>
                      <a:pt x="1171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7" name="Google Shape;1557;p62"/>
              <p:cNvSpPr/>
              <p:nvPr/>
            </p:nvSpPr>
            <p:spPr>
              <a:xfrm>
                <a:off x="1469175" y="3078125"/>
                <a:ext cx="101100" cy="69050"/>
              </a:xfrm>
              <a:custGeom>
                <a:rect b="b" l="l" r="r" t="t"/>
                <a:pathLst>
                  <a:path extrusionOk="0" h="2762" w="4044">
                    <a:moveTo>
                      <a:pt x="2663" y="1"/>
                    </a:moveTo>
                    <a:cubicBezTo>
                      <a:pt x="1776" y="1"/>
                      <a:pt x="987" y="1"/>
                      <a:pt x="198" y="198"/>
                    </a:cubicBezTo>
                    <a:cubicBezTo>
                      <a:pt x="100" y="198"/>
                      <a:pt x="1" y="297"/>
                      <a:pt x="1" y="395"/>
                    </a:cubicBezTo>
                    <a:cubicBezTo>
                      <a:pt x="100" y="395"/>
                      <a:pt x="100" y="494"/>
                      <a:pt x="198" y="494"/>
                    </a:cubicBezTo>
                    <a:cubicBezTo>
                      <a:pt x="987" y="297"/>
                      <a:pt x="1677" y="297"/>
                      <a:pt x="2466" y="297"/>
                    </a:cubicBezTo>
                    <a:cubicBezTo>
                      <a:pt x="2959" y="1085"/>
                      <a:pt x="3354" y="1874"/>
                      <a:pt x="3748" y="2663"/>
                    </a:cubicBezTo>
                    <a:cubicBezTo>
                      <a:pt x="3748" y="2762"/>
                      <a:pt x="3748" y="2762"/>
                      <a:pt x="3847" y="2762"/>
                    </a:cubicBezTo>
                    <a:lnTo>
                      <a:pt x="3945" y="2663"/>
                    </a:lnTo>
                    <a:cubicBezTo>
                      <a:pt x="3945" y="2663"/>
                      <a:pt x="4044" y="2565"/>
                      <a:pt x="3945" y="2466"/>
                    </a:cubicBezTo>
                    <a:cubicBezTo>
                      <a:pt x="3650" y="1677"/>
                      <a:pt x="3156" y="790"/>
                      <a:pt x="266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8" name="Google Shape;1558;p62"/>
              <p:cNvSpPr/>
              <p:nvPr/>
            </p:nvSpPr>
            <p:spPr>
              <a:xfrm>
                <a:off x="1488900" y="2993350"/>
                <a:ext cx="152875" cy="104525"/>
              </a:xfrm>
              <a:custGeom>
                <a:rect b="b" l="l" r="r" t="t"/>
                <a:pathLst>
                  <a:path extrusionOk="0" h="4181" w="6115">
                    <a:moveTo>
                      <a:pt x="2915" y="0"/>
                    </a:moveTo>
                    <a:cubicBezTo>
                      <a:pt x="1976" y="0"/>
                      <a:pt x="1038" y="92"/>
                      <a:pt x="99" y="236"/>
                    </a:cubicBezTo>
                    <a:cubicBezTo>
                      <a:pt x="1" y="236"/>
                      <a:pt x="1" y="335"/>
                      <a:pt x="1" y="433"/>
                    </a:cubicBezTo>
                    <a:cubicBezTo>
                      <a:pt x="1" y="532"/>
                      <a:pt x="99" y="532"/>
                      <a:pt x="198" y="532"/>
                    </a:cubicBezTo>
                    <a:cubicBezTo>
                      <a:pt x="1381" y="236"/>
                      <a:pt x="2663" y="236"/>
                      <a:pt x="3847" y="236"/>
                    </a:cubicBezTo>
                    <a:cubicBezTo>
                      <a:pt x="4636" y="1518"/>
                      <a:pt x="5326" y="2800"/>
                      <a:pt x="5918" y="4082"/>
                    </a:cubicBezTo>
                    <a:cubicBezTo>
                      <a:pt x="5918" y="4181"/>
                      <a:pt x="6016" y="4181"/>
                      <a:pt x="6016" y="4181"/>
                    </a:cubicBezTo>
                    <a:cubicBezTo>
                      <a:pt x="6115" y="4082"/>
                      <a:pt x="6115" y="4082"/>
                      <a:pt x="6115" y="3983"/>
                    </a:cubicBezTo>
                    <a:cubicBezTo>
                      <a:pt x="5523" y="2603"/>
                      <a:pt x="4833" y="1222"/>
                      <a:pt x="3945" y="39"/>
                    </a:cubicBezTo>
                    <a:cubicBezTo>
                      <a:pt x="3602" y="13"/>
                      <a:pt x="3258" y="0"/>
                      <a:pt x="291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9" name="Google Shape;1559;p62"/>
              <p:cNvSpPr/>
              <p:nvPr/>
            </p:nvSpPr>
            <p:spPr>
              <a:xfrm>
                <a:off x="1589975" y="2803550"/>
                <a:ext cx="207125" cy="141475"/>
              </a:xfrm>
              <a:custGeom>
                <a:rect b="b" l="l" r="r" t="t"/>
                <a:pathLst>
                  <a:path extrusionOk="0" h="5659" w="8285">
                    <a:moveTo>
                      <a:pt x="3748" y="1"/>
                    </a:moveTo>
                    <a:cubicBezTo>
                      <a:pt x="2565" y="1"/>
                      <a:pt x="1381" y="112"/>
                      <a:pt x="198" y="334"/>
                    </a:cubicBezTo>
                    <a:cubicBezTo>
                      <a:pt x="99" y="334"/>
                      <a:pt x="1" y="334"/>
                      <a:pt x="99" y="432"/>
                    </a:cubicBezTo>
                    <a:cubicBezTo>
                      <a:pt x="99" y="531"/>
                      <a:pt x="99" y="630"/>
                      <a:pt x="198" y="630"/>
                    </a:cubicBezTo>
                    <a:cubicBezTo>
                      <a:pt x="1381" y="408"/>
                      <a:pt x="2565" y="297"/>
                      <a:pt x="3707" y="297"/>
                    </a:cubicBezTo>
                    <a:cubicBezTo>
                      <a:pt x="4087" y="297"/>
                      <a:pt x="4463" y="309"/>
                      <a:pt x="4833" y="334"/>
                    </a:cubicBezTo>
                    <a:cubicBezTo>
                      <a:pt x="6016" y="2010"/>
                      <a:pt x="7101" y="3785"/>
                      <a:pt x="8087" y="5560"/>
                    </a:cubicBezTo>
                    <a:cubicBezTo>
                      <a:pt x="8087" y="5560"/>
                      <a:pt x="8087" y="5659"/>
                      <a:pt x="8186" y="5659"/>
                    </a:cubicBezTo>
                    <a:lnTo>
                      <a:pt x="8284" y="5659"/>
                    </a:lnTo>
                    <a:cubicBezTo>
                      <a:pt x="8284" y="5560"/>
                      <a:pt x="8284" y="5461"/>
                      <a:pt x="8284" y="5461"/>
                    </a:cubicBezTo>
                    <a:cubicBezTo>
                      <a:pt x="7298" y="3588"/>
                      <a:pt x="6213" y="1813"/>
                      <a:pt x="4931" y="38"/>
                    </a:cubicBezTo>
                    <a:cubicBezTo>
                      <a:pt x="4537" y="13"/>
                      <a:pt x="4143" y="1"/>
                      <a:pt x="3748" y="1"/>
                    </a:cubicBezTo>
                    <a:close/>
                  </a:path>
                </a:pathLst>
              </a:custGeom>
              <a:solidFill>
                <a:srgbClr val="3E5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0" name="Google Shape;1560;p62"/>
              <p:cNvSpPr/>
              <p:nvPr/>
            </p:nvSpPr>
            <p:spPr>
              <a:xfrm>
                <a:off x="1513550" y="2888200"/>
                <a:ext cx="224375" cy="155450"/>
              </a:xfrm>
              <a:custGeom>
                <a:rect b="b" l="l" r="r" t="t"/>
                <a:pathLst>
                  <a:path extrusionOk="0" h="6218" w="8975">
                    <a:moveTo>
                      <a:pt x="3734" y="1"/>
                    </a:moveTo>
                    <a:cubicBezTo>
                      <a:pt x="2532" y="1"/>
                      <a:pt x="1344" y="109"/>
                      <a:pt x="198" y="300"/>
                    </a:cubicBezTo>
                    <a:cubicBezTo>
                      <a:pt x="100" y="300"/>
                      <a:pt x="1" y="399"/>
                      <a:pt x="100" y="498"/>
                    </a:cubicBezTo>
                    <a:cubicBezTo>
                      <a:pt x="100" y="596"/>
                      <a:pt x="100" y="596"/>
                      <a:pt x="198" y="596"/>
                    </a:cubicBezTo>
                    <a:cubicBezTo>
                      <a:pt x="1344" y="405"/>
                      <a:pt x="2532" y="296"/>
                      <a:pt x="3707" y="296"/>
                    </a:cubicBezTo>
                    <a:cubicBezTo>
                      <a:pt x="4352" y="296"/>
                      <a:pt x="4993" y="329"/>
                      <a:pt x="5622" y="399"/>
                    </a:cubicBezTo>
                    <a:cubicBezTo>
                      <a:pt x="6805" y="2174"/>
                      <a:pt x="7890" y="4048"/>
                      <a:pt x="8679" y="6119"/>
                    </a:cubicBezTo>
                    <a:cubicBezTo>
                      <a:pt x="8679" y="6119"/>
                      <a:pt x="8777" y="6119"/>
                      <a:pt x="8876" y="6217"/>
                    </a:cubicBezTo>
                    <a:cubicBezTo>
                      <a:pt x="8975" y="6119"/>
                      <a:pt x="8975" y="5921"/>
                      <a:pt x="8876" y="5921"/>
                    </a:cubicBezTo>
                    <a:cubicBezTo>
                      <a:pt x="8777" y="5724"/>
                      <a:pt x="6608" y="991"/>
                      <a:pt x="5720" y="103"/>
                    </a:cubicBezTo>
                    <a:cubicBezTo>
                      <a:pt x="5057" y="33"/>
                      <a:pt x="4393" y="1"/>
                      <a:pt x="37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61" name="Google Shape;1561;p62"/>
            <p:cNvSpPr/>
            <p:nvPr/>
          </p:nvSpPr>
          <p:spPr>
            <a:xfrm rot="-841099">
              <a:off x="4938152" y="817661"/>
              <a:ext cx="846249" cy="707156"/>
            </a:xfrm>
            <a:custGeom>
              <a:rect b="b" l="l" r="r" t="t"/>
              <a:pathLst>
                <a:path extrusionOk="0" h="40459" w="48518">
                  <a:moveTo>
                    <a:pt x="31062" y="0"/>
                  </a:moveTo>
                  <a:cubicBezTo>
                    <a:pt x="30965" y="0"/>
                    <a:pt x="30867" y="5"/>
                    <a:pt x="30768" y="15"/>
                  </a:cubicBezTo>
                  <a:cubicBezTo>
                    <a:pt x="25344" y="508"/>
                    <a:pt x="25048" y="8200"/>
                    <a:pt x="27513" y="27133"/>
                  </a:cubicBezTo>
                  <a:cubicBezTo>
                    <a:pt x="24191" y="17257"/>
                    <a:pt x="17763" y="187"/>
                    <a:pt x="12099" y="187"/>
                  </a:cubicBezTo>
                  <a:cubicBezTo>
                    <a:pt x="11542" y="187"/>
                    <a:pt x="10992" y="352"/>
                    <a:pt x="10454" y="705"/>
                  </a:cubicBezTo>
                  <a:cubicBezTo>
                    <a:pt x="4734" y="4453"/>
                    <a:pt x="17455" y="19836"/>
                    <a:pt x="25344" y="28810"/>
                  </a:cubicBezTo>
                  <a:cubicBezTo>
                    <a:pt x="22888" y="26600"/>
                    <a:pt x="10921" y="17120"/>
                    <a:pt x="5063" y="17120"/>
                  </a:cubicBezTo>
                  <a:cubicBezTo>
                    <a:pt x="3864" y="17120"/>
                    <a:pt x="2920" y="17517"/>
                    <a:pt x="2367" y="18455"/>
                  </a:cubicBezTo>
                  <a:cubicBezTo>
                    <a:pt x="1" y="22499"/>
                    <a:pt x="10947" y="27922"/>
                    <a:pt x="20117" y="30092"/>
                  </a:cubicBezTo>
                  <a:cubicBezTo>
                    <a:pt x="13905" y="30289"/>
                    <a:pt x="7101" y="31571"/>
                    <a:pt x="7890" y="33839"/>
                  </a:cubicBezTo>
                  <a:cubicBezTo>
                    <a:pt x="8212" y="34953"/>
                    <a:pt x="9650" y="35396"/>
                    <a:pt x="11654" y="35396"/>
                  </a:cubicBezTo>
                  <a:cubicBezTo>
                    <a:pt x="16391" y="35396"/>
                    <a:pt x="24294" y="32920"/>
                    <a:pt x="28105" y="30979"/>
                  </a:cubicBezTo>
                  <a:lnTo>
                    <a:pt x="28401" y="30979"/>
                  </a:lnTo>
                  <a:cubicBezTo>
                    <a:pt x="28401" y="35121"/>
                    <a:pt x="31754" y="40249"/>
                    <a:pt x="32345" y="40446"/>
                  </a:cubicBezTo>
                  <a:cubicBezTo>
                    <a:pt x="32438" y="40454"/>
                    <a:pt x="32529" y="40458"/>
                    <a:pt x="32620" y="40458"/>
                  </a:cubicBezTo>
                  <a:cubicBezTo>
                    <a:pt x="33595" y="40458"/>
                    <a:pt x="34467" y="39984"/>
                    <a:pt x="35008" y="39263"/>
                  </a:cubicBezTo>
                  <a:cubicBezTo>
                    <a:pt x="32247" y="36896"/>
                    <a:pt x="30373" y="33839"/>
                    <a:pt x="29387" y="30387"/>
                  </a:cubicBezTo>
                  <a:cubicBezTo>
                    <a:pt x="35501" y="29303"/>
                    <a:pt x="48518" y="23978"/>
                    <a:pt x="47137" y="20329"/>
                  </a:cubicBezTo>
                  <a:cubicBezTo>
                    <a:pt x="46949" y="19789"/>
                    <a:pt x="46465" y="19551"/>
                    <a:pt x="45767" y="19551"/>
                  </a:cubicBezTo>
                  <a:cubicBezTo>
                    <a:pt x="43533" y="19551"/>
                    <a:pt x="39112" y="21987"/>
                    <a:pt x="35205" y="24767"/>
                  </a:cubicBezTo>
                  <a:cubicBezTo>
                    <a:pt x="41319" y="17962"/>
                    <a:pt x="47630" y="8989"/>
                    <a:pt x="44573" y="7608"/>
                  </a:cubicBezTo>
                  <a:cubicBezTo>
                    <a:pt x="44194" y="7428"/>
                    <a:pt x="43812" y="7340"/>
                    <a:pt x="43428" y="7340"/>
                  </a:cubicBezTo>
                  <a:cubicBezTo>
                    <a:pt x="39608" y="7340"/>
                    <a:pt x="35470" y="15926"/>
                    <a:pt x="30274" y="27035"/>
                  </a:cubicBezTo>
                  <a:cubicBezTo>
                    <a:pt x="36364" y="11860"/>
                    <a:pt x="35821" y="0"/>
                    <a:pt x="3106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62" name="Google Shape;1562;p62"/>
            <p:cNvGrpSpPr/>
            <p:nvPr/>
          </p:nvGrpSpPr>
          <p:grpSpPr>
            <a:xfrm>
              <a:off x="4570794" y="1372981"/>
              <a:ext cx="1044098" cy="816036"/>
              <a:chOff x="938900" y="849925"/>
              <a:chExt cx="1496700" cy="1167100"/>
            </a:xfrm>
          </p:grpSpPr>
          <p:sp>
            <p:nvSpPr>
              <p:cNvPr id="1563" name="Google Shape;1563;p62"/>
              <p:cNvSpPr/>
              <p:nvPr/>
            </p:nvSpPr>
            <p:spPr>
              <a:xfrm>
                <a:off x="1246250" y="1025675"/>
                <a:ext cx="1189350" cy="989950"/>
              </a:xfrm>
              <a:custGeom>
                <a:rect b="b" l="l" r="r" t="t"/>
                <a:pathLst>
                  <a:path extrusionOk="0" h="39598" w="47574">
                    <a:moveTo>
                      <a:pt x="371" y="0"/>
                    </a:moveTo>
                    <a:cubicBezTo>
                      <a:pt x="149" y="0"/>
                      <a:pt x="1" y="289"/>
                      <a:pt x="240" y="448"/>
                    </a:cubicBezTo>
                    <a:cubicBezTo>
                      <a:pt x="25485" y="16029"/>
                      <a:pt x="46982" y="39301"/>
                      <a:pt x="47081" y="39597"/>
                    </a:cubicBezTo>
                    <a:lnTo>
                      <a:pt x="47574" y="39597"/>
                    </a:lnTo>
                    <a:cubicBezTo>
                      <a:pt x="47574" y="39498"/>
                      <a:pt x="47574" y="39301"/>
                      <a:pt x="47574" y="39203"/>
                    </a:cubicBezTo>
                    <a:cubicBezTo>
                      <a:pt x="47278" y="39005"/>
                      <a:pt x="25780" y="15733"/>
                      <a:pt x="536" y="54"/>
                    </a:cubicBezTo>
                    <a:cubicBezTo>
                      <a:pt x="479" y="16"/>
                      <a:pt x="423" y="0"/>
                      <a:pt x="37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4" name="Google Shape;1564;p62"/>
              <p:cNvSpPr/>
              <p:nvPr/>
            </p:nvSpPr>
            <p:spPr>
              <a:xfrm>
                <a:off x="938900" y="850175"/>
                <a:ext cx="330625" cy="189175"/>
              </a:xfrm>
              <a:custGeom>
                <a:rect b="b" l="l" r="r" t="t"/>
                <a:pathLst>
                  <a:path extrusionOk="0" h="7567" w="13225">
                    <a:moveTo>
                      <a:pt x="4143" y="0"/>
                    </a:moveTo>
                    <a:cubicBezTo>
                      <a:pt x="1538" y="0"/>
                      <a:pt x="0" y="3977"/>
                      <a:pt x="2870" y="5496"/>
                    </a:cubicBezTo>
                    <a:cubicBezTo>
                      <a:pt x="4349" y="6186"/>
                      <a:pt x="13224" y="7567"/>
                      <a:pt x="13224" y="7567"/>
                    </a:cubicBezTo>
                    <a:cubicBezTo>
                      <a:pt x="13224" y="7567"/>
                      <a:pt x="7012" y="1058"/>
                      <a:pt x="5533" y="368"/>
                    </a:cubicBezTo>
                    <a:cubicBezTo>
                      <a:pt x="5050" y="113"/>
                      <a:pt x="4582" y="0"/>
                      <a:pt x="414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5" name="Google Shape;1565;p62"/>
              <p:cNvSpPr/>
              <p:nvPr/>
            </p:nvSpPr>
            <p:spPr>
              <a:xfrm>
                <a:off x="1236675" y="849925"/>
                <a:ext cx="136400" cy="253525"/>
              </a:xfrm>
              <a:custGeom>
                <a:rect b="b" l="l" r="r" t="t"/>
                <a:pathLst>
                  <a:path extrusionOk="0" h="10141" w="5456">
                    <a:moveTo>
                      <a:pt x="2917" y="0"/>
                    </a:moveTo>
                    <a:cubicBezTo>
                      <a:pt x="1476" y="0"/>
                      <a:pt x="1" y="1277"/>
                      <a:pt x="722" y="3139"/>
                    </a:cubicBezTo>
                    <a:cubicBezTo>
                      <a:pt x="1116" y="4421"/>
                      <a:pt x="5356" y="10141"/>
                      <a:pt x="5356" y="10141"/>
                    </a:cubicBezTo>
                    <a:cubicBezTo>
                      <a:pt x="5356" y="10141"/>
                      <a:pt x="5455" y="2942"/>
                      <a:pt x="5061" y="1759"/>
                    </a:cubicBezTo>
                    <a:cubicBezTo>
                      <a:pt x="4752" y="526"/>
                      <a:pt x="3842" y="0"/>
                      <a:pt x="291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6" name="Google Shape;1566;p62"/>
              <p:cNvSpPr/>
              <p:nvPr/>
            </p:nvSpPr>
            <p:spPr>
              <a:xfrm>
                <a:off x="1136200" y="1083400"/>
                <a:ext cx="281250" cy="114050"/>
              </a:xfrm>
              <a:custGeom>
                <a:rect b="b" l="l" r="r" t="t"/>
                <a:pathLst>
                  <a:path extrusionOk="0" h="4562" w="11250">
                    <a:moveTo>
                      <a:pt x="2987" y="1"/>
                    </a:moveTo>
                    <a:cubicBezTo>
                      <a:pt x="0" y="1"/>
                      <a:pt x="0" y="4561"/>
                      <a:pt x="2987" y="4561"/>
                    </a:cubicBezTo>
                    <a:cubicBezTo>
                      <a:pt x="3076" y="4561"/>
                      <a:pt x="3167" y="4557"/>
                      <a:pt x="3262" y="4549"/>
                    </a:cubicBezTo>
                    <a:cubicBezTo>
                      <a:pt x="4544" y="4549"/>
                      <a:pt x="11249" y="2281"/>
                      <a:pt x="11249" y="2281"/>
                    </a:cubicBezTo>
                    <a:cubicBezTo>
                      <a:pt x="11249" y="2281"/>
                      <a:pt x="4544" y="13"/>
                      <a:pt x="3262" y="13"/>
                    </a:cubicBezTo>
                    <a:cubicBezTo>
                      <a:pt x="3167" y="5"/>
                      <a:pt x="3076" y="1"/>
                      <a:pt x="298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7" name="Google Shape;1567;p62"/>
              <p:cNvSpPr/>
              <p:nvPr/>
            </p:nvSpPr>
            <p:spPr>
              <a:xfrm>
                <a:off x="1220775" y="1214625"/>
                <a:ext cx="307600" cy="131850"/>
              </a:xfrm>
              <a:custGeom>
                <a:rect b="b" l="l" r="r" t="t"/>
                <a:pathLst>
                  <a:path extrusionOk="0" h="5274" w="12304">
                    <a:moveTo>
                      <a:pt x="7543" y="1"/>
                    </a:moveTo>
                    <a:cubicBezTo>
                      <a:pt x="5556" y="1"/>
                      <a:pt x="3563" y="62"/>
                      <a:pt x="2936" y="286"/>
                    </a:cubicBezTo>
                    <a:cubicBezTo>
                      <a:pt x="1" y="1175"/>
                      <a:pt x="916" y="5273"/>
                      <a:pt x="3583" y="5273"/>
                    </a:cubicBezTo>
                    <a:cubicBezTo>
                      <a:pt x="3873" y="5273"/>
                      <a:pt x="4184" y="5225"/>
                      <a:pt x="4513" y="5118"/>
                    </a:cubicBezTo>
                    <a:lnTo>
                      <a:pt x="4415" y="5118"/>
                    </a:lnTo>
                    <a:cubicBezTo>
                      <a:pt x="5795" y="4724"/>
                      <a:pt x="12304" y="89"/>
                      <a:pt x="12304" y="89"/>
                    </a:cubicBezTo>
                    <a:cubicBezTo>
                      <a:pt x="12304" y="89"/>
                      <a:pt x="9927" y="1"/>
                      <a:pt x="754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8" name="Google Shape;1568;p62"/>
              <p:cNvSpPr/>
              <p:nvPr/>
            </p:nvSpPr>
            <p:spPr>
              <a:xfrm>
                <a:off x="1708325" y="1564450"/>
                <a:ext cx="258875" cy="127125"/>
              </a:xfrm>
              <a:custGeom>
                <a:rect b="b" l="l" r="r" t="t"/>
                <a:pathLst>
                  <a:path extrusionOk="0" h="5085" w="10355">
                    <a:moveTo>
                      <a:pt x="10354" y="0"/>
                    </a:moveTo>
                    <a:cubicBezTo>
                      <a:pt x="7692" y="99"/>
                      <a:pt x="5029" y="296"/>
                      <a:pt x="2466" y="789"/>
                    </a:cubicBezTo>
                    <a:cubicBezTo>
                      <a:pt x="0" y="1758"/>
                      <a:pt x="1072" y="5084"/>
                      <a:pt x="3226" y="5084"/>
                    </a:cubicBezTo>
                    <a:cubicBezTo>
                      <a:pt x="3484" y="5084"/>
                      <a:pt x="3758" y="5036"/>
                      <a:pt x="4043" y="4931"/>
                    </a:cubicBezTo>
                    <a:cubicBezTo>
                      <a:pt x="6213" y="3353"/>
                      <a:pt x="8382" y="1677"/>
                      <a:pt x="10354" y="0"/>
                    </a:cubicBezTo>
                    <a:close/>
                  </a:path>
                </a:pathLst>
              </a:custGeom>
              <a:solidFill>
                <a:srgbClr val="FFC5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9" name="Google Shape;1569;p62"/>
              <p:cNvSpPr/>
              <p:nvPr/>
            </p:nvSpPr>
            <p:spPr>
              <a:xfrm>
                <a:off x="1967175" y="1339150"/>
                <a:ext cx="116100" cy="240100"/>
              </a:xfrm>
              <a:custGeom>
                <a:rect b="b" l="l" r="r" t="t"/>
                <a:pathLst>
                  <a:path extrusionOk="0" h="9604" w="4644">
                    <a:moveTo>
                      <a:pt x="2096" y="1"/>
                    </a:moveTo>
                    <a:cubicBezTo>
                      <a:pt x="1190" y="1"/>
                      <a:pt x="288" y="525"/>
                      <a:pt x="0" y="1715"/>
                    </a:cubicBezTo>
                    <a:lnTo>
                      <a:pt x="99" y="1715"/>
                    </a:lnTo>
                    <a:cubicBezTo>
                      <a:pt x="0" y="4377"/>
                      <a:pt x="198" y="6941"/>
                      <a:pt x="395" y="9604"/>
                    </a:cubicBezTo>
                    <a:cubicBezTo>
                      <a:pt x="1874" y="7434"/>
                      <a:pt x="3156" y="5068"/>
                      <a:pt x="4241" y="2701"/>
                    </a:cubicBezTo>
                    <a:cubicBezTo>
                      <a:pt x="4644" y="1032"/>
                      <a:pt x="3366" y="1"/>
                      <a:pt x="2096" y="1"/>
                    </a:cubicBezTo>
                    <a:close/>
                  </a:path>
                </a:pathLst>
              </a:custGeom>
              <a:solidFill>
                <a:srgbClr val="FFC5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0" name="Google Shape;1570;p62"/>
              <p:cNvSpPr/>
              <p:nvPr/>
            </p:nvSpPr>
            <p:spPr>
              <a:xfrm>
                <a:off x="2078100" y="1474450"/>
                <a:ext cx="108500" cy="245325"/>
              </a:xfrm>
              <a:custGeom>
                <a:rect b="b" l="l" r="r" t="t"/>
                <a:pathLst>
                  <a:path extrusionOk="0" h="9813" w="4340">
                    <a:moveTo>
                      <a:pt x="2170" y="1"/>
                    </a:moveTo>
                    <a:cubicBezTo>
                      <a:pt x="1086" y="1"/>
                      <a:pt x="1" y="740"/>
                      <a:pt x="1" y="2220"/>
                    </a:cubicBezTo>
                    <a:cubicBezTo>
                      <a:pt x="593" y="4783"/>
                      <a:pt x="1382" y="7347"/>
                      <a:pt x="2269" y="9813"/>
                    </a:cubicBezTo>
                    <a:cubicBezTo>
                      <a:pt x="3157" y="7347"/>
                      <a:pt x="3847" y="4783"/>
                      <a:pt x="4340" y="2220"/>
                    </a:cubicBezTo>
                    <a:cubicBezTo>
                      <a:pt x="4340" y="740"/>
                      <a:pt x="3255" y="1"/>
                      <a:pt x="2170" y="1"/>
                    </a:cubicBezTo>
                    <a:close/>
                  </a:path>
                </a:pathLst>
              </a:custGeom>
              <a:solidFill>
                <a:srgbClr val="FFC5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1" name="Google Shape;1571;p62"/>
              <p:cNvSpPr/>
              <p:nvPr/>
            </p:nvSpPr>
            <p:spPr>
              <a:xfrm>
                <a:off x="1909650" y="1722225"/>
                <a:ext cx="264625" cy="108650"/>
              </a:xfrm>
              <a:custGeom>
                <a:rect b="b" l="l" r="r" t="t"/>
                <a:pathLst>
                  <a:path extrusionOk="0" h="4346" w="10585">
                    <a:moveTo>
                      <a:pt x="2893" y="0"/>
                    </a:moveTo>
                    <a:lnTo>
                      <a:pt x="2893" y="0"/>
                    </a:lnTo>
                    <a:cubicBezTo>
                      <a:pt x="0" y="193"/>
                      <a:pt x="313" y="4346"/>
                      <a:pt x="3002" y="4346"/>
                    </a:cubicBezTo>
                    <a:cubicBezTo>
                      <a:pt x="3063" y="4346"/>
                      <a:pt x="3125" y="4344"/>
                      <a:pt x="3189" y="4339"/>
                    </a:cubicBezTo>
                    <a:cubicBezTo>
                      <a:pt x="5753" y="3550"/>
                      <a:pt x="8218" y="2564"/>
                      <a:pt x="10585" y="1479"/>
                    </a:cubicBezTo>
                    <a:cubicBezTo>
                      <a:pt x="8021" y="789"/>
                      <a:pt x="5457" y="296"/>
                      <a:pt x="2893" y="0"/>
                    </a:cubicBezTo>
                    <a:close/>
                  </a:path>
                </a:pathLst>
              </a:custGeom>
              <a:solidFill>
                <a:srgbClr val="FFC5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2" name="Google Shape;1572;p62"/>
              <p:cNvSpPr/>
              <p:nvPr/>
            </p:nvSpPr>
            <p:spPr>
              <a:xfrm>
                <a:off x="2233325" y="1631825"/>
                <a:ext cx="111050" cy="245725"/>
              </a:xfrm>
              <a:custGeom>
                <a:rect b="b" l="l" r="r" t="t"/>
                <a:pathLst>
                  <a:path extrusionOk="0" h="9829" w="4442">
                    <a:moveTo>
                      <a:pt x="2263" y="1"/>
                    </a:moveTo>
                    <a:cubicBezTo>
                      <a:pt x="1130" y="1"/>
                      <a:pt x="0" y="793"/>
                      <a:pt x="103" y="2334"/>
                    </a:cubicBezTo>
                    <a:cubicBezTo>
                      <a:pt x="793" y="4800"/>
                      <a:pt x="1681" y="7364"/>
                      <a:pt x="2667" y="9829"/>
                    </a:cubicBezTo>
                    <a:cubicBezTo>
                      <a:pt x="3456" y="7265"/>
                      <a:pt x="4048" y="4701"/>
                      <a:pt x="4442" y="2038"/>
                    </a:cubicBezTo>
                    <a:cubicBezTo>
                      <a:pt x="4348" y="669"/>
                      <a:pt x="3303" y="1"/>
                      <a:pt x="2263" y="1"/>
                    </a:cubicBezTo>
                    <a:close/>
                  </a:path>
                </a:pathLst>
              </a:custGeom>
              <a:solidFill>
                <a:srgbClr val="FFC5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3" name="Google Shape;1573;p62"/>
              <p:cNvSpPr/>
              <p:nvPr/>
            </p:nvSpPr>
            <p:spPr>
              <a:xfrm>
                <a:off x="2075200" y="1908650"/>
                <a:ext cx="264250" cy="108375"/>
              </a:xfrm>
              <a:custGeom>
                <a:rect b="b" l="l" r="r" t="t"/>
                <a:pathLst>
                  <a:path extrusionOk="0" h="4335" w="10570">
                    <a:moveTo>
                      <a:pt x="4579" y="1"/>
                    </a:moveTo>
                    <a:cubicBezTo>
                      <a:pt x="3913" y="1"/>
                      <a:pt x="3248" y="13"/>
                      <a:pt x="2582" y="38"/>
                    </a:cubicBezTo>
                    <a:cubicBezTo>
                      <a:pt x="0" y="591"/>
                      <a:pt x="695" y="4335"/>
                      <a:pt x="3134" y="4335"/>
                    </a:cubicBezTo>
                    <a:cubicBezTo>
                      <a:pt x="3304" y="4335"/>
                      <a:pt x="3481" y="4316"/>
                      <a:pt x="3667" y="4278"/>
                    </a:cubicBezTo>
                    <a:cubicBezTo>
                      <a:pt x="6034" y="3095"/>
                      <a:pt x="8302" y="1813"/>
                      <a:pt x="10570" y="334"/>
                    </a:cubicBezTo>
                    <a:cubicBezTo>
                      <a:pt x="8573" y="112"/>
                      <a:pt x="6576" y="1"/>
                      <a:pt x="4579" y="1"/>
                    </a:cubicBezTo>
                    <a:close/>
                  </a:path>
                </a:pathLst>
              </a:custGeom>
              <a:solidFill>
                <a:srgbClr val="FFC5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4" name="Google Shape;1574;p62"/>
              <p:cNvSpPr/>
              <p:nvPr/>
            </p:nvSpPr>
            <p:spPr>
              <a:xfrm>
                <a:off x="1534300" y="1443650"/>
                <a:ext cx="292375" cy="155450"/>
              </a:xfrm>
              <a:custGeom>
                <a:rect b="b" l="l" r="r" t="t"/>
                <a:pathLst>
                  <a:path extrusionOk="0" h="6218" w="11695">
                    <a:moveTo>
                      <a:pt x="11695" y="0"/>
                    </a:moveTo>
                    <a:lnTo>
                      <a:pt x="11695" y="0"/>
                    </a:lnTo>
                    <a:cubicBezTo>
                      <a:pt x="11694" y="0"/>
                      <a:pt x="3806" y="789"/>
                      <a:pt x="2524" y="1381"/>
                    </a:cubicBezTo>
                    <a:cubicBezTo>
                      <a:pt x="0" y="2686"/>
                      <a:pt x="1239" y="6217"/>
                      <a:pt x="3598" y="6217"/>
                    </a:cubicBezTo>
                    <a:cubicBezTo>
                      <a:pt x="3912" y="6217"/>
                      <a:pt x="4247" y="6155"/>
                      <a:pt x="4595" y="6015"/>
                    </a:cubicBezTo>
                    <a:cubicBezTo>
                      <a:pt x="5877" y="5424"/>
                      <a:pt x="11695" y="0"/>
                      <a:pt x="11695" y="0"/>
                    </a:cubicBezTo>
                    <a:close/>
                  </a:path>
                </a:pathLst>
              </a:custGeom>
              <a:solidFill>
                <a:srgbClr val="FFC5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5" name="Google Shape;1575;p62"/>
              <p:cNvSpPr/>
              <p:nvPr/>
            </p:nvSpPr>
            <p:spPr>
              <a:xfrm>
                <a:off x="1787075" y="1185350"/>
                <a:ext cx="133275" cy="290375"/>
              </a:xfrm>
              <a:custGeom>
                <a:rect b="b" l="l" r="r" t="t"/>
                <a:pathLst>
                  <a:path extrusionOk="0" h="11615" w="5331">
                    <a:moveTo>
                      <a:pt x="2727" y="1"/>
                    </a:moveTo>
                    <a:cubicBezTo>
                      <a:pt x="1358" y="1"/>
                      <a:pt x="0" y="964"/>
                      <a:pt x="203" y="2838"/>
                    </a:cubicBezTo>
                    <a:cubicBezTo>
                      <a:pt x="203" y="4218"/>
                      <a:pt x="3063" y="11614"/>
                      <a:pt x="3063" y="11614"/>
                    </a:cubicBezTo>
                    <a:cubicBezTo>
                      <a:pt x="3063" y="11614"/>
                      <a:pt x="5331" y="4021"/>
                      <a:pt x="5331" y="2640"/>
                    </a:cubicBezTo>
                    <a:cubicBezTo>
                      <a:pt x="5331" y="865"/>
                      <a:pt x="4024" y="1"/>
                      <a:pt x="2727" y="1"/>
                    </a:cubicBezTo>
                    <a:close/>
                  </a:path>
                </a:pathLst>
              </a:custGeom>
              <a:solidFill>
                <a:srgbClr val="FFC5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6" name="Google Shape;1576;p62"/>
              <p:cNvSpPr/>
              <p:nvPr/>
            </p:nvSpPr>
            <p:spPr>
              <a:xfrm>
                <a:off x="1351725" y="1308050"/>
                <a:ext cx="292525" cy="179475"/>
              </a:xfrm>
              <a:custGeom>
                <a:rect b="b" l="l" r="r" t="t"/>
                <a:pathLst>
                  <a:path extrusionOk="0" h="7179" w="11701">
                    <a:moveTo>
                      <a:pt x="11700" y="1"/>
                    </a:moveTo>
                    <a:cubicBezTo>
                      <a:pt x="11700" y="1"/>
                      <a:pt x="3910" y="1578"/>
                      <a:pt x="2628" y="2269"/>
                    </a:cubicBezTo>
                    <a:cubicBezTo>
                      <a:pt x="1" y="3664"/>
                      <a:pt x="1475" y="7179"/>
                      <a:pt x="3749" y="7179"/>
                    </a:cubicBezTo>
                    <a:cubicBezTo>
                      <a:pt x="4207" y="7179"/>
                      <a:pt x="4697" y="7036"/>
                      <a:pt x="5192" y="6706"/>
                    </a:cubicBezTo>
                    <a:cubicBezTo>
                      <a:pt x="6474" y="6016"/>
                      <a:pt x="11700" y="1"/>
                      <a:pt x="1170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7" name="Google Shape;1577;p62"/>
              <p:cNvSpPr/>
              <p:nvPr/>
            </p:nvSpPr>
            <p:spPr>
              <a:xfrm>
                <a:off x="1651625" y="1034100"/>
                <a:ext cx="145400" cy="278900"/>
              </a:xfrm>
              <a:custGeom>
                <a:rect b="b" l="l" r="r" t="t"/>
                <a:pathLst>
                  <a:path extrusionOk="0" h="11156" w="5816">
                    <a:moveTo>
                      <a:pt x="2763" y="1"/>
                    </a:moveTo>
                    <a:cubicBezTo>
                      <a:pt x="1730" y="1"/>
                      <a:pt x="693" y="576"/>
                      <a:pt x="296" y="1886"/>
                    </a:cubicBezTo>
                    <a:lnTo>
                      <a:pt x="395" y="1886"/>
                    </a:lnTo>
                    <a:cubicBezTo>
                      <a:pt x="0" y="3267"/>
                      <a:pt x="395" y="11156"/>
                      <a:pt x="395" y="11156"/>
                    </a:cubicBezTo>
                    <a:cubicBezTo>
                      <a:pt x="395" y="11156"/>
                      <a:pt x="4931" y="4549"/>
                      <a:pt x="5227" y="3267"/>
                    </a:cubicBezTo>
                    <a:cubicBezTo>
                      <a:pt x="5816" y="1264"/>
                      <a:pt x="4294" y="1"/>
                      <a:pt x="276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8" name="Google Shape;1578;p62"/>
              <p:cNvSpPr/>
              <p:nvPr/>
            </p:nvSpPr>
            <p:spPr>
              <a:xfrm>
                <a:off x="1401350" y="950400"/>
                <a:ext cx="154150" cy="281250"/>
              </a:xfrm>
              <a:custGeom>
                <a:rect b="b" l="l" r="r" t="t"/>
                <a:pathLst>
                  <a:path extrusionOk="0" h="11250" w="6166">
                    <a:moveTo>
                      <a:pt x="3256" y="1"/>
                    </a:moveTo>
                    <a:cubicBezTo>
                      <a:pt x="1642" y="1"/>
                      <a:pt x="1" y="1420"/>
                      <a:pt x="840" y="3459"/>
                    </a:cubicBezTo>
                    <a:cubicBezTo>
                      <a:pt x="1333" y="4840"/>
                      <a:pt x="6067" y="11250"/>
                      <a:pt x="6067" y="11250"/>
                    </a:cubicBezTo>
                    <a:cubicBezTo>
                      <a:pt x="6067" y="11250"/>
                      <a:pt x="6165" y="3262"/>
                      <a:pt x="5672" y="1980"/>
                    </a:cubicBezTo>
                    <a:cubicBezTo>
                      <a:pt x="5325" y="589"/>
                      <a:pt x="4296" y="1"/>
                      <a:pt x="32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79" name="Google Shape;1579;p62"/>
            <p:cNvGrpSpPr/>
            <p:nvPr/>
          </p:nvGrpSpPr>
          <p:grpSpPr>
            <a:xfrm rot="-1589277">
              <a:off x="5690268" y="432861"/>
              <a:ext cx="703271" cy="1135692"/>
              <a:chOff x="4841075" y="237825"/>
              <a:chExt cx="1007600" cy="1624950"/>
            </a:xfrm>
          </p:grpSpPr>
          <p:sp>
            <p:nvSpPr>
              <p:cNvPr id="1580" name="Google Shape;1580;p62"/>
              <p:cNvSpPr/>
              <p:nvPr/>
            </p:nvSpPr>
            <p:spPr>
              <a:xfrm>
                <a:off x="4962450" y="1072925"/>
                <a:ext cx="189900" cy="208025"/>
              </a:xfrm>
              <a:custGeom>
                <a:rect b="b" l="l" r="r" t="t"/>
                <a:pathLst>
                  <a:path extrusionOk="0" h="8321" w="7596">
                    <a:moveTo>
                      <a:pt x="3067" y="1"/>
                    </a:moveTo>
                    <a:cubicBezTo>
                      <a:pt x="1503" y="1"/>
                      <a:pt x="0" y="1848"/>
                      <a:pt x="1284" y="3489"/>
                    </a:cubicBezTo>
                    <a:cubicBezTo>
                      <a:pt x="3257" y="5264"/>
                      <a:pt x="5327" y="6842"/>
                      <a:pt x="7595" y="8321"/>
                    </a:cubicBezTo>
                    <a:cubicBezTo>
                      <a:pt x="6807" y="5855"/>
                      <a:pt x="5820" y="3390"/>
                      <a:pt x="4736" y="925"/>
                    </a:cubicBezTo>
                    <a:cubicBezTo>
                      <a:pt x="4272" y="270"/>
                      <a:pt x="3665" y="1"/>
                      <a:pt x="306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1" name="Google Shape;1581;p62"/>
              <p:cNvSpPr/>
              <p:nvPr/>
            </p:nvSpPr>
            <p:spPr>
              <a:xfrm>
                <a:off x="5052550" y="865925"/>
                <a:ext cx="163900" cy="276975"/>
              </a:xfrm>
              <a:custGeom>
                <a:rect b="b" l="l" r="r" t="t"/>
                <a:pathLst>
                  <a:path extrusionOk="0" h="11079" w="6556">
                    <a:moveTo>
                      <a:pt x="3351" y="1"/>
                    </a:moveTo>
                    <a:cubicBezTo>
                      <a:pt x="1699" y="1"/>
                      <a:pt x="1" y="1567"/>
                      <a:pt x="934" y="3683"/>
                    </a:cubicBezTo>
                    <a:cubicBezTo>
                      <a:pt x="1428" y="4965"/>
                      <a:pt x="6555" y="11079"/>
                      <a:pt x="6555" y="11079"/>
                    </a:cubicBezTo>
                    <a:cubicBezTo>
                      <a:pt x="6555" y="11079"/>
                      <a:pt x="6161" y="3091"/>
                      <a:pt x="5668" y="1809"/>
                    </a:cubicBezTo>
                    <a:cubicBezTo>
                      <a:pt x="5268" y="536"/>
                      <a:pt x="4317" y="1"/>
                      <a:pt x="335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82" name="Google Shape;1582;p62"/>
              <p:cNvGrpSpPr/>
              <p:nvPr/>
            </p:nvGrpSpPr>
            <p:grpSpPr>
              <a:xfrm>
                <a:off x="4841075" y="237825"/>
                <a:ext cx="1007600" cy="1624950"/>
                <a:chOff x="4841075" y="237825"/>
                <a:chExt cx="1007600" cy="1624950"/>
              </a:xfrm>
            </p:grpSpPr>
            <p:sp>
              <p:nvSpPr>
                <p:cNvPr id="1583" name="Google Shape;1583;p62"/>
                <p:cNvSpPr/>
                <p:nvPr/>
              </p:nvSpPr>
              <p:spPr>
                <a:xfrm>
                  <a:off x="4900875" y="487600"/>
                  <a:ext cx="706175" cy="1375175"/>
                </a:xfrm>
                <a:custGeom>
                  <a:rect b="b" l="l" r="r" t="t"/>
                  <a:pathLst>
                    <a:path extrusionOk="0" h="55007" w="28247">
                      <a:moveTo>
                        <a:pt x="27904" y="0"/>
                      </a:moveTo>
                      <a:cubicBezTo>
                        <a:pt x="27835" y="0"/>
                        <a:pt x="27765" y="24"/>
                        <a:pt x="27710" y="79"/>
                      </a:cubicBezTo>
                      <a:cubicBezTo>
                        <a:pt x="10650" y="24437"/>
                        <a:pt x="99" y="54414"/>
                        <a:pt x="0" y="54710"/>
                      </a:cubicBezTo>
                      <a:cubicBezTo>
                        <a:pt x="0" y="54809"/>
                        <a:pt x="0" y="54908"/>
                        <a:pt x="99" y="55006"/>
                      </a:cubicBezTo>
                      <a:lnTo>
                        <a:pt x="197" y="55006"/>
                      </a:lnTo>
                      <a:cubicBezTo>
                        <a:pt x="296" y="55006"/>
                        <a:pt x="395" y="55006"/>
                        <a:pt x="493" y="54809"/>
                      </a:cubicBezTo>
                      <a:cubicBezTo>
                        <a:pt x="592" y="54513"/>
                        <a:pt x="11143" y="24732"/>
                        <a:pt x="28104" y="375"/>
                      </a:cubicBezTo>
                      <a:cubicBezTo>
                        <a:pt x="28246" y="162"/>
                        <a:pt x="28081" y="0"/>
                        <a:pt x="2790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4" name="Google Shape;1584;p62"/>
                <p:cNvSpPr/>
                <p:nvPr/>
              </p:nvSpPr>
              <p:spPr>
                <a:xfrm>
                  <a:off x="5588675" y="237825"/>
                  <a:ext cx="260000" cy="266575"/>
                </a:xfrm>
                <a:custGeom>
                  <a:rect b="b" l="l" r="r" t="t"/>
                  <a:pathLst>
                    <a:path extrusionOk="0" h="10663" w="10400">
                      <a:moveTo>
                        <a:pt x="6324" y="1"/>
                      </a:moveTo>
                      <a:cubicBezTo>
                        <a:pt x="5568" y="1"/>
                        <a:pt x="4788" y="323"/>
                        <a:pt x="4142" y="1097"/>
                      </a:cubicBezTo>
                      <a:cubicBezTo>
                        <a:pt x="3156" y="2280"/>
                        <a:pt x="1" y="10662"/>
                        <a:pt x="1" y="10662"/>
                      </a:cubicBezTo>
                      <a:cubicBezTo>
                        <a:pt x="1" y="10662"/>
                        <a:pt x="7594" y="5929"/>
                        <a:pt x="8580" y="4745"/>
                      </a:cubicBezTo>
                      <a:cubicBezTo>
                        <a:pt x="10400" y="2561"/>
                        <a:pt x="8457" y="1"/>
                        <a:pt x="632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5" name="Google Shape;1585;p62"/>
                <p:cNvSpPr/>
                <p:nvPr/>
              </p:nvSpPr>
              <p:spPr>
                <a:xfrm>
                  <a:off x="5437925" y="345000"/>
                  <a:ext cx="123650" cy="258000"/>
                </a:xfrm>
                <a:custGeom>
                  <a:rect b="b" l="l" r="r" t="t"/>
                  <a:pathLst>
                    <a:path extrusionOk="0" h="10320" w="4946">
                      <a:moveTo>
                        <a:pt x="2545" y="0"/>
                      </a:moveTo>
                      <a:cubicBezTo>
                        <a:pt x="1276" y="0"/>
                        <a:pt x="0" y="928"/>
                        <a:pt x="213" y="2628"/>
                      </a:cubicBezTo>
                      <a:cubicBezTo>
                        <a:pt x="410" y="3811"/>
                        <a:pt x="3368" y="10320"/>
                        <a:pt x="3368" y="10320"/>
                      </a:cubicBezTo>
                      <a:cubicBezTo>
                        <a:pt x="3368" y="10320"/>
                        <a:pt x="4946" y="3318"/>
                        <a:pt x="4847" y="2135"/>
                      </a:cubicBezTo>
                      <a:cubicBezTo>
                        <a:pt x="4711" y="679"/>
                        <a:pt x="3631" y="0"/>
                        <a:pt x="254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6" name="Google Shape;1586;p62"/>
                <p:cNvSpPr/>
                <p:nvPr/>
              </p:nvSpPr>
              <p:spPr>
                <a:xfrm>
                  <a:off x="5490075" y="518575"/>
                  <a:ext cx="274875" cy="138650"/>
                </a:xfrm>
                <a:custGeom>
                  <a:rect b="b" l="l" r="r" t="t"/>
                  <a:pathLst>
                    <a:path extrusionOk="0" h="5546" w="10995">
                      <a:moveTo>
                        <a:pt x="7688" y="0"/>
                      </a:moveTo>
                      <a:cubicBezTo>
                        <a:pt x="7322" y="0"/>
                        <a:pt x="6925" y="97"/>
                        <a:pt x="6509" y="320"/>
                      </a:cubicBezTo>
                      <a:cubicBezTo>
                        <a:pt x="5424" y="714"/>
                        <a:pt x="0" y="5546"/>
                        <a:pt x="0" y="5546"/>
                      </a:cubicBezTo>
                      <a:cubicBezTo>
                        <a:pt x="0" y="5546"/>
                        <a:pt x="7199" y="4954"/>
                        <a:pt x="8284" y="4461"/>
                      </a:cubicBezTo>
                      <a:cubicBezTo>
                        <a:pt x="10995" y="3614"/>
                        <a:pt x="9921" y="0"/>
                        <a:pt x="768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7" name="Google Shape;1587;p62"/>
                <p:cNvSpPr/>
                <p:nvPr/>
              </p:nvSpPr>
              <p:spPr>
                <a:xfrm>
                  <a:off x="5421050" y="681725"/>
                  <a:ext cx="308975" cy="126300"/>
                </a:xfrm>
                <a:custGeom>
                  <a:rect b="b" l="l" r="r" t="t"/>
                  <a:pathLst>
                    <a:path extrusionOk="0" h="5052" w="12359">
                      <a:moveTo>
                        <a:pt x="8868" y="0"/>
                      </a:moveTo>
                      <a:cubicBezTo>
                        <a:pt x="8805" y="0"/>
                        <a:pt x="8742" y="2"/>
                        <a:pt x="8678" y="6"/>
                      </a:cubicBezTo>
                      <a:cubicBezTo>
                        <a:pt x="7199" y="203"/>
                        <a:pt x="0" y="3556"/>
                        <a:pt x="0" y="3556"/>
                      </a:cubicBezTo>
                      <a:cubicBezTo>
                        <a:pt x="0" y="3556"/>
                        <a:pt x="6949" y="5051"/>
                        <a:pt x="8884" y="5051"/>
                      </a:cubicBezTo>
                      <a:cubicBezTo>
                        <a:pt x="8998" y="5051"/>
                        <a:pt x="9094" y="5046"/>
                        <a:pt x="9171" y="5035"/>
                      </a:cubicBezTo>
                      <a:cubicBezTo>
                        <a:pt x="12359" y="4552"/>
                        <a:pt x="11856" y="0"/>
                        <a:pt x="88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8" name="Google Shape;1588;p62"/>
                <p:cNvSpPr/>
                <p:nvPr/>
              </p:nvSpPr>
              <p:spPr>
                <a:xfrm>
                  <a:off x="5154800" y="1204500"/>
                  <a:ext cx="263800" cy="108500"/>
                </a:xfrm>
                <a:custGeom>
                  <a:rect b="b" l="l" r="r" t="t"/>
                  <a:pathLst>
                    <a:path extrusionOk="0" h="4340" w="10552">
                      <a:moveTo>
                        <a:pt x="7593" y="1"/>
                      </a:moveTo>
                      <a:cubicBezTo>
                        <a:pt x="5029" y="691"/>
                        <a:pt x="2465" y="1480"/>
                        <a:pt x="0" y="2367"/>
                      </a:cubicBezTo>
                      <a:cubicBezTo>
                        <a:pt x="2564" y="3255"/>
                        <a:pt x="5128" y="3847"/>
                        <a:pt x="7692" y="4340"/>
                      </a:cubicBezTo>
                      <a:cubicBezTo>
                        <a:pt x="10551" y="4340"/>
                        <a:pt x="10453" y="1"/>
                        <a:pt x="759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9" name="Google Shape;1589;p62"/>
                <p:cNvSpPr/>
                <p:nvPr/>
              </p:nvSpPr>
              <p:spPr>
                <a:xfrm>
                  <a:off x="4921950" y="1244850"/>
                  <a:ext cx="139175" cy="228400"/>
                </a:xfrm>
                <a:custGeom>
                  <a:rect b="b" l="l" r="r" t="t"/>
                  <a:pathLst>
                    <a:path extrusionOk="0" h="9136" w="5567">
                      <a:moveTo>
                        <a:pt x="2743" y="0"/>
                      </a:moveTo>
                      <a:cubicBezTo>
                        <a:pt x="1371" y="0"/>
                        <a:pt x="1" y="1306"/>
                        <a:pt x="636" y="3022"/>
                      </a:cubicBezTo>
                      <a:cubicBezTo>
                        <a:pt x="2214" y="5092"/>
                        <a:pt x="3792" y="7163"/>
                        <a:pt x="5567" y="9135"/>
                      </a:cubicBezTo>
                      <a:cubicBezTo>
                        <a:pt x="5468" y="6473"/>
                        <a:pt x="5172" y="3909"/>
                        <a:pt x="4679" y="1247"/>
                      </a:cubicBezTo>
                      <a:lnTo>
                        <a:pt x="4679" y="1345"/>
                      </a:lnTo>
                      <a:cubicBezTo>
                        <a:pt x="4258" y="398"/>
                        <a:pt x="3501" y="0"/>
                        <a:pt x="274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0" name="Google Shape;1590;p62"/>
                <p:cNvSpPr/>
                <p:nvPr/>
              </p:nvSpPr>
              <p:spPr>
                <a:xfrm>
                  <a:off x="5041375" y="1410900"/>
                  <a:ext cx="259550" cy="114775"/>
                </a:xfrm>
                <a:custGeom>
                  <a:rect b="b" l="l" r="r" t="t"/>
                  <a:pathLst>
                    <a:path extrusionOk="0" h="4591" w="10382">
                      <a:moveTo>
                        <a:pt x="7277" y="0"/>
                      </a:moveTo>
                      <a:cubicBezTo>
                        <a:pt x="7036" y="0"/>
                        <a:pt x="6779" y="40"/>
                        <a:pt x="6509" y="127"/>
                      </a:cubicBezTo>
                      <a:cubicBezTo>
                        <a:pt x="4241" y="1409"/>
                        <a:pt x="2072" y="2987"/>
                        <a:pt x="1" y="4564"/>
                      </a:cubicBezTo>
                      <a:cubicBezTo>
                        <a:pt x="490" y="4582"/>
                        <a:pt x="978" y="4591"/>
                        <a:pt x="1466" y="4591"/>
                      </a:cubicBezTo>
                      <a:cubicBezTo>
                        <a:pt x="3637" y="4591"/>
                        <a:pt x="5796" y="4430"/>
                        <a:pt x="7890" y="4269"/>
                      </a:cubicBezTo>
                      <a:cubicBezTo>
                        <a:pt x="10381" y="3379"/>
                        <a:pt x="9501" y="0"/>
                        <a:pt x="727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1" name="Google Shape;1591;p62"/>
                <p:cNvSpPr/>
                <p:nvPr/>
              </p:nvSpPr>
              <p:spPr>
                <a:xfrm>
                  <a:off x="4841075" y="1448725"/>
                  <a:ext cx="131300" cy="234075"/>
                </a:xfrm>
                <a:custGeom>
                  <a:rect b="b" l="l" r="r" t="t"/>
                  <a:pathLst>
                    <a:path extrusionOk="0" h="9363" w="5252">
                      <a:moveTo>
                        <a:pt x="2691" y="0"/>
                      </a:moveTo>
                      <a:cubicBezTo>
                        <a:pt x="1351" y="0"/>
                        <a:pt x="0" y="1226"/>
                        <a:pt x="617" y="2953"/>
                      </a:cubicBezTo>
                      <a:cubicBezTo>
                        <a:pt x="1998" y="5122"/>
                        <a:pt x="3575" y="7292"/>
                        <a:pt x="5252" y="9362"/>
                      </a:cubicBezTo>
                      <a:cubicBezTo>
                        <a:pt x="5252" y="6700"/>
                        <a:pt x="5055" y="4037"/>
                        <a:pt x="4660" y="1474"/>
                      </a:cubicBezTo>
                      <a:cubicBezTo>
                        <a:pt x="4291" y="439"/>
                        <a:pt x="3493" y="0"/>
                        <a:pt x="269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2" name="Google Shape;1592;p62"/>
                <p:cNvSpPr/>
                <p:nvPr/>
              </p:nvSpPr>
              <p:spPr>
                <a:xfrm>
                  <a:off x="4955100" y="1647275"/>
                  <a:ext cx="264825" cy="109475"/>
                </a:xfrm>
                <a:custGeom>
                  <a:rect b="b" l="l" r="r" t="t"/>
                  <a:pathLst>
                    <a:path extrusionOk="0" h="4379" w="10593">
                      <a:moveTo>
                        <a:pt x="7551" y="0"/>
                      </a:moveTo>
                      <a:cubicBezTo>
                        <a:pt x="7407" y="0"/>
                        <a:pt x="7257" y="13"/>
                        <a:pt x="7101" y="40"/>
                      </a:cubicBezTo>
                      <a:cubicBezTo>
                        <a:pt x="4635" y="1026"/>
                        <a:pt x="2269" y="2209"/>
                        <a:pt x="1" y="3491"/>
                      </a:cubicBezTo>
                      <a:cubicBezTo>
                        <a:pt x="2564" y="3984"/>
                        <a:pt x="5227" y="4182"/>
                        <a:pt x="7889" y="4379"/>
                      </a:cubicBezTo>
                      <a:cubicBezTo>
                        <a:pt x="10593" y="3820"/>
                        <a:pt x="10036" y="0"/>
                        <a:pt x="755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3" name="Google Shape;1593;p62"/>
                <p:cNvSpPr/>
                <p:nvPr/>
              </p:nvSpPr>
              <p:spPr>
                <a:xfrm>
                  <a:off x="5236150" y="1039325"/>
                  <a:ext cx="303250" cy="128225"/>
                </a:xfrm>
                <a:custGeom>
                  <a:rect b="b" l="l" r="r" t="t"/>
                  <a:pathLst>
                    <a:path extrusionOk="0" h="5129" w="12130">
                      <a:moveTo>
                        <a:pt x="8974" y="1"/>
                      </a:moveTo>
                      <a:cubicBezTo>
                        <a:pt x="7593" y="1"/>
                        <a:pt x="0" y="2368"/>
                        <a:pt x="0" y="2368"/>
                      </a:cubicBezTo>
                      <a:cubicBezTo>
                        <a:pt x="0" y="2368"/>
                        <a:pt x="7495" y="5129"/>
                        <a:pt x="8875" y="5129"/>
                      </a:cubicBezTo>
                      <a:cubicBezTo>
                        <a:pt x="12031" y="4931"/>
                        <a:pt x="12129" y="297"/>
                        <a:pt x="897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4" name="Google Shape;1594;p62"/>
                <p:cNvSpPr/>
                <p:nvPr/>
              </p:nvSpPr>
              <p:spPr>
                <a:xfrm>
                  <a:off x="5349550" y="863900"/>
                  <a:ext cx="306550" cy="126300"/>
                </a:xfrm>
                <a:custGeom>
                  <a:rect b="b" l="l" r="r" t="t"/>
                  <a:pathLst>
                    <a:path extrusionOk="0" h="5052" w="12262">
                      <a:moveTo>
                        <a:pt x="8884" y="0"/>
                      </a:moveTo>
                      <a:cubicBezTo>
                        <a:pt x="6949" y="0"/>
                        <a:pt x="0" y="1496"/>
                        <a:pt x="0" y="1496"/>
                      </a:cubicBezTo>
                      <a:cubicBezTo>
                        <a:pt x="0" y="1496"/>
                        <a:pt x="7199" y="4848"/>
                        <a:pt x="8580" y="5046"/>
                      </a:cubicBezTo>
                      <a:cubicBezTo>
                        <a:pt x="8645" y="5050"/>
                        <a:pt x="8710" y="5052"/>
                        <a:pt x="8773" y="5052"/>
                      </a:cubicBezTo>
                      <a:cubicBezTo>
                        <a:pt x="11758" y="5052"/>
                        <a:pt x="12261" y="596"/>
                        <a:pt x="9171" y="16"/>
                      </a:cubicBezTo>
                      <a:cubicBezTo>
                        <a:pt x="9095" y="5"/>
                        <a:pt x="8998" y="0"/>
                        <a:pt x="888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5" name="Google Shape;1595;p62"/>
                <p:cNvSpPr/>
                <p:nvPr/>
              </p:nvSpPr>
              <p:spPr>
                <a:xfrm>
                  <a:off x="5107675" y="676375"/>
                  <a:ext cx="229575" cy="239725"/>
                </a:xfrm>
                <a:custGeom>
                  <a:rect b="b" l="l" r="r" t="t"/>
                  <a:pathLst>
                    <a:path extrusionOk="0" h="9589" w="9183">
                      <a:moveTo>
                        <a:pt x="3643" y="1"/>
                      </a:moveTo>
                      <a:cubicBezTo>
                        <a:pt x="1744" y="1"/>
                        <a:pt x="0" y="2215"/>
                        <a:pt x="1589" y="4165"/>
                      </a:cubicBezTo>
                      <a:cubicBezTo>
                        <a:pt x="2477" y="5348"/>
                        <a:pt x="9182" y="9588"/>
                        <a:pt x="9182" y="9588"/>
                      </a:cubicBezTo>
                      <a:cubicBezTo>
                        <a:pt x="9182" y="9588"/>
                        <a:pt x="6421" y="2094"/>
                        <a:pt x="5632" y="1009"/>
                      </a:cubicBezTo>
                      <a:cubicBezTo>
                        <a:pt x="5052" y="296"/>
                        <a:pt x="4337" y="1"/>
                        <a:pt x="364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6" name="Google Shape;1596;p62"/>
                <p:cNvSpPr/>
                <p:nvPr/>
              </p:nvSpPr>
              <p:spPr>
                <a:xfrm>
                  <a:off x="5312075" y="503425"/>
                  <a:ext cx="138575" cy="289400"/>
                </a:xfrm>
                <a:custGeom>
                  <a:rect b="b" l="l" r="r" t="t"/>
                  <a:pathLst>
                    <a:path extrusionOk="0" h="11576" w="5543">
                      <a:moveTo>
                        <a:pt x="2878" y="1"/>
                      </a:moveTo>
                      <a:cubicBezTo>
                        <a:pt x="1454" y="1"/>
                        <a:pt x="0" y="1049"/>
                        <a:pt x="316" y="2996"/>
                      </a:cubicBezTo>
                      <a:cubicBezTo>
                        <a:pt x="415" y="4377"/>
                        <a:pt x="3669" y="11576"/>
                        <a:pt x="3669" y="11576"/>
                      </a:cubicBezTo>
                      <a:cubicBezTo>
                        <a:pt x="3669" y="11576"/>
                        <a:pt x="5542" y="3884"/>
                        <a:pt x="5345" y="2503"/>
                      </a:cubicBezTo>
                      <a:cubicBezTo>
                        <a:pt x="5345" y="802"/>
                        <a:pt x="4123" y="1"/>
                        <a:pt x="287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7" name="Google Shape;1597;p62"/>
                <p:cNvSpPr/>
                <p:nvPr/>
              </p:nvSpPr>
              <p:spPr>
                <a:xfrm>
                  <a:off x="5063575" y="1098500"/>
                  <a:ext cx="25" cy="2500"/>
                </a:xfrm>
                <a:custGeom>
                  <a:rect b="b" l="l" r="r" t="t"/>
                  <a:pathLst>
                    <a:path extrusionOk="0" h="100" w="1">
                      <a:moveTo>
                        <a:pt x="0" y="99"/>
                      </a:moveTo>
                      <a:lnTo>
                        <a:pt x="0" y="99"/>
                      </a:lnTo>
                      <a:cubicBezTo>
                        <a:pt x="0" y="99"/>
                        <a:pt x="0" y="1"/>
                        <a:pt x="0" y="99"/>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598" name="Google Shape;1598;p62"/>
            <p:cNvSpPr/>
            <p:nvPr/>
          </p:nvSpPr>
          <p:spPr>
            <a:xfrm flipH="1" rot="3603347">
              <a:off x="6368465" y="327352"/>
              <a:ext cx="770980" cy="760522"/>
            </a:xfrm>
            <a:custGeom>
              <a:rect b="b" l="l" r="r" t="t"/>
              <a:pathLst>
                <a:path extrusionOk="0" h="43585" w="44133">
                  <a:moveTo>
                    <a:pt x="15646" y="1"/>
                  </a:moveTo>
                  <a:cubicBezTo>
                    <a:pt x="11404" y="1"/>
                    <a:pt x="9793" y="11466"/>
                    <a:pt x="10552" y="20470"/>
                  </a:cubicBezTo>
                  <a:cubicBezTo>
                    <a:pt x="8595" y="15224"/>
                    <a:pt x="5757" y="9818"/>
                    <a:pt x="3772" y="9818"/>
                  </a:cubicBezTo>
                  <a:cubicBezTo>
                    <a:pt x="3556" y="9818"/>
                    <a:pt x="3350" y="9882"/>
                    <a:pt x="3156" y="10017"/>
                  </a:cubicBezTo>
                  <a:cubicBezTo>
                    <a:pt x="0" y="12187"/>
                    <a:pt x="7790" y="24119"/>
                    <a:pt x="12129" y="28359"/>
                  </a:cubicBezTo>
                  <a:lnTo>
                    <a:pt x="12228" y="28655"/>
                  </a:lnTo>
                  <a:cubicBezTo>
                    <a:pt x="8185" y="29937"/>
                    <a:pt x="4339" y="34670"/>
                    <a:pt x="4339" y="35361"/>
                  </a:cubicBezTo>
                  <a:cubicBezTo>
                    <a:pt x="4339" y="36051"/>
                    <a:pt x="5424" y="37234"/>
                    <a:pt x="6410" y="37432"/>
                  </a:cubicBezTo>
                  <a:cubicBezTo>
                    <a:pt x="7692" y="34177"/>
                    <a:pt x="10058" y="31318"/>
                    <a:pt x="13017" y="29444"/>
                  </a:cubicBezTo>
                  <a:cubicBezTo>
                    <a:pt x="15689" y="34343"/>
                    <a:pt x="23268" y="43585"/>
                    <a:pt x="26962" y="43585"/>
                  </a:cubicBezTo>
                  <a:cubicBezTo>
                    <a:pt x="27358" y="43585"/>
                    <a:pt x="27710" y="43479"/>
                    <a:pt x="28006" y="43250"/>
                  </a:cubicBezTo>
                  <a:cubicBezTo>
                    <a:pt x="29879" y="41770"/>
                    <a:pt x="25146" y="36938"/>
                    <a:pt x="20215" y="33290"/>
                  </a:cubicBezTo>
                  <a:lnTo>
                    <a:pt x="20215" y="33290"/>
                  </a:lnTo>
                  <a:cubicBezTo>
                    <a:pt x="25997" y="35937"/>
                    <a:pt x="32910" y="38338"/>
                    <a:pt x="36645" y="38338"/>
                  </a:cubicBezTo>
                  <a:cubicBezTo>
                    <a:pt x="38198" y="38338"/>
                    <a:pt x="39201" y="37923"/>
                    <a:pt x="39346" y="36938"/>
                  </a:cubicBezTo>
                  <a:cubicBezTo>
                    <a:pt x="39938" y="32402"/>
                    <a:pt x="29879" y="30923"/>
                    <a:pt x="16468" y="29148"/>
                  </a:cubicBezTo>
                  <a:lnTo>
                    <a:pt x="16468" y="29148"/>
                  </a:lnTo>
                  <a:cubicBezTo>
                    <a:pt x="18505" y="29306"/>
                    <a:pt x="20463" y="29380"/>
                    <a:pt x="22327" y="29380"/>
                  </a:cubicBezTo>
                  <a:cubicBezTo>
                    <a:pt x="35622" y="29380"/>
                    <a:pt x="44133" y="25608"/>
                    <a:pt x="42403" y="21456"/>
                  </a:cubicBezTo>
                  <a:cubicBezTo>
                    <a:pt x="41615" y="19629"/>
                    <a:pt x="40137" y="18739"/>
                    <a:pt x="37741" y="18739"/>
                  </a:cubicBezTo>
                  <a:cubicBezTo>
                    <a:pt x="33544" y="18739"/>
                    <a:pt x="26532" y="21472"/>
                    <a:pt x="15482" y="26683"/>
                  </a:cubicBezTo>
                  <a:cubicBezTo>
                    <a:pt x="24752" y="19879"/>
                    <a:pt x="41121" y="6961"/>
                    <a:pt x="35500" y="2326"/>
                  </a:cubicBezTo>
                  <a:cubicBezTo>
                    <a:pt x="34910" y="1845"/>
                    <a:pt x="34254" y="1623"/>
                    <a:pt x="33544" y="1623"/>
                  </a:cubicBezTo>
                  <a:cubicBezTo>
                    <a:pt x="27850" y="1623"/>
                    <a:pt x="18749" y="15898"/>
                    <a:pt x="13313" y="25105"/>
                  </a:cubicBezTo>
                  <a:cubicBezTo>
                    <a:pt x="14890" y="21456"/>
                    <a:pt x="22385" y="1438"/>
                    <a:pt x="16172" y="58"/>
                  </a:cubicBezTo>
                  <a:cubicBezTo>
                    <a:pt x="15993" y="19"/>
                    <a:pt x="15817" y="1"/>
                    <a:pt x="1564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99" name="Google Shape;1599;p62"/>
            <p:cNvGrpSpPr/>
            <p:nvPr/>
          </p:nvGrpSpPr>
          <p:grpSpPr>
            <a:xfrm rot="-3496782">
              <a:off x="6987091" y="777802"/>
              <a:ext cx="709769" cy="380224"/>
              <a:chOff x="5095625" y="2067725"/>
              <a:chExt cx="1015725" cy="544725"/>
            </a:xfrm>
          </p:grpSpPr>
          <p:sp>
            <p:nvSpPr>
              <p:cNvPr id="1600" name="Google Shape;1600;p62"/>
              <p:cNvSpPr/>
              <p:nvPr/>
            </p:nvSpPr>
            <p:spPr>
              <a:xfrm>
                <a:off x="5199175" y="2067725"/>
                <a:ext cx="912175" cy="544725"/>
              </a:xfrm>
              <a:custGeom>
                <a:rect b="b" l="l" r="r" t="t"/>
                <a:pathLst>
                  <a:path extrusionOk="0" h="21789" w="36487">
                    <a:moveTo>
                      <a:pt x="13026" y="1"/>
                    </a:moveTo>
                    <a:cubicBezTo>
                      <a:pt x="10088" y="1"/>
                      <a:pt x="7206" y="1162"/>
                      <a:pt x="5029" y="3339"/>
                    </a:cubicBezTo>
                    <a:cubicBezTo>
                      <a:pt x="3451" y="4917"/>
                      <a:pt x="1775" y="6396"/>
                      <a:pt x="0" y="7776"/>
                    </a:cubicBezTo>
                    <a:cubicBezTo>
                      <a:pt x="1381" y="11030"/>
                      <a:pt x="1775" y="14679"/>
                      <a:pt x="2663" y="16454"/>
                    </a:cubicBezTo>
                    <a:cubicBezTo>
                      <a:pt x="4232" y="19341"/>
                      <a:pt x="7598" y="21789"/>
                      <a:pt x="12787" y="21789"/>
                    </a:cubicBezTo>
                    <a:cubicBezTo>
                      <a:pt x="15752" y="21789"/>
                      <a:pt x="19311" y="20990"/>
                      <a:pt x="23470" y="19018"/>
                    </a:cubicBezTo>
                    <a:cubicBezTo>
                      <a:pt x="28711" y="16561"/>
                      <a:pt x="32457" y="14852"/>
                      <a:pt x="35044" y="14852"/>
                    </a:cubicBezTo>
                    <a:cubicBezTo>
                      <a:pt x="35572" y="14852"/>
                      <a:pt x="36052" y="14923"/>
                      <a:pt x="36486" y="15074"/>
                    </a:cubicBezTo>
                    <a:cubicBezTo>
                      <a:pt x="31063" y="7875"/>
                      <a:pt x="23272" y="3536"/>
                      <a:pt x="17356" y="873"/>
                    </a:cubicBezTo>
                    <a:cubicBezTo>
                      <a:pt x="15951" y="286"/>
                      <a:pt x="14482" y="1"/>
                      <a:pt x="1302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1" name="Google Shape;1601;p62"/>
              <p:cNvSpPr/>
              <p:nvPr/>
            </p:nvSpPr>
            <p:spPr>
              <a:xfrm>
                <a:off x="5199175" y="2262125"/>
                <a:ext cx="912175" cy="350200"/>
              </a:xfrm>
              <a:custGeom>
                <a:rect b="b" l="l" r="r" t="t"/>
                <a:pathLst>
                  <a:path extrusionOk="0" h="14008" w="36487">
                    <a:moveTo>
                      <a:pt x="0" y="0"/>
                    </a:moveTo>
                    <a:lnTo>
                      <a:pt x="0" y="0"/>
                    </a:lnTo>
                    <a:cubicBezTo>
                      <a:pt x="1479" y="3254"/>
                      <a:pt x="1775" y="6903"/>
                      <a:pt x="2663" y="8579"/>
                    </a:cubicBezTo>
                    <a:cubicBezTo>
                      <a:pt x="4234" y="11534"/>
                      <a:pt x="7609" y="14008"/>
                      <a:pt x="12813" y="14008"/>
                    </a:cubicBezTo>
                    <a:cubicBezTo>
                      <a:pt x="15772" y="14008"/>
                      <a:pt x="19323" y="13208"/>
                      <a:pt x="23470" y="11242"/>
                    </a:cubicBezTo>
                    <a:cubicBezTo>
                      <a:pt x="28683" y="8759"/>
                      <a:pt x="32438" y="7110"/>
                      <a:pt x="35085" y="7110"/>
                    </a:cubicBezTo>
                    <a:cubicBezTo>
                      <a:pt x="35592" y="7110"/>
                      <a:pt x="36058" y="7171"/>
                      <a:pt x="36486" y="7298"/>
                    </a:cubicBezTo>
                    <a:cubicBezTo>
                      <a:pt x="34021" y="5917"/>
                      <a:pt x="31457" y="5029"/>
                      <a:pt x="28795" y="4536"/>
                    </a:cubicBezTo>
                    <a:cubicBezTo>
                      <a:pt x="26625" y="4043"/>
                      <a:pt x="9171" y="789"/>
                      <a:pt x="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2" name="Google Shape;1602;p62"/>
              <p:cNvSpPr/>
              <p:nvPr/>
            </p:nvSpPr>
            <p:spPr>
              <a:xfrm>
                <a:off x="5095625" y="2249800"/>
                <a:ext cx="875200" cy="140550"/>
              </a:xfrm>
              <a:custGeom>
                <a:rect b="b" l="l" r="r" t="t"/>
                <a:pathLst>
                  <a:path extrusionOk="0" h="5622" w="35008">
                    <a:moveTo>
                      <a:pt x="296" y="0"/>
                    </a:moveTo>
                    <a:cubicBezTo>
                      <a:pt x="198" y="0"/>
                      <a:pt x="0" y="99"/>
                      <a:pt x="0" y="197"/>
                    </a:cubicBezTo>
                    <a:cubicBezTo>
                      <a:pt x="0" y="296"/>
                      <a:pt x="99" y="395"/>
                      <a:pt x="296" y="395"/>
                    </a:cubicBezTo>
                    <a:cubicBezTo>
                      <a:pt x="11834" y="1282"/>
                      <a:pt x="23371" y="3057"/>
                      <a:pt x="34613" y="5621"/>
                    </a:cubicBezTo>
                    <a:lnTo>
                      <a:pt x="34810" y="5621"/>
                    </a:lnTo>
                    <a:cubicBezTo>
                      <a:pt x="35007" y="5522"/>
                      <a:pt x="35007" y="5227"/>
                      <a:pt x="34810" y="5128"/>
                    </a:cubicBezTo>
                    <a:cubicBezTo>
                      <a:pt x="23470" y="2564"/>
                      <a:pt x="11932" y="789"/>
                      <a:pt x="29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3" name="Google Shape;1603;p62"/>
              <p:cNvSpPr/>
              <p:nvPr/>
            </p:nvSpPr>
            <p:spPr>
              <a:xfrm>
                <a:off x="5825350" y="2278875"/>
                <a:ext cx="83175" cy="187900"/>
              </a:xfrm>
              <a:custGeom>
                <a:rect b="b" l="l" r="r" t="t"/>
                <a:pathLst>
                  <a:path extrusionOk="0" h="7516" w="3327">
                    <a:moveTo>
                      <a:pt x="2975" y="1"/>
                    </a:moveTo>
                    <a:cubicBezTo>
                      <a:pt x="2939" y="1"/>
                      <a:pt x="2901" y="7"/>
                      <a:pt x="2860" y="21"/>
                    </a:cubicBezTo>
                    <a:cubicBezTo>
                      <a:pt x="1775" y="809"/>
                      <a:pt x="789" y="1796"/>
                      <a:pt x="0" y="2880"/>
                    </a:cubicBezTo>
                    <a:cubicBezTo>
                      <a:pt x="395" y="4458"/>
                      <a:pt x="888" y="5937"/>
                      <a:pt x="1578" y="7416"/>
                    </a:cubicBezTo>
                    <a:cubicBezTo>
                      <a:pt x="1578" y="7416"/>
                      <a:pt x="1677" y="7515"/>
                      <a:pt x="1775" y="7515"/>
                    </a:cubicBezTo>
                    <a:lnTo>
                      <a:pt x="1874" y="7515"/>
                    </a:lnTo>
                    <a:cubicBezTo>
                      <a:pt x="1973" y="7515"/>
                      <a:pt x="1973" y="7416"/>
                      <a:pt x="1973" y="7219"/>
                    </a:cubicBezTo>
                    <a:cubicBezTo>
                      <a:pt x="1282" y="5937"/>
                      <a:pt x="789" y="4458"/>
                      <a:pt x="395" y="3078"/>
                    </a:cubicBezTo>
                    <a:cubicBezTo>
                      <a:pt x="1184" y="2091"/>
                      <a:pt x="2170" y="1204"/>
                      <a:pt x="3156" y="415"/>
                    </a:cubicBezTo>
                    <a:cubicBezTo>
                      <a:pt x="3326" y="245"/>
                      <a:pt x="3202" y="1"/>
                      <a:pt x="297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4" name="Google Shape;1604;p62"/>
              <p:cNvSpPr/>
              <p:nvPr/>
            </p:nvSpPr>
            <p:spPr>
              <a:xfrm>
                <a:off x="5660175" y="2209850"/>
                <a:ext cx="122950" cy="293900"/>
              </a:xfrm>
              <a:custGeom>
                <a:rect b="b" l="l" r="r" t="t"/>
                <a:pathLst>
                  <a:path extrusionOk="0" h="11756" w="4918">
                    <a:moveTo>
                      <a:pt x="4617" y="1"/>
                    </a:moveTo>
                    <a:cubicBezTo>
                      <a:pt x="4590" y="1"/>
                      <a:pt x="4563" y="7"/>
                      <a:pt x="4537" y="20"/>
                    </a:cubicBezTo>
                    <a:cubicBezTo>
                      <a:pt x="2762" y="1302"/>
                      <a:pt x="1282" y="2782"/>
                      <a:pt x="0" y="4557"/>
                    </a:cubicBezTo>
                    <a:cubicBezTo>
                      <a:pt x="0" y="6134"/>
                      <a:pt x="2367" y="11361"/>
                      <a:pt x="2466" y="11558"/>
                    </a:cubicBezTo>
                    <a:cubicBezTo>
                      <a:pt x="2466" y="11657"/>
                      <a:pt x="2564" y="11755"/>
                      <a:pt x="2663" y="11755"/>
                    </a:cubicBezTo>
                    <a:lnTo>
                      <a:pt x="2762" y="11755"/>
                    </a:lnTo>
                    <a:cubicBezTo>
                      <a:pt x="2860" y="11657"/>
                      <a:pt x="2959" y="11558"/>
                      <a:pt x="2860" y="11459"/>
                    </a:cubicBezTo>
                    <a:cubicBezTo>
                      <a:pt x="2860" y="11361"/>
                      <a:pt x="493" y="6233"/>
                      <a:pt x="395" y="4655"/>
                    </a:cubicBezTo>
                    <a:cubicBezTo>
                      <a:pt x="1677" y="3077"/>
                      <a:pt x="3156" y="1598"/>
                      <a:pt x="4832" y="415"/>
                    </a:cubicBezTo>
                    <a:cubicBezTo>
                      <a:pt x="4918" y="245"/>
                      <a:pt x="4782" y="1"/>
                      <a:pt x="461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5" name="Google Shape;1605;p62"/>
              <p:cNvSpPr/>
              <p:nvPr/>
            </p:nvSpPr>
            <p:spPr>
              <a:xfrm>
                <a:off x="5285450" y="2129825"/>
                <a:ext cx="151725" cy="393650"/>
              </a:xfrm>
              <a:custGeom>
                <a:rect b="b" l="l" r="r" t="t"/>
                <a:pathLst>
                  <a:path extrusionOk="0" h="15746" w="6069">
                    <a:moveTo>
                      <a:pt x="5808" y="1"/>
                    </a:moveTo>
                    <a:cubicBezTo>
                      <a:pt x="5754" y="1"/>
                      <a:pt x="5690" y="20"/>
                      <a:pt x="5621" y="66"/>
                    </a:cubicBezTo>
                    <a:cubicBezTo>
                      <a:pt x="3550" y="1742"/>
                      <a:pt x="1677" y="3616"/>
                      <a:pt x="0" y="5687"/>
                    </a:cubicBezTo>
                    <a:cubicBezTo>
                      <a:pt x="99" y="7166"/>
                      <a:pt x="2860" y="15252"/>
                      <a:pt x="2959" y="15548"/>
                    </a:cubicBezTo>
                    <a:cubicBezTo>
                      <a:pt x="3057" y="15646"/>
                      <a:pt x="3057" y="15745"/>
                      <a:pt x="3255" y="15745"/>
                    </a:cubicBezTo>
                    <a:lnTo>
                      <a:pt x="3255" y="15646"/>
                    </a:lnTo>
                    <a:cubicBezTo>
                      <a:pt x="3353" y="15646"/>
                      <a:pt x="3452" y="15449"/>
                      <a:pt x="3452" y="15351"/>
                    </a:cubicBezTo>
                    <a:cubicBezTo>
                      <a:pt x="3452" y="15351"/>
                      <a:pt x="592" y="7264"/>
                      <a:pt x="494" y="5687"/>
                    </a:cubicBezTo>
                    <a:cubicBezTo>
                      <a:pt x="2170" y="3714"/>
                      <a:pt x="3945" y="1939"/>
                      <a:pt x="5917" y="362"/>
                    </a:cubicBezTo>
                    <a:cubicBezTo>
                      <a:pt x="6069" y="210"/>
                      <a:pt x="5988" y="1"/>
                      <a:pt x="5808" y="1"/>
                    </a:cubicBezTo>
                    <a:close/>
                  </a:path>
                </a:pathLst>
              </a:custGeom>
              <a:solidFill>
                <a:srgbClr val="2B48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6" name="Google Shape;1606;p62"/>
              <p:cNvSpPr/>
              <p:nvPr/>
            </p:nvSpPr>
            <p:spPr>
              <a:xfrm>
                <a:off x="5455550" y="2128500"/>
                <a:ext cx="171925" cy="431950"/>
              </a:xfrm>
              <a:custGeom>
                <a:rect b="b" l="l" r="r" t="t"/>
                <a:pathLst>
                  <a:path extrusionOk="0" h="17278" w="6877">
                    <a:moveTo>
                      <a:pt x="6495" y="1"/>
                    </a:moveTo>
                    <a:cubicBezTo>
                      <a:pt x="6466" y="1"/>
                      <a:pt x="6437" y="7"/>
                      <a:pt x="6410" y="20"/>
                    </a:cubicBezTo>
                    <a:cubicBezTo>
                      <a:pt x="4044" y="1992"/>
                      <a:pt x="1874" y="4261"/>
                      <a:pt x="1" y="6627"/>
                    </a:cubicBezTo>
                    <a:lnTo>
                      <a:pt x="1" y="6726"/>
                    </a:lnTo>
                    <a:cubicBezTo>
                      <a:pt x="99" y="8797"/>
                      <a:pt x="3551" y="16784"/>
                      <a:pt x="3748" y="17080"/>
                    </a:cubicBezTo>
                    <a:cubicBezTo>
                      <a:pt x="3748" y="17179"/>
                      <a:pt x="3847" y="17277"/>
                      <a:pt x="3945" y="17277"/>
                    </a:cubicBezTo>
                    <a:cubicBezTo>
                      <a:pt x="4044" y="17277"/>
                      <a:pt x="4142" y="17080"/>
                      <a:pt x="4044" y="16981"/>
                    </a:cubicBezTo>
                    <a:cubicBezTo>
                      <a:pt x="4044" y="16883"/>
                      <a:pt x="592" y="8994"/>
                      <a:pt x="494" y="6824"/>
                    </a:cubicBezTo>
                    <a:cubicBezTo>
                      <a:pt x="2269" y="4458"/>
                      <a:pt x="4438" y="2288"/>
                      <a:pt x="6706" y="415"/>
                    </a:cubicBezTo>
                    <a:cubicBezTo>
                      <a:pt x="6877" y="244"/>
                      <a:pt x="6679" y="1"/>
                      <a:pt x="649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07" name="Google Shape;1607;p62"/>
            <p:cNvGrpSpPr/>
            <p:nvPr/>
          </p:nvGrpSpPr>
          <p:grpSpPr>
            <a:xfrm>
              <a:off x="4449424" y="898535"/>
              <a:ext cx="4360676" cy="3836045"/>
              <a:chOff x="1712225" y="994475"/>
              <a:chExt cx="4227100" cy="3718900"/>
            </a:xfrm>
          </p:grpSpPr>
          <p:sp>
            <p:nvSpPr>
              <p:cNvPr id="1608" name="Google Shape;1608;p62"/>
              <p:cNvSpPr/>
              <p:nvPr/>
            </p:nvSpPr>
            <p:spPr>
              <a:xfrm>
                <a:off x="1712225" y="994475"/>
                <a:ext cx="4227100" cy="3718900"/>
              </a:xfrm>
              <a:custGeom>
                <a:rect b="b" l="l" r="r" t="t"/>
                <a:pathLst>
                  <a:path extrusionOk="0" h="148756" w="169084">
                    <a:moveTo>
                      <a:pt x="84577" y="0"/>
                    </a:moveTo>
                    <a:cubicBezTo>
                      <a:pt x="55796" y="0"/>
                      <a:pt x="28406" y="16813"/>
                      <a:pt x="16266" y="44908"/>
                    </a:cubicBezTo>
                    <a:cubicBezTo>
                      <a:pt x="1" y="82606"/>
                      <a:pt x="17361" y="126377"/>
                      <a:pt x="55084" y="142642"/>
                    </a:cubicBezTo>
                    <a:cubicBezTo>
                      <a:pt x="64687" y="146791"/>
                      <a:pt x="74683" y="148756"/>
                      <a:pt x="84517" y="148756"/>
                    </a:cubicBezTo>
                    <a:cubicBezTo>
                      <a:pt x="113288" y="148756"/>
                      <a:pt x="140679" y="131943"/>
                      <a:pt x="152818" y="103848"/>
                    </a:cubicBezTo>
                    <a:cubicBezTo>
                      <a:pt x="169084" y="66150"/>
                      <a:pt x="151723" y="22379"/>
                      <a:pt x="114024" y="6114"/>
                    </a:cubicBezTo>
                    <a:cubicBezTo>
                      <a:pt x="104415" y="1965"/>
                      <a:pt x="94415" y="0"/>
                      <a:pt x="8457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9" name="Google Shape;1609;p62"/>
              <p:cNvSpPr/>
              <p:nvPr/>
            </p:nvSpPr>
            <p:spPr>
              <a:xfrm>
                <a:off x="3911500" y="1018125"/>
                <a:ext cx="635275" cy="703800"/>
              </a:xfrm>
              <a:custGeom>
                <a:rect b="b" l="l" r="r" t="t"/>
                <a:pathLst>
                  <a:path extrusionOk="0" h="28152" w="25411">
                    <a:moveTo>
                      <a:pt x="8193" y="1"/>
                    </a:moveTo>
                    <a:lnTo>
                      <a:pt x="8193" y="286"/>
                    </a:lnTo>
                    <a:cubicBezTo>
                      <a:pt x="8193" y="1382"/>
                      <a:pt x="7692" y="2525"/>
                      <a:pt x="6692" y="3025"/>
                    </a:cubicBezTo>
                    <a:cubicBezTo>
                      <a:pt x="6247" y="3254"/>
                      <a:pt x="5755" y="3327"/>
                      <a:pt x="5251" y="3327"/>
                    </a:cubicBezTo>
                    <a:cubicBezTo>
                      <a:pt x="4811" y="3327"/>
                      <a:pt x="4363" y="3271"/>
                      <a:pt x="3930" y="3215"/>
                    </a:cubicBezTo>
                    <a:cubicBezTo>
                      <a:pt x="3535" y="3165"/>
                      <a:pt x="3128" y="3119"/>
                      <a:pt x="2728" y="3119"/>
                    </a:cubicBezTo>
                    <a:cubicBezTo>
                      <a:pt x="2186" y="3119"/>
                      <a:pt x="1657" y="3203"/>
                      <a:pt x="1191" y="3477"/>
                    </a:cubicBezTo>
                    <a:cubicBezTo>
                      <a:pt x="381" y="3954"/>
                      <a:pt x="0" y="5240"/>
                      <a:pt x="715" y="5835"/>
                    </a:cubicBezTo>
                    <a:cubicBezTo>
                      <a:pt x="1072" y="6121"/>
                      <a:pt x="1525" y="6192"/>
                      <a:pt x="1977" y="6311"/>
                    </a:cubicBezTo>
                    <a:cubicBezTo>
                      <a:pt x="4644" y="6978"/>
                      <a:pt x="6073" y="10598"/>
                      <a:pt x="4597" y="12932"/>
                    </a:cubicBezTo>
                    <a:cubicBezTo>
                      <a:pt x="3906" y="14003"/>
                      <a:pt x="2763" y="14765"/>
                      <a:pt x="1882" y="15670"/>
                    </a:cubicBezTo>
                    <a:cubicBezTo>
                      <a:pt x="953" y="16599"/>
                      <a:pt x="262" y="17933"/>
                      <a:pt x="715" y="19171"/>
                    </a:cubicBezTo>
                    <a:cubicBezTo>
                      <a:pt x="1215" y="20552"/>
                      <a:pt x="3072" y="21148"/>
                      <a:pt x="3525" y="22577"/>
                    </a:cubicBezTo>
                    <a:cubicBezTo>
                      <a:pt x="3811" y="23481"/>
                      <a:pt x="3453" y="24434"/>
                      <a:pt x="3287" y="25363"/>
                    </a:cubicBezTo>
                    <a:cubicBezTo>
                      <a:pt x="3096" y="26268"/>
                      <a:pt x="3144" y="27411"/>
                      <a:pt x="3930" y="27911"/>
                    </a:cubicBezTo>
                    <a:cubicBezTo>
                      <a:pt x="4176" y="28079"/>
                      <a:pt x="4444" y="28152"/>
                      <a:pt x="4721" y="28152"/>
                    </a:cubicBezTo>
                    <a:cubicBezTo>
                      <a:pt x="5543" y="28152"/>
                      <a:pt x="6438" y="27510"/>
                      <a:pt x="7026" y="26816"/>
                    </a:cubicBezTo>
                    <a:cubicBezTo>
                      <a:pt x="8193" y="25482"/>
                      <a:pt x="9098" y="23886"/>
                      <a:pt x="10383" y="22672"/>
                    </a:cubicBezTo>
                    <a:cubicBezTo>
                      <a:pt x="11343" y="21765"/>
                      <a:pt x="12661" y="21084"/>
                      <a:pt x="13951" y="21084"/>
                    </a:cubicBezTo>
                    <a:cubicBezTo>
                      <a:pt x="14390" y="21084"/>
                      <a:pt x="14825" y="21163"/>
                      <a:pt x="15242" y="21338"/>
                    </a:cubicBezTo>
                    <a:cubicBezTo>
                      <a:pt x="15527" y="21433"/>
                      <a:pt x="15813" y="21600"/>
                      <a:pt x="16099" y="21624"/>
                    </a:cubicBezTo>
                    <a:cubicBezTo>
                      <a:pt x="16145" y="21630"/>
                      <a:pt x="16191" y="21633"/>
                      <a:pt x="16236" y="21633"/>
                    </a:cubicBezTo>
                    <a:cubicBezTo>
                      <a:pt x="16916" y="21633"/>
                      <a:pt x="17497" y="20984"/>
                      <a:pt x="17742" y="20314"/>
                    </a:cubicBezTo>
                    <a:cubicBezTo>
                      <a:pt x="18004" y="19647"/>
                      <a:pt x="18028" y="18838"/>
                      <a:pt x="18338" y="18147"/>
                    </a:cubicBezTo>
                    <a:cubicBezTo>
                      <a:pt x="18783" y="17097"/>
                      <a:pt x="19906" y="16432"/>
                      <a:pt x="21032" y="16432"/>
                    </a:cubicBezTo>
                    <a:cubicBezTo>
                      <a:pt x="21412" y="16432"/>
                      <a:pt x="21793" y="16508"/>
                      <a:pt x="22148" y="16671"/>
                    </a:cubicBezTo>
                    <a:cubicBezTo>
                      <a:pt x="22529" y="16837"/>
                      <a:pt x="22862" y="17075"/>
                      <a:pt x="23243" y="17147"/>
                    </a:cubicBezTo>
                    <a:cubicBezTo>
                      <a:pt x="23311" y="17158"/>
                      <a:pt x="23378" y="17163"/>
                      <a:pt x="23444" y="17163"/>
                    </a:cubicBezTo>
                    <a:cubicBezTo>
                      <a:pt x="24553" y="17163"/>
                      <a:pt x="25326" y="15698"/>
                      <a:pt x="25101" y="14551"/>
                    </a:cubicBezTo>
                    <a:cubicBezTo>
                      <a:pt x="24815" y="13337"/>
                      <a:pt x="23958" y="12313"/>
                      <a:pt x="23505" y="11146"/>
                    </a:cubicBezTo>
                    <a:cubicBezTo>
                      <a:pt x="23386" y="10860"/>
                      <a:pt x="23315" y="10479"/>
                      <a:pt x="23553" y="10241"/>
                    </a:cubicBezTo>
                    <a:cubicBezTo>
                      <a:pt x="23696" y="10074"/>
                      <a:pt x="23910" y="10050"/>
                      <a:pt x="24077" y="10003"/>
                    </a:cubicBezTo>
                    <a:cubicBezTo>
                      <a:pt x="24958" y="9693"/>
                      <a:pt x="25410" y="8598"/>
                      <a:pt x="25029" y="7764"/>
                    </a:cubicBezTo>
                    <a:cubicBezTo>
                      <a:pt x="24553" y="6740"/>
                      <a:pt x="23243" y="6502"/>
                      <a:pt x="22243" y="6002"/>
                    </a:cubicBezTo>
                    <a:cubicBezTo>
                      <a:pt x="21386" y="5549"/>
                      <a:pt x="20124" y="4311"/>
                      <a:pt x="21076" y="3239"/>
                    </a:cubicBezTo>
                    <a:cubicBezTo>
                      <a:pt x="16813" y="1739"/>
                      <a:pt x="12503" y="667"/>
                      <a:pt x="819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0" name="Google Shape;1610;p62"/>
              <p:cNvSpPr/>
              <p:nvPr/>
            </p:nvSpPr>
            <p:spPr>
              <a:xfrm>
                <a:off x="2211150" y="995100"/>
                <a:ext cx="1703350" cy="3418000"/>
              </a:xfrm>
              <a:custGeom>
                <a:rect b="b" l="l" r="r" t="t"/>
                <a:pathLst>
                  <a:path extrusionOk="0" h="136720" w="68134">
                    <a:moveTo>
                      <a:pt x="64546" y="1"/>
                    </a:moveTo>
                    <a:cubicBezTo>
                      <a:pt x="39483" y="1"/>
                      <a:pt x="15461" y="12799"/>
                      <a:pt x="1572" y="34666"/>
                    </a:cubicBezTo>
                    <a:cubicBezTo>
                      <a:pt x="1882" y="37667"/>
                      <a:pt x="1929" y="40692"/>
                      <a:pt x="1429" y="43668"/>
                    </a:cubicBezTo>
                    <a:cubicBezTo>
                      <a:pt x="1072" y="45835"/>
                      <a:pt x="405" y="47955"/>
                      <a:pt x="215" y="50122"/>
                    </a:cubicBezTo>
                    <a:cubicBezTo>
                      <a:pt x="0" y="52289"/>
                      <a:pt x="357" y="54647"/>
                      <a:pt x="1762" y="56314"/>
                    </a:cubicBezTo>
                    <a:cubicBezTo>
                      <a:pt x="2548" y="57266"/>
                      <a:pt x="3715" y="57981"/>
                      <a:pt x="4168" y="59148"/>
                    </a:cubicBezTo>
                    <a:cubicBezTo>
                      <a:pt x="4573" y="60219"/>
                      <a:pt x="4334" y="61362"/>
                      <a:pt x="4382" y="62505"/>
                    </a:cubicBezTo>
                    <a:cubicBezTo>
                      <a:pt x="4406" y="63625"/>
                      <a:pt x="4858" y="64935"/>
                      <a:pt x="5930" y="65244"/>
                    </a:cubicBezTo>
                    <a:cubicBezTo>
                      <a:pt x="6116" y="65294"/>
                      <a:pt x="6309" y="65312"/>
                      <a:pt x="6506" y="65312"/>
                    </a:cubicBezTo>
                    <a:cubicBezTo>
                      <a:pt x="7040" y="65312"/>
                      <a:pt x="7601" y="65179"/>
                      <a:pt x="8109" y="65179"/>
                    </a:cubicBezTo>
                    <a:cubicBezTo>
                      <a:pt x="8497" y="65179"/>
                      <a:pt x="8855" y="65257"/>
                      <a:pt x="9145" y="65530"/>
                    </a:cubicBezTo>
                    <a:cubicBezTo>
                      <a:pt x="9978" y="66316"/>
                      <a:pt x="9193" y="67649"/>
                      <a:pt x="9216" y="68792"/>
                    </a:cubicBezTo>
                    <a:cubicBezTo>
                      <a:pt x="9288" y="71436"/>
                      <a:pt x="13432" y="72126"/>
                      <a:pt x="14194" y="74651"/>
                    </a:cubicBezTo>
                    <a:cubicBezTo>
                      <a:pt x="14575" y="75937"/>
                      <a:pt x="14313" y="77770"/>
                      <a:pt x="15599" y="78128"/>
                    </a:cubicBezTo>
                    <a:cubicBezTo>
                      <a:pt x="15730" y="78172"/>
                      <a:pt x="15865" y="78186"/>
                      <a:pt x="16002" y="78186"/>
                    </a:cubicBezTo>
                    <a:cubicBezTo>
                      <a:pt x="16236" y="78186"/>
                      <a:pt x="16477" y="78143"/>
                      <a:pt x="16718" y="78128"/>
                    </a:cubicBezTo>
                    <a:cubicBezTo>
                      <a:pt x="16768" y="78125"/>
                      <a:pt x="16818" y="78124"/>
                      <a:pt x="16867" y="78124"/>
                    </a:cubicBezTo>
                    <a:cubicBezTo>
                      <a:pt x="19335" y="78124"/>
                      <a:pt x="21020" y="81571"/>
                      <a:pt x="19409" y="83462"/>
                    </a:cubicBezTo>
                    <a:cubicBezTo>
                      <a:pt x="18790" y="84224"/>
                      <a:pt x="17837" y="84653"/>
                      <a:pt x="17028" y="85272"/>
                    </a:cubicBezTo>
                    <a:cubicBezTo>
                      <a:pt x="16242" y="85867"/>
                      <a:pt x="15575" y="86891"/>
                      <a:pt x="15861" y="87844"/>
                    </a:cubicBezTo>
                    <a:cubicBezTo>
                      <a:pt x="16194" y="88844"/>
                      <a:pt x="17432" y="89297"/>
                      <a:pt x="18004" y="90178"/>
                    </a:cubicBezTo>
                    <a:cubicBezTo>
                      <a:pt x="18695" y="91297"/>
                      <a:pt x="18242" y="92726"/>
                      <a:pt x="18028" y="94036"/>
                    </a:cubicBezTo>
                    <a:cubicBezTo>
                      <a:pt x="17551" y="97203"/>
                      <a:pt x="19028" y="100608"/>
                      <a:pt x="21671" y="102442"/>
                    </a:cubicBezTo>
                    <a:cubicBezTo>
                      <a:pt x="23386" y="103633"/>
                      <a:pt x="25648" y="104323"/>
                      <a:pt x="26577" y="106205"/>
                    </a:cubicBezTo>
                    <a:cubicBezTo>
                      <a:pt x="27125" y="107276"/>
                      <a:pt x="27077" y="108515"/>
                      <a:pt x="27053" y="109753"/>
                    </a:cubicBezTo>
                    <a:cubicBezTo>
                      <a:pt x="26887" y="114540"/>
                      <a:pt x="26720" y="119327"/>
                      <a:pt x="26577" y="124113"/>
                    </a:cubicBezTo>
                    <a:cubicBezTo>
                      <a:pt x="26577" y="124828"/>
                      <a:pt x="26553" y="125590"/>
                      <a:pt x="26934" y="126185"/>
                    </a:cubicBezTo>
                    <a:cubicBezTo>
                      <a:pt x="27649" y="127304"/>
                      <a:pt x="29316" y="127304"/>
                      <a:pt x="30411" y="128090"/>
                    </a:cubicBezTo>
                    <a:cubicBezTo>
                      <a:pt x="32388" y="129448"/>
                      <a:pt x="31888" y="132520"/>
                      <a:pt x="33079" y="134592"/>
                    </a:cubicBezTo>
                    <a:cubicBezTo>
                      <a:pt x="33828" y="135877"/>
                      <a:pt x="35272" y="136719"/>
                      <a:pt x="36751" y="136719"/>
                    </a:cubicBezTo>
                    <a:cubicBezTo>
                      <a:pt x="36916" y="136719"/>
                      <a:pt x="37081" y="136709"/>
                      <a:pt x="37246" y="136687"/>
                    </a:cubicBezTo>
                    <a:cubicBezTo>
                      <a:pt x="37841" y="136616"/>
                      <a:pt x="38437" y="136378"/>
                      <a:pt x="38675" y="135854"/>
                    </a:cubicBezTo>
                    <a:cubicBezTo>
                      <a:pt x="39056" y="134925"/>
                      <a:pt x="38008" y="134044"/>
                      <a:pt x="37198" y="133401"/>
                    </a:cubicBezTo>
                    <a:cubicBezTo>
                      <a:pt x="35293" y="131901"/>
                      <a:pt x="34198" y="129471"/>
                      <a:pt x="34079" y="127042"/>
                    </a:cubicBezTo>
                    <a:cubicBezTo>
                      <a:pt x="34031" y="125280"/>
                      <a:pt x="33579" y="124590"/>
                      <a:pt x="38127" y="123042"/>
                    </a:cubicBezTo>
                    <a:cubicBezTo>
                      <a:pt x="41580" y="121898"/>
                      <a:pt x="43700" y="118374"/>
                      <a:pt x="46462" y="116016"/>
                    </a:cubicBezTo>
                    <a:cubicBezTo>
                      <a:pt x="47724" y="114992"/>
                      <a:pt x="49058" y="113754"/>
                      <a:pt x="49225" y="112158"/>
                    </a:cubicBezTo>
                    <a:cubicBezTo>
                      <a:pt x="49296" y="111587"/>
                      <a:pt x="49225" y="110944"/>
                      <a:pt x="49630" y="110515"/>
                    </a:cubicBezTo>
                    <a:cubicBezTo>
                      <a:pt x="49907" y="110184"/>
                      <a:pt x="50325" y="110111"/>
                      <a:pt x="50772" y="110111"/>
                    </a:cubicBezTo>
                    <a:cubicBezTo>
                      <a:pt x="51129" y="110111"/>
                      <a:pt x="51506" y="110158"/>
                      <a:pt x="51844" y="110158"/>
                    </a:cubicBezTo>
                    <a:cubicBezTo>
                      <a:pt x="53440" y="110158"/>
                      <a:pt x="54869" y="108848"/>
                      <a:pt x="55035" y="107300"/>
                    </a:cubicBezTo>
                    <a:cubicBezTo>
                      <a:pt x="55107" y="106776"/>
                      <a:pt x="55035" y="106181"/>
                      <a:pt x="55345" y="105705"/>
                    </a:cubicBezTo>
                    <a:cubicBezTo>
                      <a:pt x="55607" y="105252"/>
                      <a:pt x="56131" y="105062"/>
                      <a:pt x="56607" y="104800"/>
                    </a:cubicBezTo>
                    <a:cubicBezTo>
                      <a:pt x="58441" y="103800"/>
                      <a:pt x="59179" y="101371"/>
                      <a:pt x="58679" y="99346"/>
                    </a:cubicBezTo>
                    <a:cubicBezTo>
                      <a:pt x="58155" y="97298"/>
                      <a:pt x="56607" y="95655"/>
                      <a:pt x="54821" y="94583"/>
                    </a:cubicBezTo>
                    <a:cubicBezTo>
                      <a:pt x="53273" y="93678"/>
                      <a:pt x="51368" y="92916"/>
                      <a:pt x="50654" y="91249"/>
                    </a:cubicBezTo>
                    <a:cubicBezTo>
                      <a:pt x="50463" y="90749"/>
                      <a:pt x="50344" y="90154"/>
                      <a:pt x="49987" y="89749"/>
                    </a:cubicBezTo>
                    <a:cubicBezTo>
                      <a:pt x="49633" y="89344"/>
                      <a:pt x="49195" y="89201"/>
                      <a:pt x="48708" y="89201"/>
                    </a:cubicBezTo>
                    <a:cubicBezTo>
                      <a:pt x="47623" y="89201"/>
                      <a:pt x="46296" y="89912"/>
                      <a:pt x="45129" y="90011"/>
                    </a:cubicBezTo>
                    <a:cubicBezTo>
                      <a:pt x="45027" y="90020"/>
                      <a:pt x="44927" y="90025"/>
                      <a:pt x="44828" y="90025"/>
                    </a:cubicBezTo>
                    <a:cubicBezTo>
                      <a:pt x="42647" y="90025"/>
                      <a:pt x="41033" y="87826"/>
                      <a:pt x="39985" y="85867"/>
                    </a:cubicBezTo>
                    <a:cubicBezTo>
                      <a:pt x="38865" y="83819"/>
                      <a:pt x="37508" y="81414"/>
                      <a:pt x="35174" y="81176"/>
                    </a:cubicBezTo>
                    <a:cubicBezTo>
                      <a:pt x="35023" y="81158"/>
                      <a:pt x="34872" y="81150"/>
                      <a:pt x="34719" y="81150"/>
                    </a:cubicBezTo>
                    <a:cubicBezTo>
                      <a:pt x="33346" y="81150"/>
                      <a:pt x="31932" y="81817"/>
                      <a:pt x="30617" y="81817"/>
                    </a:cubicBezTo>
                    <a:cubicBezTo>
                      <a:pt x="30170" y="81817"/>
                      <a:pt x="29734" y="81740"/>
                      <a:pt x="29316" y="81533"/>
                    </a:cubicBezTo>
                    <a:cubicBezTo>
                      <a:pt x="26911" y="80295"/>
                      <a:pt x="27530" y="75818"/>
                      <a:pt x="24934" y="75008"/>
                    </a:cubicBezTo>
                    <a:cubicBezTo>
                      <a:pt x="24674" y="74927"/>
                      <a:pt x="24404" y="74893"/>
                      <a:pt x="24129" y="74893"/>
                    </a:cubicBezTo>
                    <a:cubicBezTo>
                      <a:pt x="22658" y="74893"/>
                      <a:pt x="21013" y="75866"/>
                      <a:pt x="19716" y="75866"/>
                    </a:cubicBezTo>
                    <a:cubicBezTo>
                      <a:pt x="19187" y="75866"/>
                      <a:pt x="18715" y="75703"/>
                      <a:pt x="18337" y="75246"/>
                    </a:cubicBezTo>
                    <a:cubicBezTo>
                      <a:pt x="17766" y="74556"/>
                      <a:pt x="17837" y="73555"/>
                      <a:pt x="17313" y="72841"/>
                    </a:cubicBezTo>
                    <a:cubicBezTo>
                      <a:pt x="16789" y="72079"/>
                      <a:pt x="15742" y="71722"/>
                      <a:pt x="15575" y="70864"/>
                    </a:cubicBezTo>
                    <a:cubicBezTo>
                      <a:pt x="15361" y="69864"/>
                      <a:pt x="16575" y="68721"/>
                      <a:pt x="15956" y="67888"/>
                    </a:cubicBezTo>
                    <a:cubicBezTo>
                      <a:pt x="15480" y="67268"/>
                      <a:pt x="14384" y="67554"/>
                      <a:pt x="13717" y="67078"/>
                    </a:cubicBezTo>
                    <a:cubicBezTo>
                      <a:pt x="12050" y="65863"/>
                      <a:pt x="15480" y="62505"/>
                      <a:pt x="13694" y="61458"/>
                    </a:cubicBezTo>
                    <a:cubicBezTo>
                      <a:pt x="13511" y="61351"/>
                      <a:pt x="13324" y="61306"/>
                      <a:pt x="13133" y="61306"/>
                    </a:cubicBezTo>
                    <a:cubicBezTo>
                      <a:pt x="12051" y="61306"/>
                      <a:pt x="10849" y="62749"/>
                      <a:pt x="9819" y="62749"/>
                    </a:cubicBezTo>
                    <a:cubicBezTo>
                      <a:pt x="9601" y="62749"/>
                      <a:pt x="9392" y="62685"/>
                      <a:pt x="9193" y="62529"/>
                    </a:cubicBezTo>
                    <a:cubicBezTo>
                      <a:pt x="8835" y="62267"/>
                      <a:pt x="8716" y="61839"/>
                      <a:pt x="8597" y="61434"/>
                    </a:cubicBezTo>
                    <a:cubicBezTo>
                      <a:pt x="8026" y="59314"/>
                      <a:pt x="7430" y="57195"/>
                      <a:pt x="6835" y="55099"/>
                    </a:cubicBezTo>
                    <a:cubicBezTo>
                      <a:pt x="6168" y="52599"/>
                      <a:pt x="5811" y="49265"/>
                      <a:pt x="8097" y="48074"/>
                    </a:cubicBezTo>
                    <a:cubicBezTo>
                      <a:pt x="8740" y="47717"/>
                      <a:pt x="9550" y="47621"/>
                      <a:pt x="10050" y="47074"/>
                    </a:cubicBezTo>
                    <a:cubicBezTo>
                      <a:pt x="11550" y="45573"/>
                      <a:pt x="9169" y="42478"/>
                      <a:pt x="10764" y="41073"/>
                    </a:cubicBezTo>
                    <a:cubicBezTo>
                      <a:pt x="11062" y="40818"/>
                      <a:pt x="11403" y="40708"/>
                      <a:pt x="11755" y="40708"/>
                    </a:cubicBezTo>
                    <a:cubicBezTo>
                      <a:pt x="12752" y="40708"/>
                      <a:pt x="13830" y="41599"/>
                      <a:pt x="14217" y="42620"/>
                    </a:cubicBezTo>
                    <a:cubicBezTo>
                      <a:pt x="14765" y="43978"/>
                      <a:pt x="14694" y="45597"/>
                      <a:pt x="15408" y="46883"/>
                    </a:cubicBezTo>
                    <a:cubicBezTo>
                      <a:pt x="15835" y="47666"/>
                      <a:pt x="16797" y="48176"/>
                      <a:pt x="17635" y="48176"/>
                    </a:cubicBezTo>
                    <a:cubicBezTo>
                      <a:pt x="18199" y="48176"/>
                      <a:pt x="18707" y="47944"/>
                      <a:pt x="18957" y="47407"/>
                    </a:cubicBezTo>
                    <a:cubicBezTo>
                      <a:pt x="19695" y="49384"/>
                      <a:pt x="20481" y="51313"/>
                      <a:pt x="21219" y="53266"/>
                    </a:cubicBezTo>
                    <a:cubicBezTo>
                      <a:pt x="22124" y="51575"/>
                      <a:pt x="23005" y="49860"/>
                      <a:pt x="23910" y="48145"/>
                    </a:cubicBezTo>
                    <a:cubicBezTo>
                      <a:pt x="24267" y="47479"/>
                      <a:pt x="24696" y="46764"/>
                      <a:pt x="25458" y="46645"/>
                    </a:cubicBezTo>
                    <a:cubicBezTo>
                      <a:pt x="25526" y="46634"/>
                      <a:pt x="25592" y="46629"/>
                      <a:pt x="25658" y="46629"/>
                    </a:cubicBezTo>
                    <a:cubicBezTo>
                      <a:pt x="26584" y="46629"/>
                      <a:pt x="27310" y="47660"/>
                      <a:pt x="28244" y="47860"/>
                    </a:cubicBezTo>
                    <a:cubicBezTo>
                      <a:pt x="28366" y="47886"/>
                      <a:pt x="28484" y="47899"/>
                      <a:pt x="28599" y="47899"/>
                    </a:cubicBezTo>
                    <a:cubicBezTo>
                      <a:pt x="29925" y="47899"/>
                      <a:pt x="30805" y="46218"/>
                      <a:pt x="31221" y="44859"/>
                    </a:cubicBezTo>
                    <a:cubicBezTo>
                      <a:pt x="31650" y="43438"/>
                      <a:pt x="32463" y="41675"/>
                      <a:pt x="33863" y="41675"/>
                    </a:cubicBezTo>
                    <a:cubicBezTo>
                      <a:pt x="33941" y="41675"/>
                      <a:pt x="34021" y="41680"/>
                      <a:pt x="34103" y="41692"/>
                    </a:cubicBezTo>
                    <a:cubicBezTo>
                      <a:pt x="34626" y="41763"/>
                      <a:pt x="35055" y="42049"/>
                      <a:pt x="35579" y="42120"/>
                    </a:cubicBezTo>
                    <a:cubicBezTo>
                      <a:pt x="35639" y="42126"/>
                      <a:pt x="35697" y="42129"/>
                      <a:pt x="35753" y="42129"/>
                    </a:cubicBezTo>
                    <a:cubicBezTo>
                      <a:pt x="37649" y="42129"/>
                      <a:pt x="38033" y="39109"/>
                      <a:pt x="39651" y="37953"/>
                    </a:cubicBezTo>
                    <a:cubicBezTo>
                      <a:pt x="40238" y="37537"/>
                      <a:pt x="40916" y="37412"/>
                      <a:pt x="41626" y="37412"/>
                    </a:cubicBezTo>
                    <a:cubicBezTo>
                      <a:pt x="42502" y="37412"/>
                      <a:pt x="43428" y="37601"/>
                      <a:pt x="44295" y="37667"/>
                    </a:cubicBezTo>
                    <a:cubicBezTo>
                      <a:pt x="44424" y="37681"/>
                      <a:pt x="44556" y="37687"/>
                      <a:pt x="44689" y="37687"/>
                    </a:cubicBezTo>
                    <a:cubicBezTo>
                      <a:pt x="46210" y="37687"/>
                      <a:pt x="47945" y="36826"/>
                      <a:pt x="47748" y="35381"/>
                    </a:cubicBezTo>
                    <a:cubicBezTo>
                      <a:pt x="47605" y="34381"/>
                      <a:pt x="46581" y="33785"/>
                      <a:pt x="45772" y="33142"/>
                    </a:cubicBezTo>
                    <a:cubicBezTo>
                      <a:pt x="44986" y="32523"/>
                      <a:pt x="44200" y="31428"/>
                      <a:pt x="44771" y="30570"/>
                    </a:cubicBezTo>
                    <a:cubicBezTo>
                      <a:pt x="44986" y="30237"/>
                      <a:pt x="45367" y="30023"/>
                      <a:pt x="45724" y="29904"/>
                    </a:cubicBezTo>
                    <a:cubicBezTo>
                      <a:pt x="46198" y="29734"/>
                      <a:pt x="46690" y="29656"/>
                      <a:pt x="47185" y="29656"/>
                    </a:cubicBezTo>
                    <a:cubicBezTo>
                      <a:pt x="48703" y="29656"/>
                      <a:pt x="50254" y="30386"/>
                      <a:pt x="51439" y="31428"/>
                    </a:cubicBezTo>
                    <a:cubicBezTo>
                      <a:pt x="52368" y="32237"/>
                      <a:pt x="53202" y="33238"/>
                      <a:pt x="54392" y="33500"/>
                    </a:cubicBezTo>
                    <a:cubicBezTo>
                      <a:pt x="54520" y="33530"/>
                      <a:pt x="54652" y="33545"/>
                      <a:pt x="54784" y="33545"/>
                    </a:cubicBezTo>
                    <a:cubicBezTo>
                      <a:pt x="55883" y="33545"/>
                      <a:pt x="57032" y="32546"/>
                      <a:pt x="56607" y="31547"/>
                    </a:cubicBezTo>
                    <a:cubicBezTo>
                      <a:pt x="56179" y="30499"/>
                      <a:pt x="54297" y="29975"/>
                      <a:pt x="54774" y="28927"/>
                    </a:cubicBezTo>
                    <a:cubicBezTo>
                      <a:pt x="54916" y="28594"/>
                      <a:pt x="55274" y="28427"/>
                      <a:pt x="55583" y="28213"/>
                    </a:cubicBezTo>
                    <a:cubicBezTo>
                      <a:pt x="56726" y="27379"/>
                      <a:pt x="56917" y="25569"/>
                      <a:pt x="56107" y="24379"/>
                    </a:cubicBezTo>
                    <a:cubicBezTo>
                      <a:pt x="55431" y="23384"/>
                      <a:pt x="54222" y="22838"/>
                      <a:pt x="53024" y="22838"/>
                    </a:cubicBezTo>
                    <a:cubicBezTo>
                      <a:pt x="52788" y="22838"/>
                      <a:pt x="52552" y="22859"/>
                      <a:pt x="52321" y="22902"/>
                    </a:cubicBezTo>
                    <a:cubicBezTo>
                      <a:pt x="51704" y="23013"/>
                      <a:pt x="50985" y="23195"/>
                      <a:pt x="50369" y="23195"/>
                    </a:cubicBezTo>
                    <a:cubicBezTo>
                      <a:pt x="49795" y="23195"/>
                      <a:pt x="49311" y="23038"/>
                      <a:pt x="49082" y="22521"/>
                    </a:cubicBezTo>
                    <a:cubicBezTo>
                      <a:pt x="48915" y="22140"/>
                      <a:pt x="48987" y="21664"/>
                      <a:pt x="48796" y="21307"/>
                    </a:cubicBezTo>
                    <a:cubicBezTo>
                      <a:pt x="48605" y="20979"/>
                      <a:pt x="48330" y="20843"/>
                      <a:pt x="48021" y="20843"/>
                    </a:cubicBezTo>
                    <a:cubicBezTo>
                      <a:pt x="47249" y="20843"/>
                      <a:pt x="46261" y="21688"/>
                      <a:pt x="45819" y="22521"/>
                    </a:cubicBezTo>
                    <a:cubicBezTo>
                      <a:pt x="45414" y="21926"/>
                      <a:pt x="45010" y="21330"/>
                      <a:pt x="44581" y="20735"/>
                    </a:cubicBezTo>
                    <a:cubicBezTo>
                      <a:pt x="44466" y="20702"/>
                      <a:pt x="44354" y="20686"/>
                      <a:pt x="44246" y="20686"/>
                    </a:cubicBezTo>
                    <a:cubicBezTo>
                      <a:pt x="43278" y="20686"/>
                      <a:pt x="42578" y="21943"/>
                      <a:pt x="42128" y="22950"/>
                    </a:cubicBezTo>
                    <a:cubicBezTo>
                      <a:pt x="41414" y="24545"/>
                      <a:pt x="40342" y="26117"/>
                      <a:pt x="38723" y="26903"/>
                    </a:cubicBezTo>
                    <a:cubicBezTo>
                      <a:pt x="38181" y="27154"/>
                      <a:pt x="37568" y="27281"/>
                      <a:pt x="36959" y="27281"/>
                    </a:cubicBezTo>
                    <a:cubicBezTo>
                      <a:pt x="35772" y="27281"/>
                      <a:pt x="34597" y="26799"/>
                      <a:pt x="33983" y="25808"/>
                    </a:cubicBezTo>
                    <a:cubicBezTo>
                      <a:pt x="35103" y="25093"/>
                      <a:pt x="35746" y="23593"/>
                      <a:pt x="35246" y="22378"/>
                    </a:cubicBezTo>
                    <a:cubicBezTo>
                      <a:pt x="34917" y="21581"/>
                      <a:pt x="34013" y="21060"/>
                      <a:pt x="33162" y="21060"/>
                    </a:cubicBezTo>
                    <a:cubicBezTo>
                      <a:pt x="32717" y="21060"/>
                      <a:pt x="32286" y="21202"/>
                      <a:pt x="31959" y="21521"/>
                    </a:cubicBezTo>
                    <a:cubicBezTo>
                      <a:pt x="30745" y="20378"/>
                      <a:pt x="30983" y="18092"/>
                      <a:pt x="32412" y="17234"/>
                    </a:cubicBezTo>
                    <a:cubicBezTo>
                      <a:pt x="33245" y="16710"/>
                      <a:pt x="34293" y="16687"/>
                      <a:pt x="35150" y="16210"/>
                    </a:cubicBezTo>
                    <a:cubicBezTo>
                      <a:pt x="35984" y="15734"/>
                      <a:pt x="36532" y="14877"/>
                      <a:pt x="37175" y="14162"/>
                    </a:cubicBezTo>
                    <a:cubicBezTo>
                      <a:pt x="38675" y="12495"/>
                      <a:pt x="40890" y="11471"/>
                      <a:pt x="43128" y="11471"/>
                    </a:cubicBezTo>
                    <a:cubicBezTo>
                      <a:pt x="43205" y="11469"/>
                      <a:pt x="43282" y="11468"/>
                      <a:pt x="43358" y="11468"/>
                    </a:cubicBezTo>
                    <a:cubicBezTo>
                      <a:pt x="43692" y="11468"/>
                      <a:pt x="44025" y="11484"/>
                      <a:pt x="44353" y="11484"/>
                    </a:cubicBezTo>
                    <a:cubicBezTo>
                      <a:pt x="44840" y="11484"/>
                      <a:pt x="45316" y="11450"/>
                      <a:pt x="45772" y="11281"/>
                    </a:cubicBezTo>
                    <a:cubicBezTo>
                      <a:pt x="47129" y="10733"/>
                      <a:pt x="47724" y="9209"/>
                      <a:pt x="48582" y="8090"/>
                    </a:cubicBezTo>
                    <a:cubicBezTo>
                      <a:pt x="49146" y="7358"/>
                      <a:pt x="50149" y="6792"/>
                      <a:pt x="51004" y="6792"/>
                    </a:cubicBezTo>
                    <a:cubicBezTo>
                      <a:pt x="51485" y="6792"/>
                      <a:pt x="51919" y="6971"/>
                      <a:pt x="52202" y="7399"/>
                    </a:cubicBezTo>
                    <a:cubicBezTo>
                      <a:pt x="52797" y="8256"/>
                      <a:pt x="52273" y="9423"/>
                      <a:pt x="52273" y="10495"/>
                    </a:cubicBezTo>
                    <a:cubicBezTo>
                      <a:pt x="52273" y="11781"/>
                      <a:pt x="53226" y="12972"/>
                      <a:pt x="54464" y="13257"/>
                    </a:cubicBezTo>
                    <a:cubicBezTo>
                      <a:pt x="52606" y="14686"/>
                      <a:pt x="51582" y="17187"/>
                      <a:pt x="51940" y="19521"/>
                    </a:cubicBezTo>
                    <a:cubicBezTo>
                      <a:pt x="52645" y="19007"/>
                      <a:pt x="53476" y="18854"/>
                      <a:pt x="54352" y="18854"/>
                    </a:cubicBezTo>
                    <a:cubicBezTo>
                      <a:pt x="55426" y="18854"/>
                      <a:pt x="56569" y="19085"/>
                      <a:pt x="57631" y="19163"/>
                    </a:cubicBezTo>
                    <a:cubicBezTo>
                      <a:pt x="57740" y="19171"/>
                      <a:pt x="57850" y="19175"/>
                      <a:pt x="57961" y="19175"/>
                    </a:cubicBezTo>
                    <a:cubicBezTo>
                      <a:pt x="59832" y="19175"/>
                      <a:pt x="62045" y="18056"/>
                      <a:pt x="61775" y="16258"/>
                    </a:cubicBezTo>
                    <a:cubicBezTo>
                      <a:pt x="61465" y="14377"/>
                      <a:pt x="58512" y="13567"/>
                      <a:pt x="58631" y="11638"/>
                    </a:cubicBezTo>
                    <a:cubicBezTo>
                      <a:pt x="59513" y="11209"/>
                      <a:pt x="60394" y="10828"/>
                      <a:pt x="61251" y="10447"/>
                    </a:cubicBezTo>
                    <a:cubicBezTo>
                      <a:pt x="60013" y="8542"/>
                      <a:pt x="58751" y="5875"/>
                      <a:pt x="60179" y="4089"/>
                    </a:cubicBezTo>
                    <a:cubicBezTo>
                      <a:pt x="61942" y="1898"/>
                      <a:pt x="66657" y="2231"/>
                      <a:pt x="68133" y="88"/>
                    </a:cubicBezTo>
                    <a:cubicBezTo>
                      <a:pt x="66936" y="30"/>
                      <a:pt x="65740" y="1"/>
                      <a:pt x="6454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1" name="Google Shape;1611;p62"/>
              <p:cNvSpPr/>
              <p:nvPr/>
            </p:nvSpPr>
            <p:spPr>
              <a:xfrm>
                <a:off x="3715625" y="997300"/>
                <a:ext cx="198875" cy="99450"/>
              </a:xfrm>
              <a:custGeom>
                <a:rect b="b" l="l" r="r" t="t"/>
                <a:pathLst>
                  <a:path extrusionOk="0" h="3978" w="7955">
                    <a:moveTo>
                      <a:pt x="7954" y="0"/>
                    </a:moveTo>
                    <a:lnTo>
                      <a:pt x="7954" y="0"/>
                    </a:lnTo>
                    <a:cubicBezTo>
                      <a:pt x="6598" y="2002"/>
                      <a:pt x="2395" y="1843"/>
                      <a:pt x="391" y="3579"/>
                    </a:cubicBezTo>
                    <a:lnTo>
                      <a:pt x="391" y="3579"/>
                    </a:lnTo>
                    <a:cubicBezTo>
                      <a:pt x="2568" y="1729"/>
                      <a:pt x="7194" y="2818"/>
                      <a:pt x="7954" y="0"/>
                    </a:cubicBezTo>
                    <a:close/>
                    <a:moveTo>
                      <a:pt x="391" y="3579"/>
                    </a:moveTo>
                    <a:lnTo>
                      <a:pt x="391" y="3579"/>
                    </a:lnTo>
                    <a:cubicBezTo>
                      <a:pt x="250" y="3699"/>
                      <a:pt x="119" y="3831"/>
                      <a:pt x="0" y="3977"/>
                    </a:cubicBezTo>
                    <a:cubicBezTo>
                      <a:pt x="118" y="3834"/>
                      <a:pt x="249" y="3702"/>
                      <a:pt x="391" y="3579"/>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2" name="Google Shape;1612;p62"/>
              <p:cNvSpPr/>
              <p:nvPr/>
            </p:nvSpPr>
            <p:spPr>
              <a:xfrm>
                <a:off x="4316950" y="1638000"/>
                <a:ext cx="1389000" cy="2629975"/>
              </a:xfrm>
              <a:custGeom>
                <a:rect b="b" l="l" r="r" t="t"/>
                <a:pathLst>
                  <a:path extrusionOk="0" h="105199" w="55560">
                    <a:moveTo>
                      <a:pt x="33294" y="0"/>
                    </a:moveTo>
                    <a:cubicBezTo>
                      <a:pt x="32843" y="0"/>
                      <a:pt x="32423" y="161"/>
                      <a:pt x="32126" y="544"/>
                    </a:cubicBezTo>
                    <a:cubicBezTo>
                      <a:pt x="31030" y="1973"/>
                      <a:pt x="33221" y="3735"/>
                      <a:pt x="33531" y="5521"/>
                    </a:cubicBezTo>
                    <a:cubicBezTo>
                      <a:pt x="34102" y="8879"/>
                      <a:pt x="28077" y="10308"/>
                      <a:pt x="28315" y="13713"/>
                    </a:cubicBezTo>
                    <a:cubicBezTo>
                      <a:pt x="28339" y="14356"/>
                      <a:pt x="28768" y="15118"/>
                      <a:pt x="29459" y="15190"/>
                    </a:cubicBezTo>
                    <a:cubicBezTo>
                      <a:pt x="29510" y="15197"/>
                      <a:pt x="29561" y="15201"/>
                      <a:pt x="29612" y="15201"/>
                    </a:cubicBezTo>
                    <a:cubicBezTo>
                      <a:pt x="30381" y="15201"/>
                      <a:pt x="31059" y="14404"/>
                      <a:pt x="31864" y="14404"/>
                    </a:cubicBezTo>
                    <a:cubicBezTo>
                      <a:pt x="32721" y="14404"/>
                      <a:pt x="33293" y="15237"/>
                      <a:pt x="33912" y="15833"/>
                    </a:cubicBezTo>
                    <a:cubicBezTo>
                      <a:pt x="34244" y="16165"/>
                      <a:pt x="34770" y="16394"/>
                      <a:pt x="35232" y="16394"/>
                    </a:cubicBezTo>
                    <a:cubicBezTo>
                      <a:pt x="35597" y="16394"/>
                      <a:pt x="35921" y="16251"/>
                      <a:pt x="36079" y="15904"/>
                    </a:cubicBezTo>
                    <a:cubicBezTo>
                      <a:pt x="36246" y="15595"/>
                      <a:pt x="36127" y="15237"/>
                      <a:pt x="36031" y="14880"/>
                    </a:cubicBezTo>
                    <a:cubicBezTo>
                      <a:pt x="35698" y="13737"/>
                      <a:pt x="35412" y="12523"/>
                      <a:pt x="35769" y="11427"/>
                    </a:cubicBezTo>
                    <a:cubicBezTo>
                      <a:pt x="36045" y="10546"/>
                      <a:pt x="36915" y="9848"/>
                      <a:pt x="37769" y="9848"/>
                    </a:cubicBezTo>
                    <a:cubicBezTo>
                      <a:pt x="38022" y="9848"/>
                      <a:pt x="38274" y="9910"/>
                      <a:pt x="38508" y="10046"/>
                    </a:cubicBezTo>
                    <a:cubicBezTo>
                      <a:pt x="40247" y="11118"/>
                      <a:pt x="38437" y="14285"/>
                      <a:pt x="39818" y="15785"/>
                    </a:cubicBezTo>
                    <a:cubicBezTo>
                      <a:pt x="40604" y="16714"/>
                      <a:pt x="42485" y="17095"/>
                      <a:pt x="42152" y="18262"/>
                    </a:cubicBezTo>
                    <a:cubicBezTo>
                      <a:pt x="41866" y="19310"/>
                      <a:pt x="39889" y="19548"/>
                      <a:pt x="40199" y="20596"/>
                    </a:cubicBezTo>
                    <a:cubicBezTo>
                      <a:pt x="40294" y="20858"/>
                      <a:pt x="40532" y="21072"/>
                      <a:pt x="40699" y="21263"/>
                    </a:cubicBezTo>
                    <a:cubicBezTo>
                      <a:pt x="41810" y="22641"/>
                      <a:pt x="40183" y="24725"/>
                      <a:pt x="38450" y="24725"/>
                    </a:cubicBezTo>
                    <a:cubicBezTo>
                      <a:pt x="38327" y="24725"/>
                      <a:pt x="38203" y="24714"/>
                      <a:pt x="38079" y="24692"/>
                    </a:cubicBezTo>
                    <a:cubicBezTo>
                      <a:pt x="36246" y="24406"/>
                      <a:pt x="35055" y="22572"/>
                      <a:pt x="34412" y="20834"/>
                    </a:cubicBezTo>
                    <a:cubicBezTo>
                      <a:pt x="34174" y="20191"/>
                      <a:pt x="34007" y="19548"/>
                      <a:pt x="33531" y="19072"/>
                    </a:cubicBezTo>
                    <a:cubicBezTo>
                      <a:pt x="33261" y="18802"/>
                      <a:pt x="32870" y="18639"/>
                      <a:pt x="32503" y="18639"/>
                    </a:cubicBezTo>
                    <a:cubicBezTo>
                      <a:pt x="32222" y="18639"/>
                      <a:pt x="31955" y="18735"/>
                      <a:pt x="31769" y="18953"/>
                    </a:cubicBezTo>
                    <a:cubicBezTo>
                      <a:pt x="31435" y="19310"/>
                      <a:pt x="31483" y="19810"/>
                      <a:pt x="31507" y="20286"/>
                    </a:cubicBezTo>
                    <a:cubicBezTo>
                      <a:pt x="31649" y="22525"/>
                      <a:pt x="31149" y="25382"/>
                      <a:pt x="28982" y="25906"/>
                    </a:cubicBezTo>
                    <a:cubicBezTo>
                      <a:pt x="28724" y="25973"/>
                      <a:pt x="28458" y="25996"/>
                      <a:pt x="28188" y="25996"/>
                    </a:cubicBezTo>
                    <a:cubicBezTo>
                      <a:pt x="27589" y="25996"/>
                      <a:pt x="26970" y="25882"/>
                      <a:pt x="26363" y="25882"/>
                    </a:cubicBezTo>
                    <a:cubicBezTo>
                      <a:pt x="25458" y="25882"/>
                      <a:pt x="24458" y="26264"/>
                      <a:pt x="24243" y="27145"/>
                    </a:cubicBezTo>
                    <a:cubicBezTo>
                      <a:pt x="23910" y="28526"/>
                      <a:pt x="25934" y="29526"/>
                      <a:pt x="25886" y="30955"/>
                    </a:cubicBezTo>
                    <a:cubicBezTo>
                      <a:pt x="25827" y="31940"/>
                      <a:pt x="24773" y="32534"/>
                      <a:pt x="23763" y="32534"/>
                    </a:cubicBezTo>
                    <a:cubicBezTo>
                      <a:pt x="23553" y="32534"/>
                      <a:pt x="23345" y="32509"/>
                      <a:pt x="23148" y="32455"/>
                    </a:cubicBezTo>
                    <a:cubicBezTo>
                      <a:pt x="21981" y="32169"/>
                      <a:pt x="21052" y="31336"/>
                      <a:pt x="19980" y="30788"/>
                    </a:cubicBezTo>
                    <a:cubicBezTo>
                      <a:pt x="19458" y="30533"/>
                      <a:pt x="18840" y="30368"/>
                      <a:pt x="18252" y="30368"/>
                    </a:cubicBezTo>
                    <a:cubicBezTo>
                      <a:pt x="17634" y="30368"/>
                      <a:pt x="17049" y="30551"/>
                      <a:pt x="16646" y="31003"/>
                    </a:cubicBezTo>
                    <a:cubicBezTo>
                      <a:pt x="15908" y="31860"/>
                      <a:pt x="16242" y="33265"/>
                      <a:pt x="16956" y="34170"/>
                    </a:cubicBezTo>
                    <a:cubicBezTo>
                      <a:pt x="17361" y="34670"/>
                      <a:pt x="17909" y="35122"/>
                      <a:pt x="18075" y="35742"/>
                    </a:cubicBezTo>
                    <a:cubicBezTo>
                      <a:pt x="18385" y="36742"/>
                      <a:pt x="17718" y="37790"/>
                      <a:pt x="17718" y="38861"/>
                    </a:cubicBezTo>
                    <a:cubicBezTo>
                      <a:pt x="17737" y="40165"/>
                      <a:pt x="19051" y="41221"/>
                      <a:pt x="20330" y="41221"/>
                    </a:cubicBezTo>
                    <a:cubicBezTo>
                      <a:pt x="20686" y="41221"/>
                      <a:pt x="21040" y="41139"/>
                      <a:pt x="21362" y="40957"/>
                    </a:cubicBezTo>
                    <a:cubicBezTo>
                      <a:pt x="22195" y="40481"/>
                      <a:pt x="22719" y="39528"/>
                      <a:pt x="23624" y="39195"/>
                    </a:cubicBezTo>
                    <a:cubicBezTo>
                      <a:pt x="23951" y="39078"/>
                      <a:pt x="24308" y="39055"/>
                      <a:pt x="24672" y="39055"/>
                    </a:cubicBezTo>
                    <a:cubicBezTo>
                      <a:pt x="24901" y="39055"/>
                      <a:pt x="25133" y="39064"/>
                      <a:pt x="25361" y="39064"/>
                    </a:cubicBezTo>
                    <a:cubicBezTo>
                      <a:pt x="25875" y="39064"/>
                      <a:pt x="26368" y="39018"/>
                      <a:pt x="26768" y="38718"/>
                    </a:cubicBezTo>
                    <a:cubicBezTo>
                      <a:pt x="27601" y="38099"/>
                      <a:pt x="27482" y="36742"/>
                      <a:pt x="28054" y="35861"/>
                    </a:cubicBezTo>
                    <a:cubicBezTo>
                      <a:pt x="28476" y="35202"/>
                      <a:pt x="29216" y="34907"/>
                      <a:pt x="29994" y="34907"/>
                    </a:cubicBezTo>
                    <a:cubicBezTo>
                      <a:pt x="30706" y="34907"/>
                      <a:pt x="31449" y="35155"/>
                      <a:pt x="32007" y="35599"/>
                    </a:cubicBezTo>
                    <a:cubicBezTo>
                      <a:pt x="33174" y="36504"/>
                      <a:pt x="33745" y="38004"/>
                      <a:pt x="34245" y="39409"/>
                    </a:cubicBezTo>
                    <a:lnTo>
                      <a:pt x="34960" y="41362"/>
                    </a:lnTo>
                    <a:cubicBezTo>
                      <a:pt x="35055" y="41671"/>
                      <a:pt x="35174" y="41957"/>
                      <a:pt x="35365" y="42172"/>
                    </a:cubicBezTo>
                    <a:cubicBezTo>
                      <a:pt x="35552" y="42348"/>
                      <a:pt x="35773" y="42425"/>
                      <a:pt x="36001" y="42425"/>
                    </a:cubicBezTo>
                    <a:cubicBezTo>
                      <a:pt x="36759" y="42425"/>
                      <a:pt x="37603" y="41579"/>
                      <a:pt x="37603" y="40719"/>
                    </a:cubicBezTo>
                    <a:cubicBezTo>
                      <a:pt x="37603" y="39576"/>
                      <a:pt x="36889" y="38599"/>
                      <a:pt x="36531" y="37528"/>
                    </a:cubicBezTo>
                    <a:cubicBezTo>
                      <a:pt x="36174" y="36456"/>
                      <a:pt x="36436" y="34956"/>
                      <a:pt x="37555" y="34718"/>
                    </a:cubicBezTo>
                    <a:cubicBezTo>
                      <a:pt x="37642" y="34699"/>
                      <a:pt x="37727" y="34691"/>
                      <a:pt x="37812" y="34691"/>
                    </a:cubicBezTo>
                    <a:cubicBezTo>
                      <a:pt x="38611" y="34691"/>
                      <a:pt x="39304" y="35466"/>
                      <a:pt x="39627" y="36242"/>
                    </a:cubicBezTo>
                    <a:cubicBezTo>
                      <a:pt x="39985" y="37099"/>
                      <a:pt x="40080" y="38099"/>
                      <a:pt x="40651" y="38838"/>
                    </a:cubicBezTo>
                    <a:cubicBezTo>
                      <a:pt x="41009" y="39338"/>
                      <a:pt x="41556" y="39719"/>
                      <a:pt x="41890" y="40266"/>
                    </a:cubicBezTo>
                    <a:cubicBezTo>
                      <a:pt x="42938" y="42029"/>
                      <a:pt x="41413" y="45029"/>
                      <a:pt x="43200" y="46006"/>
                    </a:cubicBezTo>
                    <a:cubicBezTo>
                      <a:pt x="44009" y="45744"/>
                      <a:pt x="43985" y="44243"/>
                      <a:pt x="44843" y="44100"/>
                    </a:cubicBezTo>
                    <a:cubicBezTo>
                      <a:pt x="44880" y="44094"/>
                      <a:pt x="44917" y="44090"/>
                      <a:pt x="44954" y="44090"/>
                    </a:cubicBezTo>
                    <a:cubicBezTo>
                      <a:pt x="45429" y="44090"/>
                      <a:pt x="45821" y="44640"/>
                      <a:pt x="45843" y="45148"/>
                    </a:cubicBezTo>
                    <a:cubicBezTo>
                      <a:pt x="45891" y="45720"/>
                      <a:pt x="45676" y="46244"/>
                      <a:pt x="45676" y="46792"/>
                    </a:cubicBezTo>
                    <a:cubicBezTo>
                      <a:pt x="45657" y="48089"/>
                      <a:pt x="46968" y="49172"/>
                      <a:pt x="48237" y="49172"/>
                    </a:cubicBezTo>
                    <a:cubicBezTo>
                      <a:pt x="48552" y="49172"/>
                      <a:pt x="48864" y="49105"/>
                      <a:pt x="49153" y="48959"/>
                    </a:cubicBezTo>
                    <a:lnTo>
                      <a:pt x="49153" y="48959"/>
                    </a:lnTo>
                    <a:cubicBezTo>
                      <a:pt x="47867" y="50530"/>
                      <a:pt x="50082" y="53150"/>
                      <a:pt x="48891" y="54793"/>
                    </a:cubicBezTo>
                    <a:cubicBezTo>
                      <a:pt x="48530" y="55298"/>
                      <a:pt x="47974" y="55504"/>
                      <a:pt x="47369" y="55504"/>
                    </a:cubicBezTo>
                    <a:cubicBezTo>
                      <a:pt x="46577" y="55504"/>
                      <a:pt x="45702" y="55150"/>
                      <a:pt x="45081" y="54650"/>
                    </a:cubicBezTo>
                    <a:cubicBezTo>
                      <a:pt x="43938" y="53745"/>
                      <a:pt x="43152" y="52459"/>
                      <a:pt x="41842" y="51864"/>
                    </a:cubicBezTo>
                    <a:cubicBezTo>
                      <a:pt x="41366" y="52769"/>
                      <a:pt x="41294" y="53864"/>
                      <a:pt x="41652" y="54817"/>
                    </a:cubicBezTo>
                    <a:cubicBezTo>
                      <a:pt x="41532" y="54827"/>
                      <a:pt x="41414" y="54832"/>
                      <a:pt x="41295" y="54832"/>
                    </a:cubicBezTo>
                    <a:cubicBezTo>
                      <a:pt x="38293" y="54832"/>
                      <a:pt x="35627" y="51699"/>
                      <a:pt x="36246" y="48720"/>
                    </a:cubicBezTo>
                    <a:cubicBezTo>
                      <a:pt x="36436" y="47673"/>
                      <a:pt x="36889" y="46387"/>
                      <a:pt x="36055" y="45744"/>
                    </a:cubicBezTo>
                    <a:cubicBezTo>
                      <a:pt x="35814" y="45556"/>
                      <a:pt x="35543" y="45486"/>
                      <a:pt x="35254" y="45486"/>
                    </a:cubicBezTo>
                    <a:cubicBezTo>
                      <a:pt x="34628" y="45486"/>
                      <a:pt x="33921" y="45811"/>
                      <a:pt x="33269" y="45958"/>
                    </a:cubicBezTo>
                    <a:cubicBezTo>
                      <a:pt x="33190" y="45974"/>
                      <a:pt x="33109" y="45981"/>
                      <a:pt x="33026" y="45981"/>
                    </a:cubicBezTo>
                    <a:cubicBezTo>
                      <a:pt x="32113" y="45981"/>
                      <a:pt x="31066" y="45069"/>
                      <a:pt x="31721" y="44458"/>
                    </a:cubicBezTo>
                    <a:cubicBezTo>
                      <a:pt x="30974" y="43695"/>
                      <a:pt x="29943" y="43401"/>
                      <a:pt x="28886" y="43401"/>
                    </a:cubicBezTo>
                    <a:cubicBezTo>
                      <a:pt x="28325" y="43401"/>
                      <a:pt x="27757" y="43484"/>
                      <a:pt x="27220" y="43624"/>
                    </a:cubicBezTo>
                    <a:cubicBezTo>
                      <a:pt x="25696" y="44005"/>
                      <a:pt x="24267" y="44815"/>
                      <a:pt x="22743" y="45267"/>
                    </a:cubicBezTo>
                    <a:cubicBezTo>
                      <a:pt x="20290" y="45982"/>
                      <a:pt x="17623" y="45672"/>
                      <a:pt x="15170" y="46268"/>
                    </a:cubicBezTo>
                    <a:cubicBezTo>
                      <a:pt x="14360" y="46458"/>
                      <a:pt x="13455" y="46839"/>
                      <a:pt x="13146" y="47625"/>
                    </a:cubicBezTo>
                    <a:cubicBezTo>
                      <a:pt x="12788" y="48482"/>
                      <a:pt x="13217" y="49483"/>
                      <a:pt x="13074" y="50411"/>
                    </a:cubicBezTo>
                    <a:cubicBezTo>
                      <a:pt x="12717" y="52650"/>
                      <a:pt x="9693" y="52888"/>
                      <a:pt x="7716" y="54007"/>
                    </a:cubicBezTo>
                    <a:cubicBezTo>
                      <a:pt x="5763" y="55127"/>
                      <a:pt x="4763" y="57675"/>
                      <a:pt x="5430" y="59818"/>
                    </a:cubicBezTo>
                    <a:cubicBezTo>
                      <a:pt x="5501" y="60175"/>
                      <a:pt x="5692" y="60532"/>
                      <a:pt x="5668" y="60913"/>
                    </a:cubicBezTo>
                    <a:cubicBezTo>
                      <a:pt x="5596" y="61914"/>
                      <a:pt x="4525" y="62438"/>
                      <a:pt x="3667" y="62938"/>
                    </a:cubicBezTo>
                    <a:cubicBezTo>
                      <a:pt x="1548" y="64200"/>
                      <a:pt x="119" y="66557"/>
                      <a:pt x="0" y="69010"/>
                    </a:cubicBezTo>
                    <a:cubicBezTo>
                      <a:pt x="0" y="69558"/>
                      <a:pt x="24" y="70082"/>
                      <a:pt x="262" y="70558"/>
                    </a:cubicBezTo>
                    <a:cubicBezTo>
                      <a:pt x="857" y="71677"/>
                      <a:pt x="2133" y="71743"/>
                      <a:pt x="3506" y="71743"/>
                    </a:cubicBezTo>
                    <a:cubicBezTo>
                      <a:pt x="3691" y="71743"/>
                      <a:pt x="3877" y="71742"/>
                      <a:pt x="4064" y="71742"/>
                    </a:cubicBezTo>
                    <a:cubicBezTo>
                      <a:pt x="4824" y="71742"/>
                      <a:pt x="5589" y="71762"/>
                      <a:pt x="6263" y="71963"/>
                    </a:cubicBezTo>
                    <a:cubicBezTo>
                      <a:pt x="9333" y="72900"/>
                      <a:pt x="10419" y="77826"/>
                      <a:pt x="13561" y="77826"/>
                    </a:cubicBezTo>
                    <a:cubicBezTo>
                      <a:pt x="13612" y="77826"/>
                      <a:pt x="13665" y="77824"/>
                      <a:pt x="13717" y="77822"/>
                    </a:cubicBezTo>
                    <a:cubicBezTo>
                      <a:pt x="15241" y="77774"/>
                      <a:pt x="16408" y="76488"/>
                      <a:pt x="17766" y="75797"/>
                    </a:cubicBezTo>
                    <a:cubicBezTo>
                      <a:pt x="18192" y="75591"/>
                      <a:pt x="18701" y="75488"/>
                      <a:pt x="19200" y="75488"/>
                    </a:cubicBezTo>
                    <a:cubicBezTo>
                      <a:pt x="20317" y="75488"/>
                      <a:pt x="21385" y="76006"/>
                      <a:pt x="21385" y="77060"/>
                    </a:cubicBezTo>
                    <a:cubicBezTo>
                      <a:pt x="21385" y="77703"/>
                      <a:pt x="20933" y="78274"/>
                      <a:pt x="20719" y="78869"/>
                    </a:cubicBezTo>
                    <a:cubicBezTo>
                      <a:pt x="19957" y="81156"/>
                      <a:pt x="22338" y="84228"/>
                      <a:pt x="20504" y="85799"/>
                    </a:cubicBezTo>
                    <a:cubicBezTo>
                      <a:pt x="19552" y="86633"/>
                      <a:pt x="17885" y="86395"/>
                      <a:pt x="17099" y="87395"/>
                    </a:cubicBezTo>
                    <a:cubicBezTo>
                      <a:pt x="15908" y="88871"/>
                      <a:pt x="17766" y="91396"/>
                      <a:pt x="16551" y="92872"/>
                    </a:cubicBezTo>
                    <a:cubicBezTo>
                      <a:pt x="16016" y="93505"/>
                      <a:pt x="15207" y="93572"/>
                      <a:pt x="14345" y="93572"/>
                    </a:cubicBezTo>
                    <a:cubicBezTo>
                      <a:pt x="14112" y="93572"/>
                      <a:pt x="13875" y="93567"/>
                      <a:pt x="13639" y="93567"/>
                    </a:cubicBezTo>
                    <a:cubicBezTo>
                      <a:pt x="13036" y="93567"/>
                      <a:pt x="12435" y="93599"/>
                      <a:pt x="11907" y="93825"/>
                    </a:cubicBezTo>
                    <a:cubicBezTo>
                      <a:pt x="9716" y="94730"/>
                      <a:pt x="10121" y="98183"/>
                      <a:pt x="8430" y="99898"/>
                    </a:cubicBezTo>
                    <a:cubicBezTo>
                      <a:pt x="7692" y="100660"/>
                      <a:pt x="6573" y="100969"/>
                      <a:pt x="5716" y="101565"/>
                    </a:cubicBezTo>
                    <a:cubicBezTo>
                      <a:pt x="4858" y="102160"/>
                      <a:pt x="4191" y="103398"/>
                      <a:pt x="4787" y="104256"/>
                    </a:cubicBezTo>
                    <a:cubicBezTo>
                      <a:pt x="5858" y="104351"/>
                      <a:pt x="6906" y="104422"/>
                      <a:pt x="7978" y="104494"/>
                    </a:cubicBezTo>
                    <a:cubicBezTo>
                      <a:pt x="9716" y="104623"/>
                      <a:pt x="10274" y="105198"/>
                      <a:pt x="11458" y="105198"/>
                    </a:cubicBezTo>
                    <a:cubicBezTo>
                      <a:pt x="12447" y="105198"/>
                      <a:pt x="13873" y="104797"/>
                      <a:pt x="16789" y="103398"/>
                    </a:cubicBezTo>
                    <a:cubicBezTo>
                      <a:pt x="17885" y="102898"/>
                      <a:pt x="18909" y="102779"/>
                      <a:pt x="20099" y="102755"/>
                    </a:cubicBezTo>
                    <a:cubicBezTo>
                      <a:pt x="22957" y="102684"/>
                      <a:pt x="24386" y="99183"/>
                      <a:pt x="26934" y="97921"/>
                    </a:cubicBezTo>
                    <a:cubicBezTo>
                      <a:pt x="28292" y="97230"/>
                      <a:pt x="30030" y="97183"/>
                      <a:pt x="30959" y="95992"/>
                    </a:cubicBezTo>
                    <a:cubicBezTo>
                      <a:pt x="31554" y="95254"/>
                      <a:pt x="31649" y="94206"/>
                      <a:pt x="31888" y="93253"/>
                    </a:cubicBezTo>
                    <a:cubicBezTo>
                      <a:pt x="32388" y="91134"/>
                      <a:pt x="33864" y="89181"/>
                      <a:pt x="35912" y="88514"/>
                    </a:cubicBezTo>
                    <a:cubicBezTo>
                      <a:pt x="36674" y="88252"/>
                      <a:pt x="37508" y="88181"/>
                      <a:pt x="38246" y="87824"/>
                    </a:cubicBezTo>
                    <a:cubicBezTo>
                      <a:pt x="39770" y="87085"/>
                      <a:pt x="40437" y="85276"/>
                      <a:pt x="40604" y="83609"/>
                    </a:cubicBezTo>
                    <a:cubicBezTo>
                      <a:pt x="40794" y="81918"/>
                      <a:pt x="40604" y="80179"/>
                      <a:pt x="41056" y="78584"/>
                    </a:cubicBezTo>
                    <a:cubicBezTo>
                      <a:pt x="41985" y="75393"/>
                      <a:pt x="45200" y="73130"/>
                      <a:pt x="45581" y="69820"/>
                    </a:cubicBezTo>
                    <a:cubicBezTo>
                      <a:pt x="45771" y="68344"/>
                      <a:pt x="45319" y="66867"/>
                      <a:pt x="45057" y="65414"/>
                    </a:cubicBezTo>
                    <a:cubicBezTo>
                      <a:pt x="44771" y="63962"/>
                      <a:pt x="44652" y="62390"/>
                      <a:pt x="45438" y="61104"/>
                    </a:cubicBezTo>
                    <a:cubicBezTo>
                      <a:pt x="45945" y="60249"/>
                      <a:pt x="46956" y="59679"/>
                      <a:pt x="47906" y="59679"/>
                    </a:cubicBezTo>
                    <a:cubicBezTo>
                      <a:pt x="48385" y="59679"/>
                      <a:pt x="48849" y="59824"/>
                      <a:pt x="49225" y="60151"/>
                    </a:cubicBezTo>
                    <a:cubicBezTo>
                      <a:pt x="50463" y="61247"/>
                      <a:pt x="49891" y="63271"/>
                      <a:pt x="49129" y="64724"/>
                    </a:cubicBezTo>
                    <a:cubicBezTo>
                      <a:pt x="48343" y="66200"/>
                      <a:pt x="47510" y="68034"/>
                      <a:pt x="48463" y="69391"/>
                    </a:cubicBezTo>
                    <a:cubicBezTo>
                      <a:pt x="48772" y="69772"/>
                      <a:pt x="49153" y="70058"/>
                      <a:pt x="49415" y="70463"/>
                    </a:cubicBezTo>
                    <a:cubicBezTo>
                      <a:pt x="50201" y="71582"/>
                      <a:pt x="49701" y="73106"/>
                      <a:pt x="49415" y="74416"/>
                    </a:cubicBezTo>
                    <a:cubicBezTo>
                      <a:pt x="49177" y="75202"/>
                      <a:pt x="49034" y="76155"/>
                      <a:pt x="49225" y="76964"/>
                    </a:cubicBezTo>
                    <a:cubicBezTo>
                      <a:pt x="53868" y="65772"/>
                      <a:pt x="55559" y="54055"/>
                      <a:pt x="54630" y="42695"/>
                    </a:cubicBezTo>
                    <a:lnTo>
                      <a:pt x="54630" y="42695"/>
                    </a:lnTo>
                    <a:cubicBezTo>
                      <a:pt x="54396" y="42798"/>
                      <a:pt x="54162" y="42882"/>
                      <a:pt x="53938" y="42882"/>
                    </a:cubicBezTo>
                    <a:cubicBezTo>
                      <a:pt x="53799" y="42882"/>
                      <a:pt x="53663" y="42849"/>
                      <a:pt x="53535" y="42767"/>
                    </a:cubicBezTo>
                    <a:cubicBezTo>
                      <a:pt x="52987" y="42410"/>
                      <a:pt x="53106" y="41552"/>
                      <a:pt x="52606" y="41148"/>
                    </a:cubicBezTo>
                    <a:cubicBezTo>
                      <a:pt x="52468" y="41037"/>
                      <a:pt x="52313" y="40991"/>
                      <a:pt x="52151" y="40991"/>
                    </a:cubicBezTo>
                    <a:cubicBezTo>
                      <a:pt x="51752" y="40991"/>
                      <a:pt x="51315" y="41271"/>
                      <a:pt x="51011" y="41576"/>
                    </a:cubicBezTo>
                    <a:cubicBezTo>
                      <a:pt x="50569" y="42018"/>
                      <a:pt x="50104" y="42506"/>
                      <a:pt x="49527" y="42506"/>
                    </a:cubicBezTo>
                    <a:cubicBezTo>
                      <a:pt x="49514" y="42506"/>
                      <a:pt x="49500" y="42505"/>
                      <a:pt x="49487" y="42505"/>
                    </a:cubicBezTo>
                    <a:cubicBezTo>
                      <a:pt x="48320" y="42433"/>
                      <a:pt x="48224" y="40481"/>
                      <a:pt x="47129" y="40028"/>
                    </a:cubicBezTo>
                    <a:cubicBezTo>
                      <a:pt x="46867" y="39909"/>
                      <a:pt x="46557" y="39885"/>
                      <a:pt x="46367" y="39671"/>
                    </a:cubicBezTo>
                    <a:cubicBezTo>
                      <a:pt x="46248" y="39552"/>
                      <a:pt x="46200" y="39409"/>
                      <a:pt x="46153" y="39242"/>
                    </a:cubicBezTo>
                    <a:cubicBezTo>
                      <a:pt x="45962" y="38695"/>
                      <a:pt x="45795" y="38099"/>
                      <a:pt x="45914" y="37528"/>
                    </a:cubicBezTo>
                    <a:cubicBezTo>
                      <a:pt x="46022" y="37012"/>
                      <a:pt x="46460" y="36534"/>
                      <a:pt x="46964" y="36534"/>
                    </a:cubicBezTo>
                    <a:cubicBezTo>
                      <a:pt x="47019" y="36534"/>
                      <a:pt x="47073" y="36540"/>
                      <a:pt x="47129" y="36551"/>
                    </a:cubicBezTo>
                    <a:cubicBezTo>
                      <a:pt x="47939" y="36694"/>
                      <a:pt x="48153" y="37861"/>
                      <a:pt x="48867" y="38242"/>
                    </a:cubicBezTo>
                    <a:cubicBezTo>
                      <a:pt x="49038" y="38341"/>
                      <a:pt x="49219" y="38384"/>
                      <a:pt x="49405" y="38384"/>
                    </a:cubicBezTo>
                    <a:cubicBezTo>
                      <a:pt x="50072" y="38384"/>
                      <a:pt x="50793" y="37825"/>
                      <a:pt x="51296" y="37266"/>
                    </a:cubicBezTo>
                    <a:cubicBezTo>
                      <a:pt x="51535" y="36980"/>
                      <a:pt x="51797" y="36623"/>
                      <a:pt x="51749" y="36266"/>
                    </a:cubicBezTo>
                    <a:cubicBezTo>
                      <a:pt x="51677" y="36027"/>
                      <a:pt x="51535" y="35861"/>
                      <a:pt x="51487" y="35623"/>
                    </a:cubicBezTo>
                    <a:cubicBezTo>
                      <a:pt x="51368" y="34956"/>
                      <a:pt x="52130" y="34575"/>
                      <a:pt x="52749" y="34408"/>
                    </a:cubicBezTo>
                    <a:cubicBezTo>
                      <a:pt x="52987" y="34337"/>
                      <a:pt x="53202" y="34289"/>
                      <a:pt x="53440" y="34218"/>
                    </a:cubicBezTo>
                    <a:cubicBezTo>
                      <a:pt x="51368" y="23834"/>
                      <a:pt x="47105" y="13952"/>
                      <a:pt x="40913" y="5283"/>
                    </a:cubicBezTo>
                    <a:cubicBezTo>
                      <a:pt x="40592" y="5381"/>
                      <a:pt x="40254" y="5430"/>
                      <a:pt x="39915" y="5430"/>
                    </a:cubicBezTo>
                    <a:cubicBezTo>
                      <a:pt x="39100" y="5430"/>
                      <a:pt x="38280" y="5148"/>
                      <a:pt x="37675" y="4592"/>
                    </a:cubicBezTo>
                    <a:cubicBezTo>
                      <a:pt x="36651" y="3711"/>
                      <a:pt x="36317" y="2282"/>
                      <a:pt x="35531" y="1211"/>
                    </a:cubicBezTo>
                    <a:cubicBezTo>
                      <a:pt x="35026" y="522"/>
                      <a:pt x="34107" y="0"/>
                      <a:pt x="3329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3" name="Google Shape;1613;p62"/>
              <p:cNvSpPr/>
              <p:nvPr/>
            </p:nvSpPr>
            <p:spPr>
              <a:xfrm>
                <a:off x="4854050" y="2120050"/>
                <a:ext cx="203550" cy="126525"/>
              </a:xfrm>
              <a:custGeom>
                <a:rect b="b" l="l" r="r" t="t"/>
                <a:pathLst>
                  <a:path extrusionOk="0" h="5061" w="8142">
                    <a:moveTo>
                      <a:pt x="3655" y="1"/>
                    </a:moveTo>
                    <a:cubicBezTo>
                      <a:pt x="2730" y="1"/>
                      <a:pt x="1953" y="1281"/>
                      <a:pt x="949" y="2838"/>
                    </a:cubicBezTo>
                    <a:cubicBezTo>
                      <a:pt x="1" y="4215"/>
                      <a:pt x="241" y="5061"/>
                      <a:pt x="1052" y="5061"/>
                    </a:cubicBezTo>
                    <a:cubicBezTo>
                      <a:pt x="1504" y="5061"/>
                      <a:pt x="2132" y="4798"/>
                      <a:pt x="2831" y="4219"/>
                    </a:cubicBezTo>
                    <a:cubicBezTo>
                      <a:pt x="3770" y="3452"/>
                      <a:pt x="4412" y="3367"/>
                      <a:pt x="4976" y="3367"/>
                    </a:cubicBezTo>
                    <a:cubicBezTo>
                      <a:pt x="5135" y="3367"/>
                      <a:pt x="5287" y="3374"/>
                      <a:pt x="5439" y="3374"/>
                    </a:cubicBezTo>
                    <a:cubicBezTo>
                      <a:pt x="5868" y="3374"/>
                      <a:pt x="6287" y="3320"/>
                      <a:pt x="6808" y="2909"/>
                    </a:cubicBezTo>
                    <a:cubicBezTo>
                      <a:pt x="8141" y="1838"/>
                      <a:pt x="6260" y="2123"/>
                      <a:pt x="4783" y="599"/>
                    </a:cubicBezTo>
                    <a:cubicBezTo>
                      <a:pt x="4373" y="182"/>
                      <a:pt x="4003" y="1"/>
                      <a:pt x="365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4" name="Google Shape;1614;p62"/>
              <p:cNvSpPr/>
              <p:nvPr/>
            </p:nvSpPr>
            <p:spPr>
              <a:xfrm>
                <a:off x="4783100" y="1939750"/>
                <a:ext cx="161150" cy="155200"/>
              </a:xfrm>
              <a:custGeom>
                <a:rect b="b" l="l" r="r" t="t"/>
                <a:pathLst>
                  <a:path extrusionOk="0" h="6208" w="6446">
                    <a:moveTo>
                      <a:pt x="2978" y="0"/>
                    </a:moveTo>
                    <a:cubicBezTo>
                      <a:pt x="2978" y="0"/>
                      <a:pt x="1" y="48"/>
                      <a:pt x="2025" y="1310"/>
                    </a:cubicBezTo>
                    <a:cubicBezTo>
                      <a:pt x="4073" y="2572"/>
                      <a:pt x="3502" y="3144"/>
                      <a:pt x="4335" y="5287"/>
                    </a:cubicBezTo>
                    <a:cubicBezTo>
                      <a:pt x="4610" y="5956"/>
                      <a:pt x="4930" y="6208"/>
                      <a:pt x="5228" y="6208"/>
                    </a:cubicBezTo>
                    <a:cubicBezTo>
                      <a:pt x="5887" y="6208"/>
                      <a:pt x="6446" y="4989"/>
                      <a:pt x="6216" y="4334"/>
                    </a:cubicBezTo>
                    <a:cubicBezTo>
                      <a:pt x="6216" y="4334"/>
                      <a:pt x="5621" y="3810"/>
                      <a:pt x="5645" y="2120"/>
                    </a:cubicBezTo>
                    <a:cubicBezTo>
                      <a:pt x="5692" y="429"/>
                      <a:pt x="2978" y="0"/>
                      <a:pt x="297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5" name="Google Shape;1615;p62"/>
              <p:cNvSpPr/>
              <p:nvPr/>
            </p:nvSpPr>
            <p:spPr>
              <a:xfrm>
                <a:off x="4760600" y="2031300"/>
                <a:ext cx="108275" cy="113075"/>
              </a:xfrm>
              <a:custGeom>
                <a:rect b="b" l="l" r="r" t="t"/>
                <a:pathLst>
                  <a:path extrusionOk="0" h="4523" w="4331">
                    <a:moveTo>
                      <a:pt x="1485" y="0"/>
                    </a:moveTo>
                    <a:cubicBezTo>
                      <a:pt x="1027" y="0"/>
                      <a:pt x="674" y="832"/>
                      <a:pt x="353" y="2387"/>
                    </a:cubicBezTo>
                    <a:cubicBezTo>
                      <a:pt x="0" y="4001"/>
                      <a:pt x="169" y="4523"/>
                      <a:pt x="927" y="4523"/>
                    </a:cubicBezTo>
                    <a:cubicBezTo>
                      <a:pt x="1243" y="4523"/>
                      <a:pt x="1661" y="4432"/>
                      <a:pt x="2187" y="4292"/>
                    </a:cubicBezTo>
                    <a:cubicBezTo>
                      <a:pt x="3973" y="3792"/>
                      <a:pt x="3568" y="4102"/>
                      <a:pt x="3973" y="2601"/>
                    </a:cubicBezTo>
                    <a:cubicBezTo>
                      <a:pt x="4330" y="1196"/>
                      <a:pt x="3068" y="1839"/>
                      <a:pt x="2234" y="601"/>
                    </a:cubicBezTo>
                    <a:cubicBezTo>
                      <a:pt x="1954" y="196"/>
                      <a:pt x="1707" y="0"/>
                      <a:pt x="148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6" name="Google Shape;1616;p62"/>
              <p:cNvSpPr/>
              <p:nvPr/>
            </p:nvSpPr>
            <p:spPr>
              <a:xfrm>
                <a:off x="4482400" y="1573350"/>
                <a:ext cx="198575" cy="156950"/>
              </a:xfrm>
              <a:custGeom>
                <a:rect b="b" l="l" r="r" t="t"/>
                <a:pathLst>
                  <a:path extrusionOk="0" h="6278" w="7943">
                    <a:moveTo>
                      <a:pt x="1070" y="1"/>
                    </a:moveTo>
                    <a:cubicBezTo>
                      <a:pt x="342" y="1"/>
                      <a:pt x="1" y="635"/>
                      <a:pt x="1193" y="1439"/>
                    </a:cubicBezTo>
                    <a:cubicBezTo>
                      <a:pt x="3241" y="2844"/>
                      <a:pt x="1122" y="4011"/>
                      <a:pt x="3908" y="5511"/>
                    </a:cubicBezTo>
                    <a:cubicBezTo>
                      <a:pt x="4873" y="6035"/>
                      <a:pt x="5672" y="6278"/>
                      <a:pt x="6288" y="6278"/>
                    </a:cubicBezTo>
                    <a:cubicBezTo>
                      <a:pt x="7434" y="6278"/>
                      <a:pt x="7942" y="5437"/>
                      <a:pt x="7695" y="4011"/>
                    </a:cubicBezTo>
                    <a:cubicBezTo>
                      <a:pt x="7583" y="3271"/>
                      <a:pt x="7573" y="3063"/>
                      <a:pt x="7015" y="3063"/>
                    </a:cubicBezTo>
                    <a:cubicBezTo>
                      <a:pt x="6855" y="3063"/>
                      <a:pt x="6650" y="3080"/>
                      <a:pt x="6385" y="3106"/>
                    </a:cubicBezTo>
                    <a:cubicBezTo>
                      <a:pt x="6192" y="3125"/>
                      <a:pt x="5998" y="3139"/>
                      <a:pt x="5804" y="3139"/>
                    </a:cubicBezTo>
                    <a:cubicBezTo>
                      <a:pt x="4802" y="3139"/>
                      <a:pt x="3790" y="2790"/>
                      <a:pt x="2813" y="1153"/>
                    </a:cubicBezTo>
                    <a:cubicBezTo>
                      <a:pt x="2315" y="327"/>
                      <a:pt x="1593" y="1"/>
                      <a:pt x="107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7" name="Google Shape;1617;p62"/>
              <p:cNvSpPr/>
              <p:nvPr/>
            </p:nvSpPr>
            <p:spPr>
              <a:xfrm>
                <a:off x="2854725" y="2621650"/>
                <a:ext cx="269725" cy="128275"/>
              </a:xfrm>
              <a:custGeom>
                <a:rect b="b" l="l" r="r" t="t"/>
                <a:pathLst>
                  <a:path extrusionOk="0" h="5131" w="10789">
                    <a:moveTo>
                      <a:pt x="1752" y="1"/>
                    </a:moveTo>
                    <a:cubicBezTo>
                      <a:pt x="391" y="1"/>
                      <a:pt x="0" y="2691"/>
                      <a:pt x="1967" y="2691"/>
                    </a:cubicBezTo>
                    <a:cubicBezTo>
                      <a:pt x="2088" y="2691"/>
                      <a:pt x="2218" y="2681"/>
                      <a:pt x="2358" y="2659"/>
                    </a:cubicBezTo>
                    <a:cubicBezTo>
                      <a:pt x="2503" y="2635"/>
                      <a:pt x="2635" y="2624"/>
                      <a:pt x="2755" y="2624"/>
                    </a:cubicBezTo>
                    <a:cubicBezTo>
                      <a:pt x="4542" y="2624"/>
                      <a:pt x="3675" y="5131"/>
                      <a:pt x="5945" y="5131"/>
                    </a:cubicBezTo>
                    <a:cubicBezTo>
                      <a:pt x="6240" y="5131"/>
                      <a:pt x="6588" y="5088"/>
                      <a:pt x="7002" y="4993"/>
                    </a:cubicBezTo>
                    <a:cubicBezTo>
                      <a:pt x="10789" y="4159"/>
                      <a:pt x="4906" y="1016"/>
                      <a:pt x="2120" y="63"/>
                    </a:cubicBezTo>
                    <a:cubicBezTo>
                      <a:pt x="1991" y="21"/>
                      <a:pt x="1868" y="1"/>
                      <a:pt x="1752" y="1"/>
                    </a:cubicBezTo>
                    <a:close/>
                  </a:path>
                </a:pathLst>
              </a:custGeom>
              <a:solidFill>
                <a:srgbClr val="5FA7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8" name="Google Shape;1618;p62"/>
              <p:cNvSpPr/>
              <p:nvPr/>
            </p:nvSpPr>
            <p:spPr>
              <a:xfrm>
                <a:off x="2620225" y="2467550"/>
                <a:ext cx="218325" cy="156600"/>
              </a:xfrm>
              <a:custGeom>
                <a:rect b="b" l="l" r="r" t="t"/>
                <a:pathLst>
                  <a:path extrusionOk="0" h="6264" w="8733">
                    <a:moveTo>
                      <a:pt x="1257" y="1"/>
                    </a:moveTo>
                    <a:cubicBezTo>
                      <a:pt x="77" y="1"/>
                      <a:pt x="0" y="819"/>
                      <a:pt x="1736" y="1012"/>
                    </a:cubicBezTo>
                    <a:cubicBezTo>
                      <a:pt x="3856" y="1226"/>
                      <a:pt x="4380" y="3012"/>
                      <a:pt x="5832" y="5179"/>
                    </a:cubicBezTo>
                    <a:cubicBezTo>
                      <a:pt x="6372" y="5971"/>
                      <a:pt x="6972" y="6264"/>
                      <a:pt x="7449" y="6264"/>
                    </a:cubicBezTo>
                    <a:cubicBezTo>
                      <a:pt x="8277" y="6264"/>
                      <a:pt x="8733" y="5383"/>
                      <a:pt x="7857" y="4703"/>
                    </a:cubicBezTo>
                    <a:cubicBezTo>
                      <a:pt x="6190" y="3393"/>
                      <a:pt x="4356" y="726"/>
                      <a:pt x="2260" y="154"/>
                    </a:cubicBezTo>
                    <a:cubicBezTo>
                      <a:pt x="1871" y="46"/>
                      <a:pt x="1534" y="1"/>
                      <a:pt x="125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9" name="Google Shape;1619;p62"/>
              <p:cNvSpPr/>
              <p:nvPr/>
            </p:nvSpPr>
            <p:spPr>
              <a:xfrm>
                <a:off x="2529650" y="2417425"/>
                <a:ext cx="61825" cy="56175"/>
              </a:xfrm>
              <a:custGeom>
                <a:rect b="b" l="l" r="r" t="t"/>
                <a:pathLst>
                  <a:path extrusionOk="0" h="2247" w="2473">
                    <a:moveTo>
                      <a:pt x="796" y="1"/>
                    </a:moveTo>
                    <a:cubicBezTo>
                      <a:pt x="241" y="1"/>
                      <a:pt x="1" y="761"/>
                      <a:pt x="930" y="1540"/>
                    </a:cubicBezTo>
                    <a:cubicBezTo>
                      <a:pt x="1503" y="2027"/>
                      <a:pt x="1907" y="2246"/>
                      <a:pt x="2134" y="2246"/>
                    </a:cubicBezTo>
                    <a:cubicBezTo>
                      <a:pt x="2473" y="2246"/>
                      <a:pt x="2415" y="1758"/>
                      <a:pt x="1930" y="945"/>
                    </a:cubicBezTo>
                    <a:cubicBezTo>
                      <a:pt x="1559" y="265"/>
                      <a:pt x="1123" y="1"/>
                      <a:pt x="79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0" name="Google Shape;1620;p62"/>
              <p:cNvSpPr/>
              <p:nvPr/>
            </p:nvSpPr>
            <p:spPr>
              <a:xfrm>
                <a:off x="3494450" y="1882125"/>
                <a:ext cx="256400" cy="125425"/>
              </a:xfrm>
              <a:custGeom>
                <a:rect b="b" l="l" r="r" t="t"/>
                <a:pathLst>
                  <a:path extrusionOk="0" h="5017" w="10256">
                    <a:moveTo>
                      <a:pt x="4283" y="1"/>
                    </a:moveTo>
                    <a:cubicBezTo>
                      <a:pt x="3455" y="1"/>
                      <a:pt x="2734" y="407"/>
                      <a:pt x="1513" y="1305"/>
                    </a:cubicBezTo>
                    <a:cubicBezTo>
                      <a:pt x="0" y="2390"/>
                      <a:pt x="362" y="3077"/>
                      <a:pt x="1476" y="3077"/>
                    </a:cubicBezTo>
                    <a:cubicBezTo>
                      <a:pt x="1853" y="3077"/>
                      <a:pt x="2316" y="2998"/>
                      <a:pt x="2822" y="2829"/>
                    </a:cubicBezTo>
                    <a:cubicBezTo>
                      <a:pt x="3102" y="2737"/>
                      <a:pt x="3314" y="2696"/>
                      <a:pt x="3481" y="2696"/>
                    </a:cubicBezTo>
                    <a:cubicBezTo>
                      <a:pt x="4529" y="2696"/>
                      <a:pt x="3836" y="4288"/>
                      <a:pt x="6895" y="4925"/>
                    </a:cubicBezTo>
                    <a:cubicBezTo>
                      <a:pt x="7197" y="4988"/>
                      <a:pt x="7466" y="5017"/>
                      <a:pt x="7703" y="5017"/>
                    </a:cubicBezTo>
                    <a:cubicBezTo>
                      <a:pt x="10256" y="5017"/>
                      <a:pt x="9157" y="1646"/>
                      <a:pt x="6085" y="448"/>
                    </a:cubicBezTo>
                    <a:cubicBezTo>
                      <a:pt x="5348" y="156"/>
                      <a:pt x="4795" y="1"/>
                      <a:pt x="428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21" name="Google Shape;1621;p62"/>
            <p:cNvGrpSpPr/>
            <p:nvPr/>
          </p:nvGrpSpPr>
          <p:grpSpPr>
            <a:xfrm>
              <a:off x="4915138" y="1307400"/>
              <a:ext cx="3429350" cy="3836100"/>
              <a:chOff x="1708200" y="1616125"/>
              <a:chExt cx="3429350" cy="3836100"/>
            </a:xfrm>
          </p:grpSpPr>
          <p:sp>
            <p:nvSpPr>
              <p:cNvPr id="1622" name="Google Shape;1622;p62"/>
              <p:cNvSpPr/>
              <p:nvPr/>
            </p:nvSpPr>
            <p:spPr>
              <a:xfrm>
                <a:off x="4195800" y="2833425"/>
                <a:ext cx="941750" cy="2618800"/>
              </a:xfrm>
              <a:custGeom>
                <a:rect b="b" l="l" r="r" t="t"/>
                <a:pathLst>
                  <a:path extrusionOk="0" h="104752" w="37670">
                    <a:moveTo>
                      <a:pt x="24658" y="1"/>
                    </a:moveTo>
                    <a:cubicBezTo>
                      <a:pt x="23045" y="1"/>
                      <a:pt x="20511" y="2097"/>
                      <a:pt x="20511" y="2097"/>
                    </a:cubicBezTo>
                    <a:cubicBezTo>
                      <a:pt x="18934" y="585"/>
                      <a:pt x="17630" y="81"/>
                      <a:pt x="16592" y="81"/>
                    </a:cubicBezTo>
                    <a:cubicBezTo>
                      <a:pt x="14518" y="81"/>
                      <a:pt x="13510" y="2097"/>
                      <a:pt x="13510" y="2097"/>
                    </a:cubicBezTo>
                    <a:cubicBezTo>
                      <a:pt x="12612" y="1668"/>
                      <a:pt x="11735" y="1476"/>
                      <a:pt x="10895" y="1476"/>
                    </a:cubicBezTo>
                    <a:cubicBezTo>
                      <a:pt x="7680" y="1476"/>
                      <a:pt x="5019" y="4294"/>
                      <a:pt x="3846" y="7422"/>
                    </a:cubicBezTo>
                    <a:cubicBezTo>
                      <a:pt x="2367" y="11367"/>
                      <a:pt x="3846" y="27342"/>
                      <a:pt x="3846" y="27342"/>
                    </a:cubicBezTo>
                    <a:lnTo>
                      <a:pt x="0" y="104752"/>
                    </a:lnTo>
                    <a:lnTo>
                      <a:pt x="31556" y="104752"/>
                    </a:lnTo>
                    <a:lnTo>
                      <a:pt x="23667" y="37400"/>
                    </a:lnTo>
                    <a:cubicBezTo>
                      <a:pt x="23667" y="37400"/>
                      <a:pt x="36881" y="26651"/>
                      <a:pt x="37275" y="24087"/>
                    </a:cubicBezTo>
                    <a:cubicBezTo>
                      <a:pt x="37670" y="21425"/>
                      <a:pt x="34021" y="10183"/>
                      <a:pt x="34021" y="10183"/>
                    </a:cubicBezTo>
                    <a:cubicBezTo>
                      <a:pt x="34711" y="8112"/>
                      <a:pt x="35402" y="2294"/>
                      <a:pt x="32838" y="1308"/>
                    </a:cubicBezTo>
                    <a:cubicBezTo>
                      <a:pt x="32369" y="1107"/>
                      <a:pt x="31866" y="1009"/>
                      <a:pt x="31363" y="1009"/>
                    </a:cubicBezTo>
                    <a:cubicBezTo>
                      <a:pt x="30386" y="1009"/>
                      <a:pt x="29412" y="1381"/>
                      <a:pt x="28696" y="2097"/>
                    </a:cubicBezTo>
                    <a:cubicBezTo>
                      <a:pt x="27611" y="1210"/>
                      <a:pt x="26329" y="519"/>
                      <a:pt x="24949" y="26"/>
                    </a:cubicBezTo>
                    <a:cubicBezTo>
                      <a:pt x="24856" y="9"/>
                      <a:pt x="24759" y="1"/>
                      <a:pt x="24658" y="1"/>
                    </a:cubicBezTo>
                    <a:close/>
                  </a:path>
                </a:pathLst>
              </a:custGeom>
              <a:solidFill>
                <a:srgbClr val="FFAC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3" name="Google Shape;1623;p62"/>
              <p:cNvSpPr/>
              <p:nvPr/>
            </p:nvSpPr>
            <p:spPr>
              <a:xfrm>
                <a:off x="4341250" y="2897450"/>
                <a:ext cx="417750" cy="339500"/>
              </a:xfrm>
              <a:custGeom>
                <a:rect b="b" l="l" r="r" t="t"/>
                <a:pathLst>
                  <a:path extrusionOk="0" h="13580" w="16710">
                    <a:moveTo>
                      <a:pt x="14544" y="1"/>
                    </a:moveTo>
                    <a:cubicBezTo>
                      <a:pt x="14351" y="1"/>
                      <a:pt x="14146" y="103"/>
                      <a:pt x="14102" y="325"/>
                    </a:cubicBezTo>
                    <a:cubicBezTo>
                      <a:pt x="13214" y="3283"/>
                      <a:pt x="12623" y="6340"/>
                      <a:pt x="12524" y="9397"/>
                    </a:cubicBezTo>
                    <a:cubicBezTo>
                      <a:pt x="12425" y="9989"/>
                      <a:pt x="12425" y="10581"/>
                      <a:pt x="12524" y="11172"/>
                    </a:cubicBezTo>
                    <a:cubicBezTo>
                      <a:pt x="12031" y="11994"/>
                      <a:pt x="11127" y="12405"/>
                      <a:pt x="10212" y="12405"/>
                    </a:cubicBezTo>
                    <a:cubicBezTo>
                      <a:pt x="10029" y="12405"/>
                      <a:pt x="9845" y="12388"/>
                      <a:pt x="9664" y="12356"/>
                    </a:cubicBezTo>
                    <a:cubicBezTo>
                      <a:pt x="8382" y="12060"/>
                      <a:pt x="7495" y="11074"/>
                      <a:pt x="7199" y="9890"/>
                    </a:cubicBezTo>
                    <a:cubicBezTo>
                      <a:pt x="6804" y="8510"/>
                      <a:pt x="6706" y="6932"/>
                      <a:pt x="7002" y="5453"/>
                    </a:cubicBezTo>
                    <a:cubicBezTo>
                      <a:pt x="7199" y="3974"/>
                      <a:pt x="7593" y="2494"/>
                      <a:pt x="8086" y="1015"/>
                    </a:cubicBezTo>
                    <a:cubicBezTo>
                      <a:pt x="8220" y="682"/>
                      <a:pt x="7903" y="394"/>
                      <a:pt x="7623" y="394"/>
                    </a:cubicBezTo>
                    <a:cubicBezTo>
                      <a:pt x="7488" y="394"/>
                      <a:pt x="7362" y="461"/>
                      <a:pt x="7298" y="621"/>
                    </a:cubicBezTo>
                    <a:cubicBezTo>
                      <a:pt x="6706" y="2396"/>
                      <a:pt x="6311" y="4171"/>
                      <a:pt x="6114" y="5946"/>
                    </a:cubicBezTo>
                    <a:cubicBezTo>
                      <a:pt x="5917" y="7031"/>
                      <a:pt x="5917" y="8214"/>
                      <a:pt x="6114" y="9397"/>
                    </a:cubicBezTo>
                    <a:cubicBezTo>
                      <a:pt x="6016" y="9496"/>
                      <a:pt x="6016" y="9496"/>
                      <a:pt x="6016" y="9594"/>
                    </a:cubicBezTo>
                    <a:cubicBezTo>
                      <a:pt x="6016" y="9890"/>
                      <a:pt x="5621" y="9890"/>
                      <a:pt x="5424" y="9989"/>
                    </a:cubicBezTo>
                    <a:cubicBezTo>
                      <a:pt x="5029" y="10087"/>
                      <a:pt x="4635" y="10186"/>
                      <a:pt x="4241" y="10285"/>
                    </a:cubicBezTo>
                    <a:cubicBezTo>
                      <a:pt x="4126" y="10301"/>
                      <a:pt x="4008" y="10309"/>
                      <a:pt x="3889" y="10309"/>
                    </a:cubicBezTo>
                    <a:cubicBezTo>
                      <a:pt x="3296" y="10309"/>
                      <a:pt x="2679" y="10104"/>
                      <a:pt x="2268" y="9693"/>
                    </a:cubicBezTo>
                    <a:cubicBezTo>
                      <a:pt x="986" y="8707"/>
                      <a:pt x="986" y="6932"/>
                      <a:pt x="888" y="5551"/>
                    </a:cubicBezTo>
                    <a:cubicBezTo>
                      <a:pt x="789" y="5305"/>
                      <a:pt x="592" y="5182"/>
                      <a:pt x="407" y="5182"/>
                    </a:cubicBezTo>
                    <a:cubicBezTo>
                      <a:pt x="222" y="5182"/>
                      <a:pt x="50" y="5305"/>
                      <a:pt x="0" y="5551"/>
                    </a:cubicBezTo>
                    <a:cubicBezTo>
                      <a:pt x="99" y="7425"/>
                      <a:pt x="395" y="9496"/>
                      <a:pt x="2071" y="10581"/>
                    </a:cubicBezTo>
                    <a:cubicBezTo>
                      <a:pt x="2607" y="10916"/>
                      <a:pt x="3234" y="11114"/>
                      <a:pt x="3860" y="11114"/>
                    </a:cubicBezTo>
                    <a:cubicBezTo>
                      <a:pt x="4155" y="11114"/>
                      <a:pt x="4449" y="11070"/>
                      <a:pt x="4734" y="10975"/>
                    </a:cubicBezTo>
                    <a:cubicBezTo>
                      <a:pt x="5325" y="10975"/>
                      <a:pt x="5917" y="10778"/>
                      <a:pt x="6410" y="10482"/>
                    </a:cubicBezTo>
                    <a:cubicBezTo>
                      <a:pt x="6509" y="10679"/>
                      <a:pt x="6509" y="10778"/>
                      <a:pt x="6607" y="10975"/>
                    </a:cubicBezTo>
                    <a:cubicBezTo>
                      <a:pt x="7199" y="12257"/>
                      <a:pt x="8481" y="13046"/>
                      <a:pt x="9861" y="13243"/>
                    </a:cubicBezTo>
                    <a:cubicBezTo>
                      <a:pt x="10946" y="13243"/>
                      <a:pt x="12031" y="12849"/>
                      <a:pt x="12820" y="12060"/>
                    </a:cubicBezTo>
                    <a:cubicBezTo>
                      <a:pt x="12918" y="12257"/>
                      <a:pt x="13116" y="12553"/>
                      <a:pt x="13214" y="12651"/>
                    </a:cubicBezTo>
                    <a:cubicBezTo>
                      <a:pt x="13746" y="13250"/>
                      <a:pt x="14502" y="13579"/>
                      <a:pt x="15241" y="13579"/>
                    </a:cubicBezTo>
                    <a:cubicBezTo>
                      <a:pt x="15597" y="13579"/>
                      <a:pt x="15950" y="13502"/>
                      <a:pt x="16271" y="13342"/>
                    </a:cubicBezTo>
                    <a:cubicBezTo>
                      <a:pt x="16710" y="13254"/>
                      <a:pt x="16602" y="12620"/>
                      <a:pt x="16226" y="12620"/>
                    </a:cubicBezTo>
                    <a:cubicBezTo>
                      <a:pt x="16179" y="12620"/>
                      <a:pt x="16128" y="12630"/>
                      <a:pt x="16074" y="12651"/>
                    </a:cubicBezTo>
                    <a:cubicBezTo>
                      <a:pt x="15823" y="12743"/>
                      <a:pt x="15567" y="12786"/>
                      <a:pt x="15318" y="12786"/>
                    </a:cubicBezTo>
                    <a:cubicBezTo>
                      <a:pt x="14490" y="12786"/>
                      <a:pt x="13738" y="12302"/>
                      <a:pt x="13510" y="11468"/>
                    </a:cubicBezTo>
                    <a:cubicBezTo>
                      <a:pt x="13214" y="10383"/>
                      <a:pt x="13214" y="9200"/>
                      <a:pt x="13411" y="8017"/>
                    </a:cubicBezTo>
                    <a:cubicBezTo>
                      <a:pt x="13707" y="5453"/>
                      <a:pt x="14200" y="2889"/>
                      <a:pt x="14891" y="424"/>
                    </a:cubicBezTo>
                    <a:cubicBezTo>
                      <a:pt x="14999" y="153"/>
                      <a:pt x="14780" y="1"/>
                      <a:pt x="1454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4" name="Google Shape;1624;p62"/>
              <p:cNvSpPr/>
              <p:nvPr/>
            </p:nvSpPr>
            <p:spPr>
              <a:xfrm>
                <a:off x="4562300" y="2895625"/>
                <a:ext cx="473550" cy="617250"/>
              </a:xfrm>
              <a:custGeom>
                <a:rect b="b" l="l" r="r" t="t"/>
                <a:pathLst>
                  <a:path extrusionOk="0" h="24690" w="18942">
                    <a:moveTo>
                      <a:pt x="14150" y="0"/>
                    </a:moveTo>
                    <a:cubicBezTo>
                      <a:pt x="13923" y="0"/>
                      <a:pt x="13687" y="176"/>
                      <a:pt x="13740" y="497"/>
                    </a:cubicBezTo>
                    <a:cubicBezTo>
                      <a:pt x="13839" y="2666"/>
                      <a:pt x="13642" y="4934"/>
                      <a:pt x="13050" y="7202"/>
                    </a:cubicBezTo>
                    <a:cubicBezTo>
                      <a:pt x="13050" y="7301"/>
                      <a:pt x="13050" y="7399"/>
                      <a:pt x="13050" y="7399"/>
                    </a:cubicBezTo>
                    <a:lnTo>
                      <a:pt x="12064" y="7399"/>
                    </a:lnTo>
                    <a:lnTo>
                      <a:pt x="8908" y="7695"/>
                    </a:lnTo>
                    <a:lnTo>
                      <a:pt x="7528" y="7794"/>
                    </a:lnTo>
                    <a:cubicBezTo>
                      <a:pt x="7035" y="7794"/>
                      <a:pt x="6640" y="7794"/>
                      <a:pt x="6246" y="7991"/>
                    </a:cubicBezTo>
                    <a:cubicBezTo>
                      <a:pt x="4865" y="8583"/>
                      <a:pt x="5950" y="10949"/>
                      <a:pt x="6443" y="11837"/>
                    </a:cubicBezTo>
                    <a:cubicBezTo>
                      <a:pt x="7133" y="13119"/>
                      <a:pt x="8119" y="14204"/>
                      <a:pt x="9401" y="14992"/>
                    </a:cubicBezTo>
                    <a:cubicBezTo>
                      <a:pt x="10092" y="15387"/>
                      <a:pt x="10881" y="15683"/>
                      <a:pt x="11768" y="15880"/>
                    </a:cubicBezTo>
                    <a:cubicBezTo>
                      <a:pt x="11965" y="15880"/>
                      <a:pt x="12163" y="15880"/>
                      <a:pt x="12360" y="16077"/>
                    </a:cubicBezTo>
                    <a:cubicBezTo>
                      <a:pt x="12458" y="16373"/>
                      <a:pt x="12557" y="16669"/>
                      <a:pt x="12557" y="17063"/>
                    </a:cubicBezTo>
                    <a:lnTo>
                      <a:pt x="12754" y="18247"/>
                    </a:lnTo>
                    <a:cubicBezTo>
                      <a:pt x="12092" y="18145"/>
                      <a:pt x="11423" y="18096"/>
                      <a:pt x="10752" y="18096"/>
                    </a:cubicBezTo>
                    <a:cubicBezTo>
                      <a:pt x="8828" y="18096"/>
                      <a:pt x="6891" y="18501"/>
                      <a:pt x="5062" y="19233"/>
                    </a:cubicBezTo>
                    <a:cubicBezTo>
                      <a:pt x="2893" y="20219"/>
                      <a:pt x="1118" y="21994"/>
                      <a:pt x="132" y="24163"/>
                    </a:cubicBezTo>
                    <a:cubicBezTo>
                      <a:pt x="0" y="24426"/>
                      <a:pt x="220" y="24689"/>
                      <a:pt x="468" y="24689"/>
                    </a:cubicBezTo>
                    <a:cubicBezTo>
                      <a:pt x="592" y="24689"/>
                      <a:pt x="724" y="24624"/>
                      <a:pt x="822" y="24459"/>
                    </a:cubicBezTo>
                    <a:cubicBezTo>
                      <a:pt x="1808" y="22487"/>
                      <a:pt x="3485" y="20909"/>
                      <a:pt x="5556" y="20022"/>
                    </a:cubicBezTo>
                    <a:cubicBezTo>
                      <a:pt x="7246" y="19317"/>
                      <a:pt x="9087" y="18965"/>
                      <a:pt x="10972" y="18965"/>
                    </a:cubicBezTo>
                    <a:cubicBezTo>
                      <a:pt x="11726" y="18965"/>
                      <a:pt x="12487" y="19021"/>
                      <a:pt x="13247" y="19134"/>
                    </a:cubicBezTo>
                    <a:cubicBezTo>
                      <a:pt x="13444" y="19134"/>
                      <a:pt x="13740" y="19036"/>
                      <a:pt x="13740" y="18740"/>
                    </a:cubicBezTo>
                    <a:cubicBezTo>
                      <a:pt x="13543" y="17852"/>
                      <a:pt x="13444" y="16866"/>
                      <a:pt x="13149" y="15979"/>
                    </a:cubicBezTo>
                    <a:cubicBezTo>
                      <a:pt x="12951" y="15091"/>
                      <a:pt x="12458" y="15190"/>
                      <a:pt x="11867" y="15091"/>
                    </a:cubicBezTo>
                    <a:cubicBezTo>
                      <a:pt x="10388" y="14697"/>
                      <a:pt x="9106" y="13908"/>
                      <a:pt x="8119" y="12823"/>
                    </a:cubicBezTo>
                    <a:cubicBezTo>
                      <a:pt x="7626" y="12330"/>
                      <a:pt x="7232" y="11738"/>
                      <a:pt x="6936" y="11147"/>
                    </a:cubicBezTo>
                    <a:cubicBezTo>
                      <a:pt x="6640" y="10456"/>
                      <a:pt x="6443" y="9766"/>
                      <a:pt x="6443" y="9076"/>
                    </a:cubicBezTo>
                    <a:cubicBezTo>
                      <a:pt x="6443" y="8583"/>
                      <a:pt x="7133" y="8681"/>
                      <a:pt x="7528" y="8583"/>
                    </a:cubicBezTo>
                    <a:lnTo>
                      <a:pt x="9007" y="8484"/>
                    </a:lnTo>
                    <a:lnTo>
                      <a:pt x="11867" y="8287"/>
                    </a:lnTo>
                    <a:cubicBezTo>
                      <a:pt x="14036" y="8090"/>
                      <a:pt x="16206" y="7991"/>
                      <a:pt x="18474" y="7892"/>
                    </a:cubicBezTo>
                    <a:cubicBezTo>
                      <a:pt x="18500" y="7898"/>
                      <a:pt x="18524" y="7900"/>
                      <a:pt x="18548" y="7900"/>
                    </a:cubicBezTo>
                    <a:cubicBezTo>
                      <a:pt x="18942" y="7900"/>
                      <a:pt x="18937" y="7194"/>
                      <a:pt x="18464" y="7194"/>
                    </a:cubicBezTo>
                    <a:cubicBezTo>
                      <a:pt x="18436" y="7194"/>
                      <a:pt x="18406" y="7197"/>
                      <a:pt x="18375" y="7202"/>
                    </a:cubicBezTo>
                    <a:lnTo>
                      <a:pt x="13938" y="7399"/>
                    </a:lnTo>
                    <a:cubicBezTo>
                      <a:pt x="13938" y="7399"/>
                      <a:pt x="13938" y="7301"/>
                      <a:pt x="13938" y="7301"/>
                    </a:cubicBezTo>
                    <a:cubicBezTo>
                      <a:pt x="14431" y="5033"/>
                      <a:pt x="14628" y="2666"/>
                      <a:pt x="14529" y="398"/>
                    </a:cubicBezTo>
                    <a:cubicBezTo>
                      <a:pt x="14529" y="127"/>
                      <a:pt x="14343" y="0"/>
                      <a:pt x="1415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5" name="Google Shape;1625;p62"/>
              <p:cNvSpPr/>
              <p:nvPr/>
            </p:nvSpPr>
            <p:spPr>
              <a:xfrm>
                <a:off x="4414250" y="3704100"/>
                <a:ext cx="224450" cy="77550"/>
              </a:xfrm>
              <a:custGeom>
                <a:rect b="b" l="l" r="r" t="t"/>
                <a:pathLst>
                  <a:path extrusionOk="0" h="3102" w="8978">
                    <a:moveTo>
                      <a:pt x="8503" y="1"/>
                    </a:moveTo>
                    <a:cubicBezTo>
                      <a:pt x="8477" y="1"/>
                      <a:pt x="8449" y="3"/>
                      <a:pt x="8421" y="9"/>
                    </a:cubicBezTo>
                    <a:cubicBezTo>
                      <a:pt x="5659" y="404"/>
                      <a:pt x="2898" y="1192"/>
                      <a:pt x="433" y="2376"/>
                    </a:cubicBezTo>
                    <a:cubicBezTo>
                      <a:pt x="1" y="2549"/>
                      <a:pt x="327" y="3101"/>
                      <a:pt x="680" y="3101"/>
                    </a:cubicBezTo>
                    <a:cubicBezTo>
                      <a:pt x="729" y="3101"/>
                      <a:pt x="779" y="3090"/>
                      <a:pt x="828" y="3066"/>
                    </a:cubicBezTo>
                    <a:cubicBezTo>
                      <a:pt x="3293" y="1981"/>
                      <a:pt x="5857" y="1192"/>
                      <a:pt x="8421" y="798"/>
                    </a:cubicBezTo>
                    <a:cubicBezTo>
                      <a:pt x="8978" y="705"/>
                      <a:pt x="8923" y="1"/>
                      <a:pt x="850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6" name="Google Shape;1626;p62"/>
              <p:cNvSpPr/>
              <p:nvPr/>
            </p:nvSpPr>
            <p:spPr>
              <a:xfrm>
                <a:off x="4489800" y="3797350"/>
                <a:ext cx="186750" cy="32900"/>
              </a:xfrm>
              <a:custGeom>
                <a:rect b="b" l="l" r="r" t="t"/>
                <a:pathLst>
                  <a:path extrusionOk="0" h="1316" w="7470">
                    <a:moveTo>
                      <a:pt x="5824" y="1"/>
                    </a:moveTo>
                    <a:cubicBezTo>
                      <a:pt x="4038" y="1"/>
                      <a:pt x="2253" y="177"/>
                      <a:pt x="468" y="421"/>
                    </a:cubicBezTo>
                    <a:cubicBezTo>
                      <a:pt x="1" y="514"/>
                      <a:pt x="65" y="1316"/>
                      <a:pt x="492" y="1316"/>
                    </a:cubicBezTo>
                    <a:cubicBezTo>
                      <a:pt x="516" y="1316"/>
                      <a:pt x="541" y="1314"/>
                      <a:pt x="567" y="1308"/>
                    </a:cubicBezTo>
                    <a:cubicBezTo>
                      <a:pt x="2224" y="1007"/>
                      <a:pt x="3881" y="878"/>
                      <a:pt x="5539" y="878"/>
                    </a:cubicBezTo>
                    <a:cubicBezTo>
                      <a:pt x="6051" y="878"/>
                      <a:pt x="6563" y="891"/>
                      <a:pt x="7075" y="914"/>
                    </a:cubicBezTo>
                    <a:cubicBezTo>
                      <a:pt x="7272" y="914"/>
                      <a:pt x="7469" y="618"/>
                      <a:pt x="7469" y="421"/>
                    </a:cubicBezTo>
                    <a:cubicBezTo>
                      <a:pt x="7371" y="224"/>
                      <a:pt x="7174" y="26"/>
                      <a:pt x="6976" y="26"/>
                    </a:cubicBezTo>
                    <a:cubicBezTo>
                      <a:pt x="6592" y="9"/>
                      <a:pt x="6208" y="1"/>
                      <a:pt x="582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7" name="Google Shape;1627;p62"/>
              <p:cNvSpPr/>
              <p:nvPr/>
            </p:nvSpPr>
            <p:spPr>
              <a:xfrm>
                <a:off x="4619825" y="2514125"/>
                <a:ext cx="27150" cy="238050"/>
              </a:xfrm>
              <a:custGeom>
                <a:rect b="b" l="l" r="r" t="t"/>
                <a:pathLst>
                  <a:path extrusionOk="0" h="9522" w="1086">
                    <a:moveTo>
                      <a:pt x="546" y="1"/>
                    </a:moveTo>
                    <a:cubicBezTo>
                      <a:pt x="283" y="1"/>
                      <a:pt x="0" y="201"/>
                      <a:pt x="0" y="570"/>
                    </a:cubicBezTo>
                    <a:lnTo>
                      <a:pt x="99" y="9051"/>
                    </a:lnTo>
                    <a:cubicBezTo>
                      <a:pt x="99" y="9372"/>
                      <a:pt x="312" y="9522"/>
                      <a:pt x="540" y="9522"/>
                    </a:cubicBezTo>
                    <a:cubicBezTo>
                      <a:pt x="802" y="9522"/>
                      <a:pt x="1085" y="9322"/>
                      <a:pt x="1085" y="8952"/>
                    </a:cubicBezTo>
                    <a:lnTo>
                      <a:pt x="986" y="472"/>
                    </a:lnTo>
                    <a:cubicBezTo>
                      <a:pt x="986" y="151"/>
                      <a:pt x="774" y="1"/>
                      <a:pt x="54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8" name="Google Shape;1628;p62"/>
              <p:cNvSpPr/>
              <p:nvPr/>
            </p:nvSpPr>
            <p:spPr>
              <a:xfrm>
                <a:off x="4343700" y="2694775"/>
                <a:ext cx="106050" cy="108500"/>
              </a:xfrm>
              <a:custGeom>
                <a:rect b="b" l="l" r="r" t="t"/>
                <a:pathLst>
                  <a:path extrusionOk="0" h="4340" w="4242">
                    <a:moveTo>
                      <a:pt x="445" y="1"/>
                    </a:moveTo>
                    <a:cubicBezTo>
                      <a:pt x="321" y="1"/>
                      <a:pt x="198" y="50"/>
                      <a:pt x="99" y="149"/>
                    </a:cubicBezTo>
                    <a:cubicBezTo>
                      <a:pt x="1" y="346"/>
                      <a:pt x="1" y="642"/>
                      <a:pt x="99" y="839"/>
                    </a:cubicBezTo>
                    <a:lnTo>
                      <a:pt x="3452" y="4192"/>
                    </a:lnTo>
                    <a:cubicBezTo>
                      <a:pt x="3502" y="4290"/>
                      <a:pt x="3625" y="4340"/>
                      <a:pt x="3760" y="4340"/>
                    </a:cubicBezTo>
                    <a:cubicBezTo>
                      <a:pt x="3896" y="4340"/>
                      <a:pt x="4044" y="4290"/>
                      <a:pt x="4143" y="4192"/>
                    </a:cubicBezTo>
                    <a:cubicBezTo>
                      <a:pt x="4241" y="3994"/>
                      <a:pt x="4241" y="3699"/>
                      <a:pt x="4143" y="3501"/>
                    </a:cubicBezTo>
                    <a:lnTo>
                      <a:pt x="790" y="149"/>
                    </a:lnTo>
                    <a:cubicBezTo>
                      <a:pt x="691" y="50"/>
                      <a:pt x="568" y="1"/>
                      <a:pt x="44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9" name="Google Shape;1629;p62"/>
              <p:cNvSpPr/>
              <p:nvPr/>
            </p:nvSpPr>
            <p:spPr>
              <a:xfrm>
                <a:off x="4802250" y="2643000"/>
                <a:ext cx="78925" cy="106050"/>
              </a:xfrm>
              <a:custGeom>
                <a:rect b="b" l="l" r="r" t="t"/>
                <a:pathLst>
                  <a:path extrusionOk="0" h="4242" w="3157">
                    <a:moveTo>
                      <a:pt x="2675" y="1"/>
                    </a:moveTo>
                    <a:cubicBezTo>
                      <a:pt x="2540" y="1"/>
                      <a:pt x="2417" y="50"/>
                      <a:pt x="2367" y="149"/>
                    </a:cubicBezTo>
                    <a:lnTo>
                      <a:pt x="99" y="3403"/>
                    </a:lnTo>
                    <a:cubicBezTo>
                      <a:pt x="1" y="3600"/>
                      <a:pt x="1" y="3896"/>
                      <a:pt x="99" y="4093"/>
                    </a:cubicBezTo>
                    <a:cubicBezTo>
                      <a:pt x="198" y="4192"/>
                      <a:pt x="321" y="4241"/>
                      <a:pt x="444" y="4241"/>
                    </a:cubicBezTo>
                    <a:cubicBezTo>
                      <a:pt x="568" y="4241"/>
                      <a:pt x="691" y="4192"/>
                      <a:pt x="790" y="4093"/>
                    </a:cubicBezTo>
                    <a:lnTo>
                      <a:pt x="3058" y="839"/>
                    </a:lnTo>
                    <a:cubicBezTo>
                      <a:pt x="3156" y="642"/>
                      <a:pt x="3156" y="346"/>
                      <a:pt x="3058" y="149"/>
                    </a:cubicBezTo>
                    <a:cubicBezTo>
                      <a:pt x="2959" y="50"/>
                      <a:pt x="2811" y="1"/>
                      <a:pt x="267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0" name="Google Shape;1630;p62"/>
              <p:cNvSpPr/>
              <p:nvPr/>
            </p:nvSpPr>
            <p:spPr>
              <a:xfrm>
                <a:off x="4195800" y="4308325"/>
                <a:ext cx="788900" cy="1143900"/>
              </a:xfrm>
              <a:custGeom>
                <a:rect b="b" l="l" r="r" t="t"/>
                <a:pathLst>
                  <a:path extrusionOk="0" h="45756" w="31556">
                    <a:moveTo>
                      <a:pt x="1677" y="0"/>
                    </a:moveTo>
                    <a:lnTo>
                      <a:pt x="1479" y="5917"/>
                    </a:lnTo>
                    <a:lnTo>
                      <a:pt x="1381" y="7495"/>
                    </a:lnTo>
                    <a:lnTo>
                      <a:pt x="296" y="39149"/>
                    </a:lnTo>
                    <a:lnTo>
                      <a:pt x="197" y="40825"/>
                    </a:lnTo>
                    <a:lnTo>
                      <a:pt x="0" y="45756"/>
                    </a:lnTo>
                    <a:lnTo>
                      <a:pt x="31556" y="45756"/>
                    </a:lnTo>
                    <a:lnTo>
                      <a:pt x="31556" y="45657"/>
                    </a:lnTo>
                    <a:lnTo>
                      <a:pt x="30175" y="29879"/>
                    </a:lnTo>
                    <a:lnTo>
                      <a:pt x="29978" y="28104"/>
                    </a:lnTo>
                    <a:lnTo>
                      <a:pt x="29682" y="24653"/>
                    </a:lnTo>
                    <a:lnTo>
                      <a:pt x="29584" y="22878"/>
                    </a:lnTo>
                    <a:lnTo>
                      <a:pt x="28992" y="16863"/>
                    </a:lnTo>
                    <a:lnTo>
                      <a:pt x="28795" y="14792"/>
                    </a:lnTo>
                    <a:lnTo>
                      <a:pt x="28203" y="7790"/>
                    </a:lnTo>
                    <a:lnTo>
                      <a:pt x="27907" y="4931"/>
                    </a:lnTo>
                    <a:lnTo>
                      <a:pt x="27611" y="592"/>
                    </a:lnTo>
                    <a:lnTo>
                      <a:pt x="22582" y="493"/>
                    </a:lnTo>
                    <a:lnTo>
                      <a:pt x="20610" y="394"/>
                    </a:lnTo>
                    <a:lnTo>
                      <a:pt x="7495" y="99"/>
                    </a:lnTo>
                    <a:lnTo>
                      <a:pt x="5720" y="99"/>
                    </a:lnTo>
                    <a:lnTo>
                      <a:pt x="1677"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1" name="Google Shape;1631;p62"/>
              <p:cNvSpPr/>
              <p:nvPr/>
            </p:nvSpPr>
            <p:spPr>
              <a:xfrm>
                <a:off x="4457125" y="4431575"/>
                <a:ext cx="493075" cy="703625"/>
              </a:xfrm>
              <a:custGeom>
                <a:rect b="b" l="l" r="r" t="t"/>
                <a:pathLst>
                  <a:path extrusionOk="0" h="28145" w="19723">
                    <a:moveTo>
                      <a:pt x="17553" y="1"/>
                    </a:moveTo>
                    <a:cubicBezTo>
                      <a:pt x="16271" y="2466"/>
                      <a:pt x="14595" y="4635"/>
                      <a:pt x="12622" y="6410"/>
                    </a:cubicBezTo>
                    <a:cubicBezTo>
                      <a:pt x="9565" y="9172"/>
                      <a:pt x="5818" y="11144"/>
                      <a:pt x="3353" y="14299"/>
                    </a:cubicBezTo>
                    <a:cubicBezTo>
                      <a:pt x="1183" y="17060"/>
                      <a:pt x="0" y="21005"/>
                      <a:pt x="1578" y="24259"/>
                    </a:cubicBezTo>
                    <a:cubicBezTo>
                      <a:pt x="2367" y="25936"/>
                      <a:pt x="3747" y="27119"/>
                      <a:pt x="5424" y="27612"/>
                    </a:cubicBezTo>
                    <a:cubicBezTo>
                      <a:pt x="6548" y="27967"/>
                      <a:pt x="7672" y="28144"/>
                      <a:pt x="8796" y="28144"/>
                    </a:cubicBezTo>
                    <a:cubicBezTo>
                      <a:pt x="9546" y="28144"/>
                      <a:pt x="10295" y="28066"/>
                      <a:pt x="11044" y="27908"/>
                    </a:cubicBezTo>
                    <a:cubicBezTo>
                      <a:pt x="14101" y="27415"/>
                      <a:pt x="17060" y="26429"/>
                      <a:pt x="19722" y="24949"/>
                    </a:cubicBezTo>
                    <a:lnTo>
                      <a:pt x="19624" y="23174"/>
                    </a:lnTo>
                    <a:cubicBezTo>
                      <a:pt x="17356" y="24456"/>
                      <a:pt x="14890" y="25442"/>
                      <a:pt x="12425" y="26034"/>
                    </a:cubicBezTo>
                    <a:cubicBezTo>
                      <a:pt x="11294" y="26253"/>
                      <a:pt x="10014" y="26445"/>
                      <a:pt x="8755" y="26445"/>
                    </a:cubicBezTo>
                    <a:cubicBezTo>
                      <a:pt x="6613" y="26445"/>
                      <a:pt x="4533" y="25889"/>
                      <a:pt x="3353" y="23963"/>
                    </a:cubicBezTo>
                    <a:cubicBezTo>
                      <a:pt x="1578" y="21202"/>
                      <a:pt x="2761" y="17751"/>
                      <a:pt x="4635" y="15384"/>
                    </a:cubicBezTo>
                    <a:cubicBezTo>
                      <a:pt x="7001" y="12327"/>
                      <a:pt x="10453" y="10453"/>
                      <a:pt x="13313" y="7988"/>
                    </a:cubicBezTo>
                    <a:cubicBezTo>
                      <a:pt x="15088" y="6509"/>
                      <a:pt x="16567" y="4734"/>
                      <a:pt x="17750" y="2860"/>
                    </a:cubicBezTo>
                    <a:lnTo>
                      <a:pt x="1755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2" name="Google Shape;1632;p62"/>
              <p:cNvSpPr/>
              <p:nvPr/>
            </p:nvSpPr>
            <p:spPr>
              <a:xfrm>
                <a:off x="4735700" y="4678100"/>
                <a:ext cx="204625" cy="276825"/>
              </a:xfrm>
              <a:custGeom>
                <a:rect b="b" l="l" r="r" t="t"/>
                <a:pathLst>
                  <a:path extrusionOk="0" h="11073" w="8185">
                    <a:moveTo>
                      <a:pt x="7297" y="1"/>
                    </a:moveTo>
                    <a:lnTo>
                      <a:pt x="4536" y="2663"/>
                    </a:lnTo>
                    <a:lnTo>
                      <a:pt x="2465" y="4734"/>
                    </a:lnTo>
                    <a:cubicBezTo>
                      <a:pt x="1775" y="5227"/>
                      <a:pt x="1282" y="5918"/>
                      <a:pt x="888" y="6706"/>
                    </a:cubicBezTo>
                    <a:cubicBezTo>
                      <a:pt x="0" y="8284"/>
                      <a:pt x="789" y="10256"/>
                      <a:pt x="2367" y="10848"/>
                    </a:cubicBezTo>
                    <a:cubicBezTo>
                      <a:pt x="2839" y="11006"/>
                      <a:pt x="3319" y="11072"/>
                      <a:pt x="3798" y="11072"/>
                    </a:cubicBezTo>
                    <a:cubicBezTo>
                      <a:pt x="5118" y="11072"/>
                      <a:pt x="6435" y="10566"/>
                      <a:pt x="7593" y="10059"/>
                    </a:cubicBezTo>
                    <a:lnTo>
                      <a:pt x="8185" y="9862"/>
                    </a:lnTo>
                    <a:lnTo>
                      <a:pt x="7988" y="8186"/>
                    </a:lnTo>
                    <a:cubicBezTo>
                      <a:pt x="7297" y="8481"/>
                      <a:pt x="6607" y="8777"/>
                      <a:pt x="5917" y="8974"/>
                    </a:cubicBezTo>
                    <a:cubicBezTo>
                      <a:pt x="5128" y="9270"/>
                      <a:pt x="4339" y="9468"/>
                      <a:pt x="3550" y="9468"/>
                    </a:cubicBezTo>
                    <a:cubicBezTo>
                      <a:pt x="3057" y="9468"/>
                      <a:pt x="2564" y="9172"/>
                      <a:pt x="2268" y="8777"/>
                    </a:cubicBezTo>
                    <a:cubicBezTo>
                      <a:pt x="2071" y="8186"/>
                      <a:pt x="2170" y="7594"/>
                      <a:pt x="2465" y="7101"/>
                    </a:cubicBezTo>
                    <a:cubicBezTo>
                      <a:pt x="2958" y="6509"/>
                      <a:pt x="3452" y="5918"/>
                      <a:pt x="3945" y="5424"/>
                    </a:cubicBezTo>
                    <a:lnTo>
                      <a:pt x="5818" y="3649"/>
                    </a:lnTo>
                    <a:lnTo>
                      <a:pt x="7396" y="2072"/>
                    </a:lnTo>
                    <a:lnTo>
                      <a:pt x="7297"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3" name="Google Shape;1633;p62"/>
              <p:cNvSpPr/>
              <p:nvPr/>
            </p:nvSpPr>
            <p:spPr>
              <a:xfrm>
                <a:off x="4230300" y="4456225"/>
                <a:ext cx="754400" cy="996000"/>
              </a:xfrm>
              <a:custGeom>
                <a:rect b="b" l="l" r="r" t="t"/>
                <a:pathLst>
                  <a:path extrusionOk="0" h="39840" w="30176">
                    <a:moveTo>
                      <a:pt x="99" y="1"/>
                    </a:moveTo>
                    <a:lnTo>
                      <a:pt x="1" y="1579"/>
                    </a:lnTo>
                    <a:cubicBezTo>
                      <a:pt x="3551" y="2170"/>
                      <a:pt x="6312" y="4734"/>
                      <a:pt x="7199" y="8186"/>
                    </a:cubicBezTo>
                    <a:cubicBezTo>
                      <a:pt x="7594" y="10256"/>
                      <a:pt x="7397" y="12327"/>
                      <a:pt x="6509" y="14201"/>
                    </a:cubicBezTo>
                    <a:cubicBezTo>
                      <a:pt x="5720" y="16272"/>
                      <a:pt x="4438" y="18244"/>
                      <a:pt x="3748" y="20413"/>
                    </a:cubicBezTo>
                    <a:cubicBezTo>
                      <a:pt x="2860" y="22484"/>
                      <a:pt x="2663" y="24851"/>
                      <a:pt x="3255" y="27020"/>
                    </a:cubicBezTo>
                    <a:cubicBezTo>
                      <a:pt x="3945" y="28795"/>
                      <a:pt x="5227" y="30373"/>
                      <a:pt x="6805" y="31359"/>
                    </a:cubicBezTo>
                    <a:cubicBezTo>
                      <a:pt x="10749" y="33923"/>
                      <a:pt x="15384" y="33627"/>
                      <a:pt x="19822" y="34219"/>
                    </a:cubicBezTo>
                    <a:cubicBezTo>
                      <a:pt x="22188" y="34515"/>
                      <a:pt x="24358" y="35304"/>
                      <a:pt x="26231" y="36684"/>
                    </a:cubicBezTo>
                    <a:cubicBezTo>
                      <a:pt x="27316" y="37572"/>
                      <a:pt x="28006" y="38558"/>
                      <a:pt x="28499" y="39840"/>
                    </a:cubicBezTo>
                    <a:lnTo>
                      <a:pt x="30176" y="39840"/>
                    </a:lnTo>
                    <a:lnTo>
                      <a:pt x="30176" y="39741"/>
                    </a:lnTo>
                    <a:cubicBezTo>
                      <a:pt x="29781" y="38558"/>
                      <a:pt x="29190" y="37473"/>
                      <a:pt x="28401" y="36586"/>
                    </a:cubicBezTo>
                    <a:cubicBezTo>
                      <a:pt x="26922" y="35008"/>
                      <a:pt x="24949" y="33825"/>
                      <a:pt x="22879" y="33332"/>
                    </a:cubicBezTo>
                    <a:cubicBezTo>
                      <a:pt x="18441" y="32050"/>
                      <a:pt x="13511" y="32838"/>
                      <a:pt x="9270" y="30965"/>
                    </a:cubicBezTo>
                    <a:cubicBezTo>
                      <a:pt x="7594" y="30275"/>
                      <a:pt x="6115" y="28993"/>
                      <a:pt x="5129" y="27415"/>
                    </a:cubicBezTo>
                    <a:cubicBezTo>
                      <a:pt x="4241" y="25443"/>
                      <a:pt x="4241" y="23175"/>
                      <a:pt x="5129" y="21202"/>
                    </a:cubicBezTo>
                    <a:cubicBezTo>
                      <a:pt x="5917" y="19033"/>
                      <a:pt x="7199" y="17061"/>
                      <a:pt x="8087" y="14891"/>
                    </a:cubicBezTo>
                    <a:cubicBezTo>
                      <a:pt x="8974" y="12722"/>
                      <a:pt x="9270" y="10454"/>
                      <a:pt x="8777" y="8186"/>
                    </a:cubicBezTo>
                    <a:cubicBezTo>
                      <a:pt x="8383" y="5819"/>
                      <a:pt x="7002" y="3649"/>
                      <a:pt x="5129" y="2170"/>
                    </a:cubicBezTo>
                    <a:cubicBezTo>
                      <a:pt x="3649" y="987"/>
                      <a:pt x="1874" y="198"/>
                      <a:pt x="9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4" name="Google Shape;1634;p62"/>
              <p:cNvSpPr/>
              <p:nvPr/>
            </p:nvSpPr>
            <p:spPr>
              <a:xfrm>
                <a:off x="4198250" y="5284575"/>
                <a:ext cx="216975" cy="167650"/>
              </a:xfrm>
              <a:custGeom>
                <a:rect b="b" l="l" r="r" t="t"/>
                <a:pathLst>
                  <a:path extrusionOk="0" h="6706" w="8679">
                    <a:moveTo>
                      <a:pt x="99" y="0"/>
                    </a:moveTo>
                    <a:lnTo>
                      <a:pt x="1" y="1775"/>
                    </a:lnTo>
                    <a:cubicBezTo>
                      <a:pt x="2861" y="2466"/>
                      <a:pt x="5227" y="4241"/>
                      <a:pt x="6805" y="6706"/>
                    </a:cubicBezTo>
                    <a:lnTo>
                      <a:pt x="8679" y="6706"/>
                    </a:lnTo>
                    <a:cubicBezTo>
                      <a:pt x="6904" y="3353"/>
                      <a:pt x="3748" y="888"/>
                      <a:pt x="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5" name="Google Shape;1635;p62"/>
              <p:cNvSpPr/>
              <p:nvPr/>
            </p:nvSpPr>
            <p:spPr>
              <a:xfrm>
                <a:off x="4338775" y="4310775"/>
                <a:ext cx="421600" cy="196000"/>
              </a:xfrm>
              <a:custGeom>
                <a:rect b="b" l="l" r="r" t="t"/>
                <a:pathLst>
                  <a:path extrusionOk="0" h="7840" w="16864">
                    <a:moveTo>
                      <a:pt x="1" y="1"/>
                    </a:moveTo>
                    <a:lnTo>
                      <a:pt x="1" y="99"/>
                    </a:lnTo>
                    <a:cubicBezTo>
                      <a:pt x="1381" y="3058"/>
                      <a:pt x="2959" y="6410"/>
                      <a:pt x="6312" y="7495"/>
                    </a:cubicBezTo>
                    <a:cubicBezTo>
                      <a:pt x="6934" y="7729"/>
                      <a:pt x="7587" y="7839"/>
                      <a:pt x="8241" y="7839"/>
                    </a:cubicBezTo>
                    <a:cubicBezTo>
                      <a:pt x="9244" y="7839"/>
                      <a:pt x="10248" y="7578"/>
                      <a:pt x="11144" y="7101"/>
                    </a:cubicBezTo>
                    <a:cubicBezTo>
                      <a:pt x="12524" y="6312"/>
                      <a:pt x="13609" y="5227"/>
                      <a:pt x="14497" y="3945"/>
                    </a:cubicBezTo>
                    <a:cubicBezTo>
                      <a:pt x="15384" y="2860"/>
                      <a:pt x="16074" y="1578"/>
                      <a:pt x="16863" y="395"/>
                    </a:cubicBezTo>
                    <a:lnTo>
                      <a:pt x="14990" y="198"/>
                    </a:lnTo>
                    <a:cubicBezTo>
                      <a:pt x="14003" y="2071"/>
                      <a:pt x="12722" y="3748"/>
                      <a:pt x="11144" y="5128"/>
                    </a:cubicBezTo>
                    <a:cubicBezTo>
                      <a:pt x="10376" y="5820"/>
                      <a:pt x="9369" y="6212"/>
                      <a:pt x="8355" y="6212"/>
                    </a:cubicBezTo>
                    <a:cubicBezTo>
                      <a:pt x="8067" y="6212"/>
                      <a:pt x="7779" y="6180"/>
                      <a:pt x="7495" y="6115"/>
                    </a:cubicBezTo>
                    <a:cubicBezTo>
                      <a:pt x="6213" y="5819"/>
                      <a:pt x="5030" y="5128"/>
                      <a:pt x="4142" y="4044"/>
                    </a:cubicBezTo>
                    <a:cubicBezTo>
                      <a:pt x="3156" y="2762"/>
                      <a:pt x="2367" y="1480"/>
                      <a:pt x="187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6" name="Google Shape;1636;p62"/>
              <p:cNvSpPr/>
              <p:nvPr/>
            </p:nvSpPr>
            <p:spPr>
              <a:xfrm>
                <a:off x="2987800" y="2122975"/>
                <a:ext cx="1037900" cy="3329250"/>
              </a:xfrm>
              <a:custGeom>
                <a:rect b="b" l="l" r="r" t="t"/>
                <a:pathLst>
                  <a:path extrusionOk="0" h="133170" w="41516">
                    <a:moveTo>
                      <a:pt x="7507" y="0"/>
                    </a:moveTo>
                    <a:cubicBezTo>
                      <a:pt x="7203" y="0"/>
                      <a:pt x="7002" y="44"/>
                      <a:pt x="7002" y="44"/>
                    </a:cubicBezTo>
                    <a:lnTo>
                      <a:pt x="691" y="9116"/>
                    </a:lnTo>
                    <a:cubicBezTo>
                      <a:pt x="198" y="9807"/>
                      <a:pt x="1" y="10694"/>
                      <a:pt x="99" y="11582"/>
                    </a:cubicBezTo>
                    <a:cubicBezTo>
                      <a:pt x="592" y="15526"/>
                      <a:pt x="1973" y="26669"/>
                      <a:pt x="1973" y="28740"/>
                    </a:cubicBezTo>
                    <a:cubicBezTo>
                      <a:pt x="1973" y="31403"/>
                      <a:pt x="15285" y="41658"/>
                      <a:pt x="15285" y="41658"/>
                    </a:cubicBezTo>
                    <a:lnTo>
                      <a:pt x="3551" y="133170"/>
                    </a:lnTo>
                    <a:lnTo>
                      <a:pt x="37670" y="133170"/>
                    </a:lnTo>
                    <a:lnTo>
                      <a:pt x="35205" y="41264"/>
                    </a:lnTo>
                    <a:cubicBezTo>
                      <a:pt x="35205" y="41264"/>
                      <a:pt x="39248" y="33473"/>
                      <a:pt x="40333" y="30712"/>
                    </a:cubicBezTo>
                    <a:cubicBezTo>
                      <a:pt x="41516" y="28050"/>
                      <a:pt x="39248" y="20752"/>
                      <a:pt x="39347" y="17400"/>
                    </a:cubicBezTo>
                    <a:cubicBezTo>
                      <a:pt x="39149" y="15230"/>
                      <a:pt x="38163" y="13159"/>
                      <a:pt x="36585" y="11779"/>
                    </a:cubicBezTo>
                    <a:cubicBezTo>
                      <a:pt x="35815" y="7927"/>
                      <a:pt x="32396" y="7505"/>
                      <a:pt x="30938" y="7505"/>
                    </a:cubicBezTo>
                    <a:cubicBezTo>
                      <a:pt x="30529" y="7505"/>
                      <a:pt x="30274" y="7538"/>
                      <a:pt x="30274" y="7538"/>
                    </a:cubicBezTo>
                    <a:cubicBezTo>
                      <a:pt x="30274" y="7538"/>
                      <a:pt x="29288" y="4383"/>
                      <a:pt x="26724" y="4284"/>
                    </a:cubicBezTo>
                    <a:cubicBezTo>
                      <a:pt x="25048" y="4284"/>
                      <a:pt x="23667" y="5369"/>
                      <a:pt x="23174" y="6848"/>
                    </a:cubicBezTo>
                    <a:cubicBezTo>
                      <a:pt x="21941" y="5877"/>
                      <a:pt x="20861" y="5521"/>
                      <a:pt x="19940" y="5521"/>
                    </a:cubicBezTo>
                    <a:cubicBezTo>
                      <a:pt x="17402" y="5521"/>
                      <a:pt x="16074" y="8229"/>
                      <a:pt x="16074" y="8229"/>
                    </a:cubicBezTo>
                    <a:cubicBezTo>
                      <a:pt x="15465" y="6096"/>
                      <a:pt x="14221" y="5500"/>
                      <a:pt x="13022" y="5500"/>
                    </a:cubicBezTo>
                    <a:cubicBezTo>
                      <a:pt x="11505" y="5500"/>
                      <a:pt x="10059" y="6454"/>
                      <a:pt x="10059" y="6454"/>
                    </a:cubicBezTo>
                    <a:cubicBezTo>
                      <a:pt x="11227" y="615"/>
                      <a:pt x="8645" y="0"/>
                      <a:pt x="7507" y="0"/>
                    </a:cubicBezTo>
                    <a:close/>
                  </a:path>
                </a:pathLst>
              </a:custGeom>
              <a:solidFill>
                <a:srgbClr val="9654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7" name="Google Shape;1637;p62"/>
              <p:cNvSpPr/>
              <p:nvPr/>
            </p:nvSpPr>
            <p:spPr>
              <a:xfrm>
                <a:off x="3148050" y="2290975"/>
                <a:ext cx="774125" cy="474275"/>
              </a:xfrm>
              <a:custGeom>
                <a:rect b="b" l="l" r="r" t="t"/>
                <a:pathLst>
                  <a:path extrusionOk="0" h="18971" w="30965">
                    <a:moveTo>
                      <a:pt x="10157" y="11863"/>
                    </a:moveTo>
                    <a:cubicBezTo>
                      <a:pt x="10256" y="12257"/>
                      <a:pt x="10453" y="12652"/>
                      <a:pt x="10650" y="13046"/>
                    </a:cubicBezTo>
                    <a:cubicBezTo>
                      <a:pt x="10749" y="13342"/>
                      <a:pt x="10946" y="13638"/>
                      <a:pt x="11143" y="14032"/>
                    </a:cubicBezTo>
                    <a:cubicBezTo>
                      <a:pt x="10552" y="13638"/>
                      <a:pt x="9861" y="13244"/>
                      <a:pt x="9171" y="13046"/>
                    </a:cubicBezTo>
                    <a:cubicBezTo>
                      <a:pt x="9566" y="12652"/>
                      <a:pt x="9861" y="12257"/>
                      <a:pt x="10157" y="11863"/>
                    </a:cubicBezTo>
                    <a:close/>
                    <a:moveTo>
                      <a:pt x="3403" y="0"/>
                    </a:moveTo>
                    <a:cubicBezTo>
                      <a:pt x="3258" y="0"/>
                      <a:pt x="3121" y="67"/>
                      <a:pt x="3057" y="227"/>
                    </a:cubicBezTo>
                    <a:lnTo>
                      <a:pt x="1282" y="3777"/>
                    </a:lnTo>
                    <a:cubicBezTo>
                      <a:pt x="789" y="4664"/>
                      <a:pt x="0" y="5749"/>
                      <a:pt x="691" y="6637"/>
                    </a:cubicBezTo>
                    <a:cubicBezTo>
                      <a:pt x="986" y="7031"/>
                      <a:pt x="1381" y="7425"/>
                      <a:pt x="1578" y="7919"/>
                    </a:cubicBezTo>
                    <a:cubicBezTo>
                      <a:pt x="1973" y="8412"/>
                      <a:pt x="2170" y="8905"/>
                      <a:pt x="2466" y="9398"/>
                    </a:cubicBezTo>
                    <a:cubicBezTo>
                      <a:pt x="2860" y="10482"/>
                      <a:pt x="3057" y="11567"/>
                      <a:pt x="3057" y="12751"/>
                    </a:cubicBezTo>
                    <a:cubicBezTo>
                      <a:pt x="3057" y="12948"/>
                      <a:pt x="3255" y="13145"/>
                      <a:pt x="3550" y="13145"/>
                    </a:cubicBezTo>
                    <a:cubicBezTo>
                      <a:pt x="3904" y="13114"/>
                      <a:pt x="4257" y="13099"/>
                      <a:pt x="4607" y="13099"/>
                    </a:cubicBezTo>
                    <a:cubicBezTo>
                      <a:pt x="8751" y="13099"/>
                      <a:pt x="12610" y="15220"/>
                      <a:pt x="14792" y="18766"/>
                    </a:cubicBezTo>
                    <a:cubicBezTo>
                      <a:pt x="14879" y="18910"/>
                      <a:pt x="15008" y="18970"/>
                      <a:pt x="15139" y="18970"/>
                    </a:cubicBezTo>
                    <a:cubicBezTo>
                      <a:pt x="15457" y="18970"/>
                      <a:pt x="15790" y="18621"/>
                      <a:pt x="15581" y="18273"/>
                    </a:cubicBezTo>
                    <a:cubicBezTo>
                      <a:pt x="14989" y="17385"/>
                      <a:pt x="14299" y="16498"/>
                      <a:pt x="13609" y="15807"/>
                    </a:cubicBezTo>
                    <a:lnTo>
                      <a:pt x="13806" y="15807"/>
                    </a:lnTo>
                    <a:cubicBezTo>
                      <a:pt x="13906" y="15816"/>
                      <a:pt x="14006" y="15820"/>
                      <a:pt x="14106" y="15820"/>
                    </a:cubicBezTo>
                    <a:cubicBezTo>
                      <a:pt x="15186" y="15820"/>
                      <a:pt x="16231" y="15338"/>
                      <a:pt x="16863" y="14526"/>
                    </a:cubicBezTo>
                    <a:cubicBezTo>
                      <a:pt x="17060" y="15117"/>
                      <a:pt x="17356" y="15709"/>
                      <a:pt x="17750" y="16301"/>
                    </a:cubicBezTo>
                    <a:cubicBezTo>
                      <a:pt x="18362" y="17065"/>
                      <a:pt x="19289" y="17460"/>
                      <a:pt x="20233" y="17460"/>
                    </a:cubicBezTo>
                    <a:cubicBezTo>
                      <a:pt x="21116" y="17460"/>
                      <a:pt x="22014" y="17114"/>
                      <a:pt x="22681" y="16399"/>
                    </a:cubicBezTo>
                    <a:cubicBezTo>
                      <a:pt x="22977" y="16103"/>
                      <a:pt x="23174" y="15807"/>
                      <a:pt x="23371" y="15512"/>
                    </a:cubicBezTo>
                    <a:cubicBezTo>
                      <a:pt x="24003" y="15891"/>
                      <a:pt x="24717" y="16068"/>
                      <a:pt x="25433" y="16068"/>
                    </a:cubicBezTo>
                    <a:cubicBezTo>
                      <a:pt x="25834" y="16068"/>
                      <a:pt x="26236" y="16012"/>
                      <a:pt x="26625" y="15906"/>
                    </a:cubicBezTo>
                    <a:cubicBezTo>
                      <a:pt x="27710" y="15512"/>
                      <a:pt x="28696" y="14723"/>
                      <a:pt x="29189" y="13737"/>
                    </a:cubicBezTo>
                    <a:cubicBezTo>
                      <a:pt x="30471" y="11173"/>
                      <a:pt x="30964" y="8412"/>
                      <a:pt x="30668" y="5650"/>
                    </a:cubicBezTo>
                    <a:cubicBezTo>
                      <a:pt x="30623" y="5379"/>
                      <a:pt x="30412" y="5253"/>
                      <a:pt x="30206" y="5253"/>
                    </a:cubicBezTo>
                    <a:cubicBezTo>
                      <a:pt x="29963" y="5253"/>
                      <a:pt x="29728" y="5429"/>
                      <a:pt x="29781" y="5749"/>
                    </a:cubicBezTo>
                    <a:cubicBezTo>
                      <a:pt x="29978" y="8116"/>
                      <a:pt x="29682" y="10581"/>
                      <a:pt x="28795" y="12849"/>
                    </a:cubicBezTo>
                    <a:cubicBezTo>
                      <a:pt x="28400" y="13737"/>
                      <a:pt x="27710" y="14624"/>
                      <a:pt x="26724" y="15019"/>
                    </a:cubicBezTo>
                    <a:cubicBezTo>
                      <a:pt x="26330" y="15176"/>
                      <a:pt x="25935" y="15255"/>
                      <a:pt x="25547" y="15255"/>
                    </a:cubicBezTo>
                    <a:cubicBezTo>
                      <a:pt x="24965" y="15255"/>
                      <a:pt x="24397" y="15078"/>
                      <a:pt x="23864" y="14723"/>
                    </a:cubicBezTo>
                    <a:cubicBezTo>
                      <a:pt x="24357" y="13244"/>
                      <a:pt x="24752" y="11666"/>
                      <a:pt x="24752" y="9989"/>
                    </a:cubicBezTo>
                    <a:cubicBezTo>
                      <a:pt x="25048" y="7130"/>
                      <a:pt x="24752" y="4171"/>
                      <a:pt x="24160" y="1410"/>
                    </a:cubicBezTo>
                    <a:cubicBezTo>
                      <a:pt x="24122" y="1184"/>
                      <a:pt x="23970" y="1088"/>
                      <a:pt x="23801" y="1088"/>
                    </a:cubicBezTo>
                    <a:cubicBezTo>
                      <a:pt x="23527" y="1088"/>
                      <a:pt x="23212" y="1340"/>
                      <a:pt x="23273" y="1706"/>
                    </a:cubicBezTo>
                    <a:cubicBezTo>
                      <a:pt x="23766" y="3974"/>
                      <a:pt x="24062" y="6242"/>
                      <a:pt x="23963" y="8510"/>
                    </a:cubicBezTo>
                    <a:cubicBezTo>
                      <a:pt x="23864" y="9694"/>
                      <a:pt x="23766" y="10778"/>
                      <a:pt x="23568" y="11962"/>
                    </a:cubicBezTo>
                    <a:cubicBezTo>
                      <a:pt x="23470" y="12948"/>
                      <a:pt x="23174" y="13835"/>
                      <a:pt x="22780" y="14821"/>
                    </a:cubicBezTo>
                    <a:cubicBezTo>
                      <a:pt x="22385" y="15709"/>
                      <a:pt x="21498" y="16399"/>
                      <a:pt x="20512" y="16695"/>
                    </a:cubicBezTo>
                    <a:cubicBezTo>
                      <a:pt x="19624" y="16695"/>
                      <a:pt x="18737" y="16202"/>
                      <a:pt x="18243" y="15413"/>
                    </a:cubicBezTo>
                    <a:cubicBezTo>
                      <a:pt x="17750" y="14526"/>
                      <a:pt x="17455" y="13441"/>
                      <a:pt x="17455" y="12455"/>
                    </a:cubicBezTo>
                    <a:cubicBezTo>
                      <a:pt x="17455" y="11370"/>
                      <a:pt x="17455" y="10187"/>
                      <a:pt x="17356" y="9102"/>
                    </a:cubicBezTo>
                    <a:lnTo>
                      <a:pt x="16962" y="1114"/>
                    </a:lnTo>
                    <a:cubicBezTo>
                      <a:pt x="16962" y="832"/>
                      <a:pt x="16759" y="707"/>
                      <a:pt x="16548" y="707"/>
                    </a:cubicBezTo>
                    <a:cubicBezTo>
                      <a:pt x="16316" y="707"/>
                      <a:pt x="16074" y="857"/>
                      <a:pt x="16074" y="1114"/>
                    </a:cubicBezTo>
                    <a:lnTo>
                      <a:pt x="16468" y="9398"/>
                    </a:lnTo>
                    <a:cubicBezTo>
                      <a:pt x="16468" y="10680"/>
                      <a:pt x="16468" y="11863"/>
                      <a:pt x="16666" y="13145"/>
                    </a:cubicBezTo>
                    <a:cubicBezTo>
                      <a:pt x="16567" y="13145"/>
                      <a:pt x="16567" y="13145"/>
                      <a:pt x="16567" y="13244"/>
                    </a:cubicBezTo>
                    <a:cubicBezTo>
                      <a:pt x="16205" y="14331"/>
                      <a:pt x="15256" y="14992"/>
                      <a:pt x="14231" y="14992"/>
                    </a:cubicBezTo>
                    <a:cubicBezTo>
                      <a:pt x="13861" y="14992"/>
                      <a:pt x="13482" y="14906"/>
                      <a:pt x="13116" y="14723"/>
                    </a:cubicBezTo>
                    <a:cubicBezTo>
                      <a:pt x="11932" y="13835"/>
                      <a:pt x="11242" y="12652"/>
                      <a:pt x="10946" y="11271"/>
                    </a:cubicBezTo>
                    <a:cubicBezTo>
                      <a:pt x="10157" y="8214"/>
                      <a:pt x="9861" y="5059"/>
                      <a:pt x="10157" y="2002"/>
                    </a:cubicBezTo>
                    <a:cubicBezTo>
                      <a:pt x="10157" y="1730"/>
                      <a:pt x="9971" y="1604"/>
                      <a:pt x="9769" y="1604"/>
                    </a:cubicBezTo>
                    <a:cubicBezTo>
                      <a:pt x="9530" y="1604"/>
                      <a:pt x="9270" y="1780"/>
                      <a:pt x="9270" y="2100"/>
                    </a:cubicBezTo>
                    <a:cubicBezTo>
                      <a:pt x="9073" y="4862"/>
                      <a:pt x="9270" y="7721"/>
                      <a:pt x="9861" y="10482"/>
                    </a:cubicBezTo>
                    <a:cubicBezTo>
                      <a:pt x="9763" y="10581"/>
                      <a:pt x="9763" y="10581"/>
                      <a:pt x="9763" y="10680"/>
                    </a:cubicBezTo>
                    <a:cubicBezTo>
                      <a:pt x="9664" y="10778"/>
                      <a:pt x="9566" y="10976"/>
                      <a:pt x="9467" y="11173"/>
                    </a:cubicBezTo>
                    <a:lnTo>
                      <a:pt x="9368" y="11469"/>
                    </a:lnTo>
                    <a:lnTo>
                      <a:pt x="9270" y="11567"/>
                    </a:lnTo>
                    <a:lnTo>
                      <a:pt x="9270" y="11666"/>
                    </a:lnTo>
                    <a:cubicBezTo>
                      <a:pt x="9171" y="11863"/>
                      <a:pt x="8974" y="11962"/>
                      <a:pt x="8875" y="12159"/>
                    </a:cubicBezTo>
                    <a:lnTo>
                      <a:pt x="8678" y="12356"/>
                    </a:lnTo>
                    <a:lnTo>
                      <a:pt x="8580" y="12455"/>
                    </a:lnTo>
                    <a:lnTo>
                      <a:pt x="8481" y="12553"/>
                    </a:lnTo>
                    <a:cubicBezTo>
                      <a:pt x="8382" y="12553"/>
                      <a:pt x="8382" y="12652"/>
                      <a:pt x="8382" y="12751"/>
                    </a:cubicBezTo>
                    <a:cubicBezTo>
                      <a:pt x="7236" y="12368"/>
                      <a:pt x="6089" y="12223"/>
                      <a:pt x="4942" y="12223"/>
                    </a:cubicBezTo>
                    <a:cubicBezTo>
                      <a:pt x="4610" y="12223"/>
                      <a:pt x="4277" y="12235"/>
                      <a:pt x="3945" y="12257"/>
                    </a:cubicBezTo>
                    <a:cubicBezTo>
                      <a:pt x="3945" y="10285"/>
                      <a:pt x="3255" y="8510"/>
                      <a:pt x="2170" y="7031"/>
                    </a:cubicBezTo>
                    <a:cubicBezTo>
                      <a:pt x="1874" y="6637"/>
                      <a:pt x="1282" y="6242"/>
                      <a:pt x="1381" y="5749"/>
                    </a:cubicBezTo>
                    <a:cubicBezTo>
                      <a:pt x="1479" y="5453"/>
                      <a:pt x="1578" y="5157"/>
                      <a:pt x="1775" y="4960"/>
                    </a:cubicBezTo>
                    <a:lnTo>
                      <a:pt x="2170" y="4171"/>
                    </a:lnTo>
                    <a:lnTo>
                      <a:pt x="3846" y="621"/>
                    </a:lnTo>
                    <a:cubicBezTo>
                      <a:pt x="4046" y="288"/>
                      <a:pt x="3706" y="0"/>
                      <a:pt x="340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8" name="Google Shape;1638;p62"/>
              <p:cNvSpPr/>
              <p:nvPr/>
            </p:nvSpPr>
            <p:spPr>
              <a:xfrm>
                <a:off x="3466850" y="3161625"/>
                <a:ext cx="242525" cy="35050"/>
              </a:xfrm>
              <a:custGeom>
                <a:rect b="b" l="l" r="r" t="t"/>
                <a:pathLst>
                  <a:path extrusionOk="0" h="1402" w="9701">
                    <a:moveTo>
                      <a:pt x="5966" y="1"/>
                    </a:moveTo>
                    <a:cubicBezTo>
                      <a:pt x="4135" y="1"/>
                      <a:pt x="2309" y="195"/>
                      <a:pt x="561" y="507"/>
                    </a:cubicBezTo>
                    <a:cubicBezTo>
                      <a:pt x="0" y="600"/>
                      <a:pt x="59" y="1402"/>
                      <a:pt x="487" y="1402"/>
                    </a:cubicBezTo>
                    <a:cubicBezTo>
                      <a:pt x="510" y="1402"/>
                      <a:pt x="535" y="1399"/>
                      <a:pt x="561" y="1394"/>
                    </a:cubicBezTo>
                    <a:cubicBezTo>
                      <a:pt x="2437" y="1059"/>
                      <a:pt x="4358" y="861"/>
                      <a:pt x="6295" y="861"/>
                    </a:cubicBezTo>
                    <a:cubicBezTo>
                      <a:pt x="7208" y="861"/>
                      <a:pt x="8125" y="905"/>
                      <a:pt x="9041" y="1000"/>
                    </a:cubicBezTo>
                    <a:cubicBezTo>
                      <a:pt x="9073" y="1005"/>
                      <a:pt x="9102" y="1007"/>
                      <a:pt x="9131" y="1007"/>
                    </a:cubicBezTo>
                    <a:cubicBezTo>
                      <a:pt x="9642" y="1007"/>
                      <a:pt x="9701" y="211"/>
                      <a:pt x="9140" y="211"/>
                    </a:cubicBezTo>
                    <a:cubicBezTo>
                      <a:pt x="8091" y="66"/>
                      <a:pt x="7028" y="1"/>
                      <a:pt x="596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9" name="Google Shape;1639;p62"/>
              <p:cNvSpPr/>
              <p:nvPr/>
            </p:nvSpPr>
            <p:spPr>
              <a:xfrm>
                <a:off x="3098750" y="2136400"/>
                <a:ext cx="110950" cy="123275"/>
              </a:xfrm>
              <a:custGeom>
                <a:rect b="b" l="l" r="r" t="t"/>
                <a:pathLst>
                  <a:path extrusionOk="0" h="4931" w="4438">
                    <a:moveTo>
                      <a:pt x="4043" y="0"/>
                    </a:moveTo>
                    <a:cubicBezTo>
                      <a:pt x="3747" y="0"/>
                      <a:pt x="3550" y="99"/>
                      <a:pt x="3550" y="395"/>
                    </a:cubicBezTo>
                    <a:cubicBezTo>
                      <a:pt x="3451" y="2170"/>
                      <a:pt x="2170" y="3649"/>
                      <a:pt x="395" y="4043"/>
                    </a:cubicBezTo>
                    <a:cubicBezTo>
                      <a:pt x="99" y="4142"/>
                      <a:pt x="0" y="4438"/>
                      <a:pt x="99" y="4635"/>
                    </a:cubicBezTo>
                    <a:cubicBezTo>
                      <a:pt x="197" y="4832"/>
                      <a:pt x="493" y="4931"/>
                      <a:pt x="690" y="4931"/>
                    </a:cubicBezTo>
                    <a:cubicBezTo>
                      <a:pt x="2761" y="4339"/>
                      <a:pt x="4240" y="2663"/>
                      <a:pt x="4339" y="493"/>
                    </a:cubicBezTo>
                    <a:cubicBezTo>
                      <a:pt x="4438" y="296"/>
                      <a:pt x="4240" y="99"/>
                      <a:pt x="404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0" name="Google Shape;1640;p62"/>
              <p:cNvSpPr/>
              <p:nvPr/>
            </p:nvSpPr>
            <p:spPr>
              <a:xfrm>
                <a:off x="3461125" y="1616125"/>
                <a:ext cx="37025" cy="463675"/>
              </a:xfrm>
              <a:custGeom>
                <a:rect b="b" l="l" r="r" t="t"/>
                <a:pathLst>
                  <a:path extrusionOk="0" h="18547" w="1481">
                    <a:moveTo>
                      <a:pt x="555" y="1"/>
                    </a:moveTo>
                    <a:cubicBezTo>
                      <a:pt x="290" y="1"/>
                      <a:pt x="1" y="177"/>
                      <a:pt x="1" y="497"/>
                    </a:cubicBezTo>
                    <a:lnTo>
                      <a:pt x="494" y="18149"/>
                    </a:lnTo>
                    <a:cubicBezTo>
                      <a:pt x="494" y="18420"/>
                      <a:pt x="701" y="18546"/>
                      <a:pt x="926" y="18546"/>
                    </a:cubicBezTo>
                    <a:cubicBezTo>
                      <a:pt x="1191" y="18546"/>
                      <a:pt x="1480" y="18370"/>
                      <a:pt x="1480" y="18050"/>
                    </a:cubicBezTo>
                    <a:lnTo>
                      <a:pt x="987" y="398"/>
                    </a:lnTo>
                    <a:cubicBezTo>
                      <a:pt x="987" y="127"/>
                      <a:pt x="780" y="1"/>
                      <a:pt x="55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1" name="Google Shape;1641;p62"/>
              <p:cNvSpPr/>
              <p:nvPr/>
            </p:nvSpPr>
            <p:spPr>
              <a:xfrm>
                <a:off x="3014625" y="1839350"/>
                <a:ext cx="165750" cy="249025"/>
              </a:xfrm>
              <a:custGeom>
                <a:rect b="b" l="l" r="r" t="t"/>
                <a:pathLst>
                  <a:path extrusionOk="0" h="9961" w="6630">
                    <a:moveTo>
                      <a:pt x="651" y="1"/>
                    </a:moveTo>
                    <a:cubicBezTo>
                      <a:pt x="334" y="1"/>
                      <a:pt x="0" y="419"/>
                      <a:pt x="210" y="838"/>
                    </a:cubicBezTo>
                    <a:lnTo>
                      <a:pt x="5633" y="9713"/>
                    </a:lnTo>
                    <a:cubicBezTo>
                      <a:pt x="5721" y="9889"/>
                      <a:pt x="5853" y="9960"/>
                      <a:pt x="5987" y="9960"/>
                    </a:cubicBezTo>
                    <a:cubicBezTo>
                      <a:pt x="6303" y="9960"/>
                      <a:pt x="6630" y="9566"/>
                      <a:pt x="6422" y="9220"/>
                    </a:cubicBezTo>
                    <a:lnTo>
                      <a:pt x="998" y="246"/>
                    </a:lnTo>
                    <a:cubicBezTo>
                      <a:pt x="912" y="73"/>
                      <a:pt x="783" y="1"/>
                      <a:pt x="65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2" name="Google Shape;1642;p62"/>
              <p:cNvSpPr/>
              <p:nvPr/>
            </p:nvSpPr>
            <p:spPr>
              <a:xfrm>
                <a:off x="2774675" y="2187375"/>
                <a:ext cx="194550" cy="102675"/>
              </a:xfrm>
              <a:custGeom>
                <a:rect b="b" l="l" r="r" t="t"/>
                <a:pathLst>
                  <a:path extrusionOk="0" h="4107" w="7782">
                    <a:moveTo>
                      <a:pt x="677" y="1"/>
                    </a:moveTo>
                    <a:cubicBezTo>
                      <a:pt x="265" y="1"/>
                      <a:pt x="0" y="656"/>
                      <a:pt x="439" y="919"/>
                    </a:cubicBezTo>
                    <a:lnTo>
                      <a:pt x="6849" y="4075"/>
                    </a:lnTo>
                    <a:cubicBezTo>
                      <a:pt x="6914" y="4096"/>
                      <a:pt x="6976" y="4106"/>
                      <a:pt x="7035" y="4106"/>
                    </a:cubicBezTo>
                    <a:cubicBezTo>
                      <a:pt x="7516" y="4106"/>
                      <a:pt x="7782" y="3451"/>
                      <a:pt x="7342" y="3187"/>
                    </a:cubicBezTo>
                    <a:lnTo>
                      <a:pt x="834" y="32"/>
                    </a:lnTo>
                    <a:cubicBezTo>
                      <a:pt x="780" y="10"/>
                      <a:pt x="728" y="1"/>
                      <a:pt x="67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3" name="Google Shape;1643;p62"/>
              <p:cNvSpPr/>
              <p:nvPr/>
            </p:nvSpPr>
            <p:spPr>
              <a:xfrm>
                <a:off x="2753600" y="2491400"/>
                <a:ext cx="130675" cy="37000"/>
              </a:xfrm>
              <a:custGeom>
                <a:rect b="b" l="l" r="r" t="t"/>
                <a:pathLst>
                  <a:path extrusionOk="0" h="1480" w="5227">
                    <a:moveTo>
                      <a:pt x="592" y="0"/>
                    </a:moveTo>
                    <a:cubicBezTo>
                      <a:pt x="296" y="0"/>
                      <a:pt x="99" y="99"/>
                      <a:pt x="0" y="395"/>
                    </a:cubicBezTo>
                    <a:cubicBezTo>
                      <a:pt x="0" y="690"/>
                      <a:pt x="99" y="888"/>
                      <a:pt x="395" y="986"/>
                    </a:cubicBezTo>
                    <a:lnTo>
                      <a:pt x="4635" y="1479"/>
                    </a:lnTo>
                    <a:cubicBezTo>
                      <a:pt x="4931" y="1479"/>
                      <a:pt x="5128" y="1282"/>
                      <a:pt x="5227" y="1085"/>
                    </a:cubicBezTo>
                    <a:cubicBezTo>
                      <a:pt x="5227" y="789"/>
                      <a:pt x="5128" y="592"/>
                      <a:pt x="4832" y="493"/>
                    </a:cubicBezTo>
                    <a:lnTo>
                      <a:pt x="59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4" name="Google Shape;1644;p62"/>
              <p:cNvSpPr/>
              <p:nvPr/>
            </p:nvSpPr>
            <p:spPr>
              <a:xfrm>
                <a:off x="3751175" y="1796250"/>
                <a:ext cx="131450" cy="280350"/>
              </a:xfrm>
              <a:custGeom>
                <a:rect b="b" l="l" r="r" t="t"/>
                <a:pathLst>
                  <a:path extrusionOk="0" h="11214" w="5258">
                    <a:moveTo>
                      <a:pt x="4627" y="1"/>
                    </a:moveTo>
                    <a:cubicBezTo>
                      <a:pt x="4455" y="1"/>
                      <a:pt x="4280" y="87"/>
                      <a:pt x="4177" y="293"/>
                    </a:cubicBezTo>
                    <a:lnTo>
                      <a:pt x="134" y="10549"/>
                    </a:lnTo>
                    <a:cubicBezTo>
                      <a:pt x="1" y="10882"/>
                      <a:pt x="361" y="11214"/>
                      <a:pt x="670" y="11214"/>
                    </a:cubicBezTo>
                    <a:cubicBezTo>
                      <a:pt x="819" y="11214"/>
                      <a:pt x="957" y="11136"/>
                      <a:pt x="1021" y="10944"/>
                    </a:cubicBezTo>
                    <a:lnTo>
                      <a:pt x="5064" y="688"/>
                    </a:lnTo>
                    <a:cubicBezTo>
                      <a:pt x="5257" y="303"/>
                      <a:pt x="4948" y="1"/>
                      <a:pt x="462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5" name="Google Shape;1645;p62"/>
              <p:cNvSpPr/>
              <p:nvPr/>
            </p:nvSpPr>
            <p:spPr>
              <a:xfrm>
                <a:off x="3934475" y="2025225"/>
                <a:ext cx="180000" cy="163175"/>
              </a:xfrm>
              <a:custGeom>
                <a:rect b="b" l="l" r="r" t="t"/>
                <a:pathLst>
                  <a:path extrusionOk="0" h="6527" w="7200">
                    <a:moveTo>
                      <a:pt x="6668" y="1"/>
                    </a:moveTo>
                    <a:cubicBezTo>
                      <a:pt x="6575" y="1"/>
                      <a:pt x="6485" y="33"/>
                      <a:pt x="6410" y="108"/>
                    </a:cubicBezTo>
                    <a:lnTo>
                      <a:pt x="296" y="5630"/>
                    </a:lnTo>
                    <a:cubicBezTo>
                      <a:pt x="99" y="5828"/>
                      <a:pt x="0" y="6123"/>
                      <a:pt x="198" y="6321"/>
                    </a:cubicBezTo>
                    <a:cubicBezTo>
                      <a:pt x="259" y="6443"/>
                      <a:pt x="395" y="6527"/>
                      <a:pt x="537" y="6527"/>
                    </a:cubicBezTo>
                    <a:cubicBezTo>
                      <a:pt x="624" y="6527"/>
                      <a:pt x="714" y="6495"/>
                      <a:pt x="789" y="6419"/>
                    </a:cubicBezTo>
                    <a:lnTo>
                      <a:pt x="7002" y="897"/>
                    </a:lnTo>
                    <a:cubicBezTo>
                      <a:pt x="7199" y="700"/>
                      <a:pt x="7199" y="404"/>
                      <a:pt x="7100" y="207"/>
                    </a:cubicBezTo>
                    <a:cubicBezTo>
                      <a:pt x="6979" y="85"/>
                      <a:pt x="6819" y="1"/>
                      <a:pt x="6668"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6" name="Google Shape;1646;p62"/>
              <p:cNvSpPr/>
              <p:nvPr/>
            </p:nvSpPr>
            <p:spPr>
              <a:xfrm>
                <a:off x="4005975" y="2350875"/>
                <a:ext cx="184900" cy="56725"/>
              </a:xfrm>
              <a:custGeom>
                <a:rect b="b" l="l" r="r" t="t"/>
                <a:pathLst>
                  <a:path extrusionOk="0" h="2269" w="7396">
                    <a:moveTo>
                      <a:pt x="6804" y="0"/>
                    </a:moveTo>
                    <a:lnTo>
                      <a:pt x="493" y="1282"/>
                    </a:lnTo>
                    <a:cubicBezTo>
                      <a:pt x="197" y="1282"/>
                      <a:pt x="0" y="1479"/>
                      <a:pt x="99" y="1775"/>
                    </a:cubicBezTo>
                    <a:cubicBezTo>
                      <a:pt x="99" y="2071"/>
                      <a:pt x="296" y="2268"/>
                      <a:pt x="592" y="2268"/>
                    </a:cubicBezTo>
                    <a:lnTo>
                      <a:pt x="6903" y="986"/>
                    </a:lnTo>
                    <a:cubicBezTo>
                      <a:pt x="7199" y="986"/>
                      <a:pt x="7396" y="691"/>
                      <a:pt x="7396" y="493"/>
                    </a:cubicBezTo>
                    <a:cubicBezTo>
                      <a:pt x="7297" y="198"/>
                      <a:pt x="7100" y="0"/>
                      <a:pt x="680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7" name="Google Shape;1647;p62"/>
              <p:cNvSpPr/>
              <p:nvPr/>
            </p:nvSpPr>
            <p:spPr>
              <a:xfrm>
                <a:off x="3076550" y="3336975"/>
                <a:ext cx="855475" cy="2115250"/>
              </a:xfrm>
              <a:custGeom>
                <a:rect b="b" l="l" r="r" t="t"/>
                <a:pathLst>
                  <a:path extrusionOk="0" h="84610" w="34219">
                    <a:moveTo>
                      <a:pt x="9270" y="1"/>
                    </a:moveTo>
                    <a:lnTo>
                      <a:pt x="1" y="84610"/>
                    </a:lnTo>
                    <a:lnTo>
                      <a:pt x="34219" y="84610"/>
                    </a:lnTo>
                    <a:lnTo>
                      <a:pt x="33233"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8" name="Google Shape;1648;p62"/>
              <p:cNvSpPr/>
              <p:nvPr/>
            </p:nvSpPr>
            <p:spPr>
              <a:xfrm>
                <a:off x="3300900" y="3435600"/>
                <a:ext cx="584300" cy="2006225"/>
              </a:xfrm>
              <a:custGeom>
                <a:rect b="b" l="l" r="r" t="t"/>
                <a:pathLst>
                  <a:path extrusionOk="0" h="80249" w="23372">
                    <a:moveTo>
                      <a:pt x="22582" y="0"/>
                    </a:moveTo>
                    <a:lnTo>
                      <a:pt x="5621" y="99"/>
                    </a:lnTo>
                    <a:lnTo>
                      <a:pt x="691" y="99"/>
                    </a:lnTo>
                    <a:cubicBezTo>
                      <a:pt x="0" y="99"/>
                      <a:pt x="99" y="1085"/>
                      <a:pt x="691" y="1085"/>
                    </a:cubicBezTo>
                    <a:lnTo>
                      <a:pt x="17750" y="888"/>
                    </a:lnTo>
                    <a:lnTo>
                      <a:pt x="20807" y="888"/>
                    </a:lnTo>
                    <a:cubicBezTo>
                      <a:pt x="20807" y="987"/>
                      <a:pt x="20807" y="987"/>
                      <a:pt x="20807" y="1085"/>
                    </a:cubicBezTo>
                    <a:cubicBezTo>
                      <a:pt x="20807" y="11341"/>
                      <a:pt x="20906" y="21596"/>
                      <a:pt x="20906" y="31852"/>
                    </a:cubicBezTo>
                    <a:lnTo>
                      <a:pt x="21004" y="62520"/>
                    </a:lnTo>
                    <a:lnTo>
                      <a:pt x="21004" y="79777"/>
                    </a:lnTo>
                    <a:cubicBezTo>
                      <a:pt x="21004" y="80098"/>
                      <a:pt x="21217" y="80248"/>
                      <a:pt x="21445" y="80248"/>
                    </a:cubicBezTo>
                    <a:cubicBezTo>
                      <a:pt x="21708" y="80248"/>
                      <a:pt x="21991" y="80048"/>
                      <a:pt x="21991" y="79679"/>
                    </a:cubicBezTo>
                    <a:cubicBezTo>
                      <a:pt x="21991" y="69423"/>
                      <a:pt x="21892" y="59168"/>
                      <a:pt x="21892" y="48912"/>
                    </a:cubicBezTo>
                    <a:cubicBezTo>
                      <a:pt x="21793" y="38656"/>
                      <a:pt x="21793" y="28401"/>
                      <a:pt x="21793" y="18244"/>
                    </a:cubicBezTo>
                    <a:lnTo>
                      <a:pt x="21793" y="987"/>
                    </a:lnTo>
                    <a:lnTo>
                      <a:pt x="22681" y="987"/>
                    </a:lnTo>
                    <a:cubicBezTo>
                      <a:pt x="23371" y="888"/>
                      <a:pt x="23273" y="0"/>
                      <a:pt x="2258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9" name="Google Shape;1649;p62"/>
              <p:cNvSpPr/>
              <p:nvPr/>
            </p:nvSpPr>
            <p:spPr>
              <a:xfrm>
                <a:off x="1895675" y="2806750"/>
                <a:ext cx="1092150" cy="2645475"/>
              </a:xfrm>
              <a:custGeom>
                <a:rect b="b" l="l" r="r" t="t"/>
                <a:pathLst>
                  <a:path extrusionOk="0" h="105819" w="43686">
                    <a:moveTo>
                      <a:pt x="35022" y="0"/>
                    </a:moveTo>
                    <a:cubicBezTo>
                      <a:pt x="32986" y="0"/>
                      <a:pt x="32148" y="3164"/>
                      <a:pt x="32148" y="3164"/>
                    </a:cubicBezTo>
                    <a:cubicBezTo>
                      <a:pt x="31408" y="2629"/>
                      <a:pt x="30547" y="2369"/>
                      <a:pt x="29688" y="2369"/>
                    </a:cubicBezTo>
                    <a:cubicBezTo>
                      <a:pt x="28488" y="2369"/>
                      <a:pt x="27291" y="2877"/>
                      <a:pt x="26429" y="3854"/>
                    </a:cubicBezTo>
                    <a:cubicBezTo>
                      <a:pt x="25232" y="2405"/>
                      <a:pt x="24095" y="1912"/>
                      <a:pt x="23102" y="1912"/>
                    </a:cubicBezTo>
                    <a:cubicBezTo>
                      <a:pt x="20987" y="1912"/>
                      <a:pt x="19526" y="4150"/>
                      <a:pt x="19526" y="4150"/>
                    </a:cubicBezTo>
                    <a:cubicBezTo>
                      <a:pt x="18464" y="3200"/>
                      <a:pt x="17505" y="2860"/>
                      <a:pt x="16676" y="2860"/>
                    </a:cubicBezTo>
                    <a:cubicBezTo>
                      <a:pt x="14579" y="2860"/>
                      <a:pt x="13313" y="5038"/>
                      <a:pt x="13313" y="5038"/>
                    </a:cubicBezTo>
                    <a:cubicBezTo>
                      <a:pt x="12536" y="4437"/>
                      <a:pt x="11762" y="4178"/>
                      <a:pt x="11009" y="4178"/>
                    </a:cubicBezTo>
                    <a:cubicBezTo>
                      <a:pt x="7557" y="4178"/>
                      <a:pt x="4540" y="9618"/>
                      <a:pt x="3649" y="12532"/>
                    </a:cubicBezTo>
                    <a:cubicBezTo>
                      <a:pt x="2565" y="16082"/>
                      <a:pt x="7594" y="35706"/>
                      <a:pt x="7594" y="35706"/>
                    </a:cubicBezTo>
                    <a:lnTo>
                      <a:pt x="1" y="105819"/>
                    </a:lnTo>
                    <a:lnTo>
                      <a:pt x="31063" y="105819"/>
                    </a:lnTo>
                    <a:lnTo>
                      <a:pt x="27415" y="38073"/>
                    </a:lnTo>
                    <a:cubicBezTo>
                      <a:pt x="27415" y="38073"/>
                      <a:pt x="39938" y="25943"/>
                      <a:pt x="40629" y="24168"/>
                    </a:cubicBezTo>
                    <a:cubicBezTo>
                      <a:pt x="41418" y="22393"/>
                      <a:pt x="43686" y="9377"/>
                      <a:pt x="40629" y="6517"/>
                    </a:cubicBezTo>
                    <a:cubicBezTo>
                      <a:pt x="37670" y="3657"/>
                      <a:pt x="37374" y="304"/>
                      <a:pt x="35205" y="8"/>
                    </a:cubicBezTo>
                    <a:cubicBezTo>
                      <a:pt x="35143" y="3"/>
                      <a:pt x="35082" y="0"/>
                      <a:pt x="35022" y="0"/>
                    </a:cubicBezTo>
                    <a:close/>
                  </a:path>
                </a:pathLst>
              </a:custGeom>
              <a:solidFill>
                <a:srgbClr val="FFAC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0" name="Google Shape;1650;p62"/>
              <p:cNvSpPr/>
              <p:nvPr/>
            </p:nvSpPr>
            <p:spPr>
              <a:xfrm>
                <a:off x="2055925" y="2901700"/>
                <a:ext cx="680450" cy="446975"/>
              </a:xfrm>
              <a:custGeom>
                <a:rect b="b" l="l" r="r" t="t"/>
                <a:pathLst>
                  <a:path extrusionOk="0" h="17879" w="27218">
                    <a:moveTo>
                      <a:pt x="25320" y="0"/>
                    </a:moveTo>
                    <a:cubicBezTo>
                      <a:pt x="25169" y="0"/>
                      <a:pt x="25020" y="75"/>
                      <a:pt x="24949" y="254"/>
                    </a:cubicBezTo>
                    <a:cubicBezTo>
                      <a:pt x="24160" y="2719"/>
                      <a:pt x="24653" y="5480"/>
                      <a:pt x="26330" y="7551"/>
                    </a:cubicBezTo>
                    <a:cubicBezTo>
                      <a:pt x="25344" y="9030"/>
                      <a:pt x="24653" y="10706"/>
                      <a:pt x="24357" y="12481"/>
                    </a:cubicBezTo>
                    <a:lnTo>
                      <a:pt x="24160" y="12481"/>
                    </a:lnTo>
                    <a:cubicBezTo>
                      <a:pt x="22681" y="12481"/>
                      <a:pt x="21202" y="12481"/>
                      <a:pt x="19821" y="12679"/>
                    </a:cubicBezTo>
                    <a:cubicBezTo>
                      <a:pt x="18441" y="8833"/>
                      <a:pt x="18539" y="4691"/>
                      <a:pt x="20314" y="944"/>
                    </a:cubicBezTo>
                    <a:cubicBezTo>
                      <a:pt x="20381" y="610"/>
                      <a:pt x="20132" y="367"/>
                      <a:pt x="19872" y="367"/>
                    </a:cubicBezTo>
                    <a:cubicBezTo>
                      <a:pt x="19747" y="367"/>
                      <a:pt x="19621" y="422"/>
                      <a:pt x="19526" y="549"/>
                    </a:cubicBezTo>
                    <a:cubicBezTo>
                      <a:pt x="17849" y="4297"/>
                      <a:pt x="17553" y="8537"/>
                      <a:pt x="18835" y="12383"/>
                    </a:cubicBezTo>
                    <a:cubicBezTo>
                      <a:pt x="18312" y="12645"/>
                      <a:pt x="17774" y="12762"/>
                      <a:pt x="17244" y="12762"/>
                    </a:cubicBezTo>
                    <a:cubicBezTo>
                      <a:pt x="15378" y="12762"/>
                      <a:pt x="13610" y="11311"/>
                      <a:pt x="12919" y="9622"/>
                    </a:cubicBezTo>
                    <a:cubicBezTo>
                      <a:pt x="11735" y="6861"/>
                      <a:pt x="12524" y="3804"/>
                      <a:pt x="13313" y="1141"/>
                    </a:cubicBezTo>
                    <a:cubicBezTo>
                      <a:pt x="13431" y="847"/>
                      <a:pt x="13198" y="658"/>
                      <a:pt x="12948" y="658"/>
                    </a:cubicBezTo>
                    <a:cubicBezTo>
                      <a:pt x="12780" y="658"/>
                      <a:pt x="12604" y="745"/>
                      <a:pt x="12524" y="944"/>
                    </a:cubicBezTo>
                    <a:cubicBezTo>
                      <a:pt x="11538" y="4099"/>
                      <a:pt x="10848" y="7551"/>
                      <a:pt x="12425" y="10608"/>
                    </a:cubicBezTo>
                    <a:lnTo>
                      <a:pt x="12524" y="10706"/>
                    </a:lnTo>
                    <a:cubicBezTo>
                      <a:pt x="12130" y="11791"/>
                      <a:pt x="11144" y="12481"/>
                      <a:pt x="10059" y="12481"/>
                    </a:cubicBezTo>
                    <a:cubicBezTo>
                      <a:pt x="8777" y="12481"/>
                      <a:pt x="7791" y="11693"/>
                      <a:pt x="7396" y="10509"/>
                    </a:cubicBezTo>
                    <a:cubicBezTo>
                      <a:pt x="7002" y="9326"/>
                      <a:pt x="6805" y="8044"/>
                      <a:pt x="6706" y="6762"/>
                    </a:cubicBezTo>
                    <a:cubicBezTo>
                      <a:pt x="6607" y="5381"/>
                      <a:pt x="6706" y="3902"/>
                      <a:pt x="7002" y="2423"/>
                    </a:cubicBezTo>
                    <a:cubicBezTo>
                      <a:pt x="7002" y="2136"/>
                      <a:pt x="6768" y="1982"/>
                      <a:pt x="6553" y="1982"/>
                    </a:cubicBezTo>
                    <a:cubicBezTo>
                      <a:pt x="6398" y="1982"/>
                      <a:pt x="6254" y="2061"/>
                      <a:pt x="6213" y="2226"/>
                    </a:cubicBezTo>
                    <a:cubicBezTo>
                      <a:pt x="5917" y="4001"/>
                      <a:pt x="5819" y="5776"/>
                      <a:pt x="5917" y="7551"/>
                    </a:cubicBezTo>
                    <a:cubicBezTo>
                      <a:pt x="6016" y="8734"/>
                      <a:pt x="6213" y="9819"/>
                      <a:pt x="6607" y="10904"/>
                    </a:cubicBezTo>
                    <a:cubicBezTo>
                      <a:pt x="6318" y="11991"/>
                      <a:pt x="5388" y="12652"/>
                      <a:pt x="4407" y="12652"/>
                    </a:cubicBezTo>
                    <a:cubicBezTo>
                      <a:pt x="4054" y="12652"/>
                      <a:pt x="3693" y="12566"/>
                      <a:pt x="3353" y="12383"/>
                    </a:cubicBezTo>
                    <a:cubicBezTo>
                      <a:pt x="1775" y="11495"/>
                      <a:pt x="888" y="9917"/>
                      <a:pt x="888" y="8241"/>
                    </a:cubicBezTo>
                    <a:cubicBezTo>
                      <a:pt x="799" y="8019"/>
                      <a:pt x="610" y="7917"/>
                      <a:pt x="429" y="7917"/>
                    </a:cubicBezTo>
                    <a:cubicBezTo>
                      <a:pt x="209" y="7917"/>
                      <a:pt x="0" y="8069"/>
                      <a:pt x="0" y="8340"/>
                    </a:cubicBezTo>
                    <a:cubicBezTo>
                      <a:pt x="0" y="10411"/>
                      <a:pt x="1282" y="12383"/>
                      <a:pt x="3156" y="13270"/>
                    </a:cubicBezTo>
                    <a:cubicBezTo>
                      <a:pt x="3545" y="13387"/>
                      <a:pt x="3934" y="13442"/>
                      <a:pt x="4311" y="13442"/>
                    </a:cubicBezTo>
                    <a:cubicBezTo>
                      <a:pt x="4889" y="13442"/>
                      <a:pt x="5439" y="13312"/>
                      <a:pt x="5917" y="13073"/>
                    </a:cubicBezTo>
                    <a:cubicBezTo>
                      <a:pt x="6509" y="12777"/>
                      <a:pt x="6903" y="12284"/>
                      <a:pt x="7199" y="11791"/>
                    </a:cubicBezTo>
                    <a:cubicBezTo>
                      <a:pt x="7905" y="12779"/>
                      <a:pt x="8993" y="13274"/>
                      <a:pt x="10066" y="13274"/>
                    </a:cubicBezTo>
                    <a:cubicBezTo>
                      <a:pt x="11241" y="13274"/>
                      <a:pt x="12399" y="12681"/>
                      <a:pt x="13017" y="11495"/>
                    </a:cubicBezTo>
                    <a:cubicBezTo>
                      <a:pt x="13806" y="12383"/>
                      <a:pt x="14891" y="13073"/>
                      <a:pt x="16074" y="13369"/>
                    </a:cubicBezTo>
                    <a:cubicBezTo>
                      <a:pt x="12919" y="14158"/>
                      <a:pt x="10059" y="15440"/>
                      <a:pt x="7298" y="17116"/>
                    </a:cubicBezTo>
                    <a:cubicBezTo>
                      <a:pt x="6889" y="17362"/>
                      <a:pt x="7158" y="17879"/>
                      <a:pt x="7544" y="17879"/>
                    </a:cubicBezTo>
                    <a:cubicBezTo>
                      <a:pt x="7623" y="17879"/>
                      <a:pt x="7707" y="17857"/>
                      <a:pt x="7791" y="17806"/>
                    </a:cubicBezTo>
                    <a:cubicBezTo>
                      <a:pt x="12721" y="14749"/>
                      <a:pt x="18441" y="13172"/>
                      <a:pt x="24160" y="13172"/>
                    </a:cubicBezTo>
                    <a:cubicBezTo>
                      <a:pt x="24259" y="13172"/>
                      <a:pt x="24357" y="13172"/>
                      <a:pt x="24456" y="13073"/>
                    </a:cubicBezTo>
                    <a:cubicBezTo>
                      <a:pt x="24514" y="13131"/>
                      <a:pt x="24580" y="13155"/>
                      <a:pt x="24647" y="13155"/>
                    </a:cubicBezTo>
                    <a:cubicBezTo>
                      <a:pt x="24810" y="13155"/>
                      <a:pt x="24978" y="13015"/>
                      <a:pt x="25048" y="12876"/>
                    </a:cubicBezTo>
                    <a:cubicBezTo>
                      <a:pt x="25344" y="11101"/>
                      <a:pt x="26034" y="9424"/>
                      <a:pt x="27020" y="7945"/>
                    </a:cubicBezTo>
                    <a:cubicBezTo>
                      <a:pt x="27119" y="7847"/>
                      <a:pt x="27119" y="7748"/>
                      <a:pt x="27119" y="7551"/>
                    </a:cubicBezTo>
                    <a:cubicBezTo>
                      <a:pt x="27217" y="7452"/>
                      <a:pt x="27217" y="7255"/>
                      <a:pt x="27119" y="7156"/>
                    </a:cubicBezTo>
                    <a:cubicBezTo>
                      <a:pt x="25541" y="5381"/>
                      <a:pt x="24949" y="2916"/>
                      <a:pt x="25738" y="549"/>
                    </a:cubicBezTo>
                    <a:cubicBezTo>
                      <a:pt x="25864" y="235"/>
                      <a:pt x="25588" y="0"/>
                      <a:pt x="2532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1" name="Google Shape;1651;p62"/>
              <p:cNvSpPr/>
              <p:nvPr/>
            </p:nvSpPr>
            <p:spPr>
              <a:xfrm>
                <a:off x="2757250" y="2828800"/>
                <a:ext cx="109775" cy="126100"/>
              </a:xfrm>
              <a:custGeom>
                <a:rect b="b" l="l" r="r" t="t"/>
                <a:pathLst>
                  <a:path extrusionOk="0" h="5044" w="4391">
                    <a:moveTo>
                      <a:pt x="399" y="1"/>
                    </a:moveTo>
                    <a:cubicBezTo>
                      <a:pt x="191" y="1"/>
                      <a:pt x="0" y="151"/>
                      <a:pt x="52" y="408"/>
                    </a:cubicBezTo>
                    <a:cubicBezTo>
                      <a:pt x="150" y="1493"/>
                      <a:pt x="643" y="2578"/>
                      <a:pt x="1235" y="3367"/>
                    </a:cubicBezTo>
                    <a:cubicBezTo>
                      <a:pt x="1827" y="4353"/>
                      <a:pt x="2813" y="5043"/>
                      <a:pt x="3996" y="5043"/>
                    </a:cubicBezTo>
                    <a:cubicBezTo>
                      <a:pt x="4193" y="4945"/>
                      <a:pt x="4391" y="4747"/>
                      <a:pt x="4391" y="4550"/>
                    </a:cubicBezTo>
                    <a:cubicBezTo>
                      <a:pt x="4292" y="4353"/>
                      <a:pt x="4095" y="4156"/>
                      <a:pt x="3898" y="4156"/>
                    </a:cubicBezTo>
                    <a:cubicBezTo>
                      <a:pt x="3812" y="4175"/>
                      <a:pt x="3727" y="4184"/>
                      <a:pt x="3645" y="4184"/>
                    </a:cubicBezTo>
                    <a:cubicBezTo>
                      <a:pt x="2878" y="4184"/>
                      <a:pt x="2272" y="3408"/>
                      <a:pt x="1827" y="2874"/>
                    </a:cubicBezTo>
                    <a:cubicBezTo>
                      <a:pt x="1334" y="2085"/>
                      <a:pt x="939" y="1296"/>
                      <a:pt x="841" y="408"/>
                    </a:cubicBezTo>
                    <a:cubicBezTo>
                      <a:pt x="794" y="126"/>
                      <a:pt x="589" y="1"/>
                      <a:pt x="39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2" name="Google Shape;1652;p62"/>
              <p:cNvSpPr/>
              <p:nvPr/>
            </p:nvSpPr>
            <p:spPr>
              <a:xfrm>
                <a:off x="2229850" y="3659475"/>
                <a:ext cx="247675" cy="43175"/>
              </a:xfrm>
              <a:custGeom>
                <a:rect b="b" l="l" r="r" t="t"/>
                <a:pathLst>
                  <a:path extrusionOk="0" h="1727" w="9907">
                    <a:moveTo>
                      <a:pt x="8107" y="1"/>
                    </a:moveTo>
                    <a:cubicBezTo>
                      <a:pt x="5519" y="1"/>
                      <a:pt x="2942" y="303"/>
                      <a:pt x="439" y="907"/>
                    </a:cubicBezTo>
                    <a:cubicBezTo>
                      <a:pt x="0" y="1082"/>
                      <a:pt x="187" y="1727"/>
                      <a:pt x="581" y="1727"/>
                    </a:cubicBezTo>
                    <a:cubicBezTo>
                      <a:pt x="629" y="1727"/>
                      <a:pt x="681" y="1717"/>
                      <a:pt x="735" y="1696"/>
                    </a:cubicBezTo>
                    <a:cubicBezTo>
                      <a:pt x="3237" y="1092"/>
                      <a:pt x="5740" y="790"/>
                      <a:pt x="8308" y="790"/>
                    </a:cubicBezTo>
                    <a:cubicBezTo>
                      <a:pt x="8675" y="790"/>
                      <a:pt x="9043" y="796"/>
                      <a:pt x="9413" y="808"/>
                    </a:cubicBezTo>
                    <a:cubicBezTo>
                      <a:pt x="9906" y="808"/>
                      <a:pt x="9807" y="19"/>
                      <a:pt x="9216" y="19"/>
                    </a:cubicBezTo>
                    <a:cubicBezTo>
                      <a:pt x="8846" y="7"/>
                      <a:pt x="8476" y="1"/>
                      <a:pt x="810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3" name="Google Shape;1653;p62"/>
              <p:cNvSpPr/>
              <p:nvPr/>
            </p:nvSpPr>
            <p:spPr>
              <a:xfrm>
                <a:off x="1963175" y="2626325"/>
                <a:ext cx="106700" cy="236175"/>
              </a:xfrm>
              <a:custGeom>
                <a:rect b="b" l="l" r="r" t="t"/>
                <a:pathLst>
                  <a:path extrusionOk="0" h="9447" w="4268">
                    <a:moveTo>
                      <a:pt x="504" y="0"/>
                    </a:moveTo>
                    <a:cubicBezTo>
                      <a:pt x="241" y="0"/>
                      <a:pt x="1" y="253"/>
                      <a:pt x="62" y="618"/>
                    </a:cubicBezTo>
                    <a:lnTo>
                      <a:pt x="3316" y="9198"/>
                    </a:lnTo>
                    <a:cubicBezTo>
                      <a:pt x="3420" y="9371"/>
                      <a:pt x="3572" y="9447"/>
                      <a:pt x="3722" y="9447"/>
                    </a:cubicBezTo>
                    <a:cubicBezTo>
                      <a:pt x="3999" y="9447"/>
                      <a:pt x="4268" y="9187"/>
                      <a:pt x="4204" y="8803"/>
                    </a:cubicBezTo>
                    <a:lnTo>
                      <a:pt x="949" y="323"/>
                    </a:lnTo>
                    <a:cubicBezTo>
                      <a:pt x="836" y="97"/>
                      <a:pt x="666" y="0"/>
                      <a:pt x="50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4" name="Google Shape;1654;p62"/>
              <p:cNvSpPr/>
              <p:nvPr/>
            </p:nvSpPr>
            <p:spPr>
              <a:xfrm>
                <a:off x="1708200" y="2787000"/>
                <a:ext cx="251275" cy="186625"/>
              </a:xfrm>
              <a:custGeom>
                <a:rect b="b" l="l" r="r" t="t"/>
                <a:pathLst>
                  <a:path extrusionOk="0" h="7465" w="10051">
                    <a:moveTo>
                      <a:pt x="759" y="1"/>
                    </a:moveTo>
                    <a:cubicBezTo>
                      <a:pt x="312" y="1"/>
                      <a:pt x="1" y="578"/>
                      <a:pt x="400" y="897"/>
                    </a:cubicBezTo>
                    <a:lnTo>
                      <a:pt x="9077" y="7307"/>
                    </a:lnTo>
                    <a:cubicBezTo>
                      <a:pt x="9189" y="7418"/>
                      <a:pt x="9305" y="7464"/>
                      <a:pt x="9413" y="7464"/>
                    </a:cubicBezTo>
                    <a:cubicBezTo>
                      <a:pt x="9782" y="7464"/>
                      <a:pt x="10051" y="6922"/>
                      <a:pt x="9669" y="6617"/>
                    </a:cubicBezTo>
                    <a:lnTo>
                      <a:pt x="1090" y="108"/>
                    </a:lnTo>
                    <a:cubicBezTo>
                      <a:pt x="977" y="33"/>
                      <a:pt x="864" y="1"/>
                      <a:pt x="759"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5" name="Google Shape;1655;p62"/>
              <p:cNvSpPr/>
              <p:nvPr/>
            </p:nvSpPr>
            <p:spPr>
              <a:xfrm>
                <a:off x="1789675" y="3078125"/>
                <a:ext cx="167650" cy="34550"/>
              </a:xfrm>
              <a:custGeom>
                <a:rect b="b" l="l" r="r" t="t"/>
                <a:pathLst>
                  <a:path extrusionOk="0" h="1382" w="6706">
                    <a:moveTo>
                      <a:pt x="592" y="1"/>
                    </a:moveTo>
                    <a:cubicBezTo>
                      <a:pt x="395" y="1"/>
                      <a:pt x="99" y="198"/>
                      <a:pt x="99" y="395"/>
                    </a:cubicBezTo>
                    <a:cubicBezTo>
                      <a:pt x="0" y="691"/>
                      <a:pt x="198" y="987"/>
                      <a:pt x="493" y="987"/>
                    </a:cubicBezTo>
                    <a:lnTo>
                      <a:pt x="6114" y="1381"/>
                    </a:lnTo>
                    <a:cubicBezTo>
                      <a:pt x="6312" y="1381"/>
                      <a:pt x="6607" y="1283"/>
                      <a:pt x="6607" y="987"/>
                    </a:cubicBezTo>
                    <a:cubicBezTo>
                      <a:pt x="6706" y="691"/>
                      <a:pt x="6509" y="494"/>
                      <a:pt x="6213" y="395"/>
                    </a:cubicBezTo>
                    <a:lnTo>
                      <a:pt x="592"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6" name="Google Shape;1656;p62"/>
              <p:cNvSpPr/>
              <p:nvPr/>
            </p:nvSpPr>
            <p:spPr>
              <a:xfrm>
                <a:off x="1895675" y="3780750"/>
                <a:ext cx="776600" cy="1671475"/>
              </a:xfrm>
              <a:custGeom>
                <a:rect b="b" l="l" r="r" t="t"/>
                <a:pathLst>
                  <a:path extrusionOk="0" h="66859" w="31064">
                    <a:moveTo>
                      <a:pt x="5819" y="0"/>
                    </a:moveTo>
                    <a:lnTo>
                      <a:pt x="4931" y="9368"/>
                    </a:lnTo>
                    <a:lnTo>
                      <a:pt x="4931" y="10354"/>
                    </a:lnTo>
                    <a:lnTo>
                      <a:pt x="1" y="66859"/>
                    </a:lnTo>
                    <a:lnTo>
                      <a:pt x="31063" y="66859"/>
                    </a:lnTo>
                    <a:lnTo>
                      <a:pt x="29486" y="9171"/>
                    </a:lnTo>
                    <a:lnTo>
                      <a:pt x="29486" y="8185"/>
                    </a:lnTo>
                    <a:lnTo>
                      <a:pt x="29288" y="1972"/>
                    </a:lnTo>
                    <a:lnTo>
                      <a:pt x="5819"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7" name="Google Shape;1657;p62"/>
              <p:cNvSpPr/>
              <p:nvPr/>
            </p:nvSpPr>
            <p:spPr>
              <a:xfrm>
                <a:off x="2018950" y="3985350"/>
                <a:ext cx="613875" cy="63775"/>
              </a:xfrm>
              <a:custGeom>
                <a:rect b="b" l="l" r="r" t="t"/>
                <a:pathLst>
                  <a:path extrusionOk="0" h="2551" w="24555">
                    <a:moveTo>
                      <a:pt x="24555" y="1"/>
                    </a:moveTo>
                    <a:cubicBezTo>
                      <a:pt x="19155" y="1018"/>
                      <a:pt x="13693" y="1601"/>
                      <a:pt x="8218" y="1601"/>
                    </a:cubicBezTo>
                    <a:cubicBezTo>
                      <a:pt x="6794" y="1601"/>
                      <a:pt x="5369" y="1561"/>
                      <a:pt x="3945" y="1480"/>
                    </a:cubicBezTo>
                    <a:cubicBezTo>
                      <a:pt x="2663" y="1381"/>
                      <a:pt x="1381" y="1283"/>
                      <a:pt x="0" y="1184"/>
                    </a:cubicBezTo>
                    <a:lnTo>
                      <a:pt x="0" y="2170"/>
                    </a:lnTo>
                    <a:cubicBezTo>
                      <a:pt x="2747" y="2424"/>
                      <a:pt x="5512" y="2551"/>
                      <a:pt x="8280" y="2551"/>
                    </a:cubicBezTo>
                    <a:cubicBezTo>
                      <a:pt x="11971" y="2551"/>
                      <a:pt x="15665" y="2325"/>
                      <a:pt x="19328" y="1875"/>
                    </a:cubicBezTo>
                    <a:cubicBezTo>
                      <a:pt x="21103" y="1579"/>
                      <a:pt x="22878" y="1283"/>
                      <a:pt x="24555" y="987"/>
                    </a:cubicBezTo>
                    <a:lnTo>
                      <a:pt x="2455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8" name="Google Shape;1658;p62"/>
              <p:cNvSpPr/>
              <p:nvPr/>
            </p:nvSpPr>
            <p:spPr>
              <a:xfrm>
                <a:off x="2497200" y="3864550"/>
                <a:ext cx="83850" cy="79775"/>
              </a:xfrm>
              <a:custGeom>
                <a:rect b="b" l="l" r="r" t="t"/>
                <a:pathLst>
                  <a:path extrusionOk="0" h="3191" w="3354">
                    <a:moveTo>
                      <a:pt x="1480" y="1"/>
                    </a:moveTo>
                    <a:cubicBezTo>
                      <a:pt x="1086" y="1"/>
                      <a:pt x="691" y="198"/>
                      <a:pt x="395" y="494"/>
                    </a:cubicBezTo>
                    <a:lnTo>
                      <a:pt x="395" y="593"/>
                    </a:lnTo>
                    <a:cubicBezTo>
                      <a:pt x="297" y="691"/>
                      <a:pt x="198" y="790"/>
                      <a:pt x="198" y="888"/>
                    </a:cubicBezTo>
                    <a:cubicBezTo>
                      <a:pt x="100" y="888"/>
                      <a:pt x="100" y="987"/>
                      <a:pt x="100" y="1086"/>
                    </a:cubicBezTo>
                    <a:cubicBezTo>
                      <a:pt x="100" y="1184"/>
                      <a:pt x="1" y="1283"/>
                      <a:pt x="1" y="1381"/>
                    </a:cubicBezTo>
                    <a:cubicBezTo>
                      <a:pt x="1" y="1677"/>
                      <a:pt x="1" y="1973"/>
                      <a:pt x="198" y="2269"/>
                    </a:cubicBezTo>
                    <a:cubicBezTo>
                      <a:pt x="198" y="2368"/>
                      <a:pt x="198" y="2368"/>
                      <a:pt x="297" y="2466"/>
                    </a:cubicBezTo>
                    <a:cubicBezTo>
                      <a:pt x="573" y="2949"/>
                      <a:pt x="1042" y="3191"/>
                      <a:pt x="1536" y="3191"/>
                    </a:cubicBezTo>
                    <a:cubicBezTo>
                      <a:pt x="1747" y="3191"/>
                      <a:pt x="1963" y="3147"/>
                      <a:pt x="2170" y="3058"/>
                    </a:cubicBezTo>
                    <a:cubicBezTo>
                      <a:pt x="2959" y="2663"/>
                      <a:pt x="3354" y="1875"/>
                      <a:pt x="3156" y="1086"/>
                    </a:cubicBezTo>
                    <a:cubicBezTo>
                      <a:pt x="2861" y="494"/>
                      <a:pt x="2170" y="1"/>
                      <a:pt x="148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pic>
        <p:nvPicPr>
          <p:cNvPr descr="A logo with colorful circles&#10;&#10;Description automatically generated" id="1659" name="Google Shape;1659;p62"/>
          <p:cNvPicPr preferRelativeResize="0"/>
          <p:nvPr/>
        </p:nvPicPr>
        <p:blipFill rotWithShape="1">
          <a:blip r:embed="rId3">
            <a:alphaModFix/>
          </a:blip>
          <a:srcRect b="0" l="0" r="0" t="0"/>
          <a:stretch/>
        </p:blipFill>
        <p:spPr>
          <a:xfrm>
            <a:off x="16730" y="4631575"/>
            <a:ext cx="1161512" cy="428100"/>
          </a:xfrm>
          <a:prstGeom prst="rect">
            <a:avLst/>
          </a:prstGeom>
          <a:noFill/>
          <a:ln>
            <a:noFill/>
          </a:ln>
        </p:spPr>
      </p:pic>
      <p:pic>
        <p:nvPicPr>
          <p:cNvPr descr="A white rectangular sign with colorful logo&#10;&#10;Description automatically generated" id="1660" name="Google Shape;1660;p62"/>
          <p:cNvPicPr preferRelativeResize="0"/>
          <p:nvPr/>
        </p:nvPicPr>
        <p:blipFill rotWithShape="1">
          <a:blip r:embed="rId4">
            <a:alphaModFix/>
          </a:blip>
          <a:srcRect b="0" l="0" r="0" t="0"/>
          <a:stretch/>
        </p:blipFill>
        <p:spPr>
          <a:xfrm>
            <a:off x="999582" y="3576524"/>
            <a:ext cx="2538201" cy="2538201"/>
          </a:xfrm>
          <a:prstGeom prst="rect">
            <a:avLst/>
          </a:prstGeom>
          <a:noFill/>
          <a:ln>
            <a:noFill/>
          </a:ln>
        </p:spPr>
      </p:pic>
      <p:pic>
        <p:nvPicPr>
          <p:cNvPr descr="A blue text on a white background&#10;&#10;Description automatically generated" id="1661" name="Google Shape;1661;p62"/>
          <p:cNvPicPr preferRelativeResize="0"/>
          <p:nvPr/>
        </p:nvPicPr>
        <p:blipFill rotWithShape="1">
          <a:blip r:embed="rId5">
            <a:alphaModFix/>
          </a:blip>
          <a:srcRect b="0" l="0" r="0" t="0"/>
          <a:stretch/>
        </p:blipFill>
        <p:spPr>
          <a:xfrm>
            <a:off x="3274039" y="4690680"/>
            <a:ext cx="1778971" cy="37944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1"/>
          <p:cNvSpPr txBox="1"/>
          <p:nvPr>
            <p:ph type="title"/>
          </p:nvPr>
        </p:nvSpPr>
        <p:spPr>
          <a:xfrm>
            <a:off x="311700" y="275676"/>
            <a:ext cx="8520600" cy="5727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FFFFFF"/>
              </a:buClr>
              <a:buSzPts val="4400"/>
              <a:buFont typeface="Candara"/>
              <a:buNone/>
            </a:pPr>
            <a:r>
              <a:rPr lang="en"/>
              <a:t>Disclaimer!</a:t>
            </a:r>
            <a:endParaRPr/>
          </a:p>
        </p:txBody>
      </p:sp>
      <p:sp>
        <p:nvSpPr>
          <p:cNvPr id="326" name="Google Shape;326;p41"/>
          <p:cNvSpPr txBox="1"/>
          <p:nvPr>
            <p:ph idx="1" type="body"/>
          </p:nvPr>
        </p:nvSpPr>
        <p:spPr>
          <a:xfrm>
            <a:off x="899592" y="1101436"/>
            <a:ext cx="5334709" cy="3893128"/>
          </a:xfrm>
          <a:prstGeom prst="rect">
            <a:avLst/>
          </a:prstGeom>
          <a:noFill/>
          <a:ln>
            <a:noFill/>
          </a:ln>
        </p:spPr>
        <p:txBody>
          <a:bodyPr anchorCtr="0" anchor="t" bIns="45700" lIns="91425" spcFirstLastPara="1" rIns="91425" wrap="square" tIns="45700">
            <a:normAutofit/>
          </a:bodyPr>
          <a:lstStyle/>
          <a:p>
            <a:pPr indent="-285750" lvl="0" marL="285750" rtl="0" algn="l">
              <a:lnSpc>
                <a:spcPct val="115000"/>
              </a:lnSpc>
              <a:spcBef>
                <a:spcPts val="0"/>
              </a:spcBef>
              <a:spcAft>
                <a:spcPts val="0"/>
              </a:spcAft>
              <a:buSzPts val="1600"/>
              <a:buFont typeface="Noto Sans Symbols"/>
              <a:buChar char="❖"/>
            </a:pPr>
            <a:r>
              <a:rPr lang="en" sz="1600">
                <a:solidFill>
                  <a:srgbClr val="000000"/>
                </a:solidFill>
                <a:latin typeface="Arial"/>
                <a:ea typeface="Arial"/>
                <a:cs typeface="Arial"/>
                <a:sym typeface="Arial"/>
              </a:rPr>
              <a:t>We cannot provide individual legal advice during this presentation. </a:t>
            </a:r>
            <a:endParaRPr sz="1600"/>
          </a:p>
          <a:p>
            <a:pPr indent="-285750" lvl="0" marL="285750" rtl="0" algn="l">
              <a:lnSpc>
                <a:spcPct val="115000"/>
              </a:lnSpc>
              <a:spcBef>
                <a:spcPts val="372"/>
              </a:spcBef>
              <a:spcAft>
                <a:spcPts val="0"/>
              </a:spcAft>
              <a:buSzPts val="1600"/>
              <a:buFont typeface="Noto Sans Symbols"/>
              <a:buChar char="❖"/>
            </a:pPr>
            <a:r>
              <a:rPr lang="en" sz="1600">
                <a:solidFill>
                  <a:srgbClr val="000000"/>
                </a:solidFill>
                <a:latin typeface="Arial"/>
                <a:ea typeface="Arial"/>
                <a:cs typeface="Arial"/>
                <a:sym typeface="Arial"/>
              </a:rPr>
              <a:t>This presentation should not be interpreted as legal advice as we are only providing information on employment laws in Ontario</a:t>
            </a:r>
            <a:endParaRPr sz="1600"/>
          </a:p>
          <a:p>
            <a:pPr indent="-285750" lvl="0" marL="285750" rtl="0" algn="l">
              <a:lnSpc>
                <a:spcPct val="115000"/>
              </a:lnSpc>
              <a:spcBef>
                <a:spcPts val="372"/>
              </a:spcBef>
              <a:spcAft>
                <a:spcPts val="0"/>
              </a:spcAft>
              <a:buSzPts val="1600"/>
              <a:buFont typeface="Noto Sans Symbols"/>
              <a:buChar char="❖"/>
            </a:pPr>
            <a:r>
              <a:rPr lang="en" sz="1600">
                <a:solidFill>
                  <a:srgbClr val="000000"/>
                </a:solidFill>
                <a:latin typeface="Arial"/>
                <a:ea typeface="Arial"/>
                <a:cs typeface="Arial"/>
                <a:sym typeface="Arial"/>
              </a:rPr>
              <a:t>If you have questions about an employment-related issue or other legal matters, please call your local community legal clinic.  For Hamilton residents, that is the </a:t>
            </a:r>
            <a:r>
              <a:rPr b="1" lang="en" sz="1600">
                <a:solidFill>
                  <a:srgbClr val="000000"/>
                </a:solidFill>
                <a:latin typeface="Arial"/>
                <a:ea typeface="Arial"/>
                <a:cs typeface="Arial"/>
                <a:sym typeface="Arial"/>
              </a:rPr>
              <a:t>Hamilton Community Legal Clinic,  905 527-4572</a:t>
            </a:r>
            <a:endParaRPr sz="1600"/>
          </a:p>
          <a:p>
            <a:pPr indent="-285750" lvl="0" marL="285750" rtl="0" algn="l">
              <a:lnSpc>
                <a:spcPct val="115000"/>
              </a:lnSpc>
              <a:spcBef>
                <a:spcPts val="372"/>
              </a:spcBef>
              <a:spcAft>
                <a:spcPts val="0"/>
              </a:spcAft>
              <a:buSzPts val="1600"/>
              <a:buFont typeface="Noto Sans Symbols"/>
              <a:buChar char="❖"/>
            </a:pPr>
            <a:r>
              <a:rPr lang="en" sz="1600">
                <a:solidFill>
                  <a:srgbClr val="000000"/>
                </a:solidFill>
                <a:latin typeface="Arial"/>
                <a:ea typeface="Arial"/>
                <a:cs typeface="Arial"/>
                <a:sym typeface="Arial"/>
              </a:rPr>
              <a:t>Thank you for your understanding.</a:t>
            </a:r>
            <a:endParaRPr sz="1600"/>
          </a:p>
          <a:p>
            <a:pPr indent="-156210" lvl="0" marL="274320" rtl="0" algn="l">
              <a:lnSpc>
                <a:spcPct val="115000"/>
              </a:lnSpc>
              <a:spcBef>
                <a:spcPts val="372"/>
              </a:spcBef>
              <a:spcAft>
                <a:spcPts val="0"/>
              </a:spcAft>
              <a:buSzPts val="1200"/>
              <a:buNone/>
            </a:pPr>
            <a:r>
              <a:t/>
            </a:r>
            <a:endParaRPr/>
          </a:p>
        </p:txBody>
      </p:sp>
      <p:grpSp>
        <p:nvGrpSpPr>
          <p:cNvPr id="327" name="Google Shape;327;p41"/>
          <p:cNvGrpSpPr/>
          <p:nvPr/>
        </p:nvGrpSpPr>
        <p:grpSpPr>
          <a:xfrm>
            <a:off x="6248400" y="1427020"/>
            <a:ext cx="2202921" cy="2040866"/>
            <a:chOff x="1425131" y="2174470"/>
            <a:chExt cx="400473" cy="366011"/>
          </a:xfrm>
        </p:grpSpPr>
        <p:sp>
          <p:nvSpPr>
            <p:cNvPr id="328" name="Google Shape;328;p41"/>
            <p:cNvSpPr/>
            <p:nvPr/>
          </p:nvSpPr>
          <p:spPr>
            <a:xfrm>
              <a:off x="1569631" y="2413304"/>
              <a:ext cx="43788" cy="121414"/>
            </a:xfrm>
            <a:custGeom>
              <a:rect b="b" l="l" r="r" t="t"/>
              <a:pathLst>
                <a:path extrusionOk="0" h="3502" w="1263">
                  <a:moveTo>
                    <a:pt x="0" y="0"/>
                  </a:moveTo>
                  <a:lnTo>
                    <a:pt x="0" y="3501"/>
                  </a:lnTo>
                  <a:lnTo>
                    <a:pt x="1262" y="3501"/>
                  </a:lnTo>
                  <a:lnTo>
                    <a:pt x="126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41"/>
            <p:cNvSpPr/>
            <p:nvPr/>
          </p:nvSpPr>
          <p:spPr>
            <a:xfrm>
              <a:off x="1590259" y="2413304"/>
              <a:ext cx="22327" cy="121414"/>
            </a:xfrm>
            <a:custGeom>
              <a:rect b="b" l="l" r="r" t="t"/>
              <a:pathLst>
                <a:path extrusionOk="0" h="3502" w="644">
                  <a:moveTo>
                    <a:pt x="0" y="0"/>
                  </a:moveTo>
                  <a:lnTo>
                    <a:pt x="0" y="3501"/>
                  </a:lnTo>
                  <a:lnTo>
                    <a:pt x="643" y="3501"/>
                  </a:lnTo>
                  <a:lnTo>
                    <a:pt x="643"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41"/>
            <p:cNvSpPr/>
            <p:nvPr/>
          </p:nvSpPr>
          <p:spPr>
            <a:xfrm>
              <a:off x="1465590" y="2180468"/>
              <a:ext cx="243591" cy="243591"/>
            </a:xfrm>
            <a:custGeom>
              <a:rect b="b" l="l" r="r" t="t"/>
              <a:pathLst>
                <a:path extrusionOk="0" h="7026" w="7026">
                  <a:moveTo>
                    <a:pt x="3525" y="1"/>
                  </a:moveTo>
                  <a:cubicBezTo>
                    <a:pt x="1572" y="1"/>
                    <a:pt x="0" y="1572"/>
                    <a:pt x="0" y="3501"/>
                  </a:cubicBezTo>
                  <a:cubicBezTo>
                    <a:pt x="0" y="5454"/>
                    <a:pt x="1572" y="7026"/>
                    <a:pt x="3525" y="7026"/>
                  </a:cubicBezTo>
                  <a:cubicBezTo>
                    <a:pt x="5454" y="7026"/>
                    <a:pt x="7026" y="5454"/>
                    <a:pt x="7026" y="3501"/>
                  </a:cubicBezTo>
                  <a:cubicBezTo>
                    <a:pt x="7026" y="1572"/>
                    <a:pt x="5454" y="1"/>
                    <a:pt x="352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41"/>
            <p:cNvSpPr/>
            <p:nvPr/>
          </p:nvSpPr>
          <p:spPr>
            <a:xfrm>
              <a:off x="1577050" y="2179636"/>
              <a:ext cx="132127" cy="243626"/>
            </a:xfrm>
            <a:custGeom>
              <a:rect b="b" l="l" r="r" t="t"/>
              <a:pathLst>
                <a:path extrusionOk="0" h="7027" w="3811">
                  <a:moveTo>
                    <a:pt x="0" y="1"/>
                  </a:moveTo>
                  <a:cubicBezTo>
                    <a:pt x="1810" y="144"/>
                    <a:pt x="3215" y="1668"/>
                    <a:pt x="3215" y="3502"/>
                  </a:cubicBezTo>
                  <a:cubicBezTo>
                    <a:pt x="3215" y="5359"/>
                    <a:pt x="1810" y="6859"/>
                    <a:pt x="0" y="7026"/>
                  </a:cubicBezTo>
                  <a:lnTo>
                    <a:pt x="310" y="7026"/>
                  </a:lnTo>
                  <a:cubicBezTo>
                    <a:pt x="2239" y="7026"/>
                    <a:pt x="3811" y="5431"/>
                    <a:pt x="3811" y="3502"/>
                  </a:cubicBezTo>
                  <a:cubicBezTo>
                    <a:pt x="3811" y="1573"/>
                    <a:pt x="2239" y="1"/>
                    <a:pt x="31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41"/>
            <p:cNvSpPr/>
            <p:nvPr/>
          </p:nvSpPr>
          <p:spPr>
            <a:xfrm>
              <a:off x="1511006" y="2225884"/>
              <a:ext cx="152756" cy="152791"/>
            </a:xfrm>
            <a:custGeom>
              <a:rect b="b" l="l" r="r" t="t"/>
              <a:pathLst>
                <a:path extrusionOk="0" h="4407" w="4406">
                  <a:moveTo>
                    <a:pt x="2215" y="620"/>
                  </a:moveTo>
                  <a:cubicBezTo>
                    <a:pt x="2525" y="620"/>
                    <a:pt x="2834" y="715"/>
                    <a:pt x="3072" y="882"/>
                  </a:cubicBezTo>
                  <a:lnTo>
                    <a:pt x="905" y="3049"/>
                  </a:lnTo>
                  <a:cubicBezTo>
                    <a:pt x="715" y="2811"/>
                    <a:pt x="619" y="2525"/>
                    <a:pt x="619" y="2191"/>
                  </a:cubicBezTo>
                  <a:cubicBezTo>
                    <a:pt x="619" y="1334"/>
                    <a:pt x="1334" y="620"/>
                    <a:pt x="2215" y="620"/>
                  </a:cubicBezTo>
                  <a:close/>
                  <a:moveTo>
                    <a:pt x="3525" y="1334"/>
                  </a:moveTo>
                  <a:cubicBezTo>
                    <a:pt x="3692" y="1572"/>
                    <a:pt x="3787" y="1882"/>
                    <a:pt x="3787" y="2191"/>
                  </a:cubicBezTo>
                  <a:cubicBezTo>
                    <a:pt x="3787" y="3072"/>
                    <a:pt x="3072" y="3787"/>
                    <a:pt x="2215" y="3787"/>
                  </a:cubicBezTo>
                  <a:cubicBezTo>
                    <a:pt x="1882" y="3787"/>
                    <a:pt x="1572" y="3692"/>
                    <a:pt x="1334" y="3501"/>
                  </a:cubicBezTo>
                  <a:lnTo>
                    <a:pt x="3525" y="1334"/>
                  </a:lnTo>
                  <a:close/>
                  <a:moveTo>
                    <a:pt x="2215" y="0"/>
                  </a:moveTo>
                  <a:cubicBezTo>
                    <a:pt x="977" y="0"/>
                    <a:pt x="0" y="977"/>
                    <a:pt x="0" y="2191"/>
                  </a:cubicBezTo>
                  <a:cubicBezTo>
                    <a:pt x="0" y="3430"/>
                    <a:pt x="977" y="4406"/>
                    <a:pt x="2215" y="4406"/>
                  </a:cubicBezTo>
                  <a:cubicBezTo>
                    <a:pt x="3430" y="4406"/>
                    <a:pt x="4406" y="3406"/>
                    <a:pt x="4406" y="2191"/>
                  </a:cubicBezTo>
                  <a:cubicBezTo>
                    <a:pt x="4406" y="977"/>
                    <a:pt x="3430" y="0"/>
                    <a:pt x="221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41"/>
            <p:cNvSpPr/>
            <p:nvPr/>
          </p:nvSpPr>
          <p:spPr>
            <a:xfrm>
              <a:off x="1728137" y="2427344"/>
              <a:ext cx="24789" cy="108170"/>
            </a:xfrm>
            <a:custGeom>
              <a:rect b="b" l="l" r="r" t="t"/>
              <a:pathLst>
                <a:path extrusionOk="0" h="3120" w="715">
                  <a:moveTo>
                    <a:pt x="0" y="0"/>
                  </a:moveTo>
                  <a:lnTo>
                    <a:pt x="0" y="3120"/>
                  </a:lnTo>
                  <a:lnTo>
                    <a:pt x="715" y="3120"/>
                  </a:lnTo>
                  <a:lnTo>
                    <a:pt x="71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41"/>
            <p:cNvSpPr/>
            <p:nvPr/>
          </p:nvSpPr>
          <p:spPr>
            <a:xfrm>
              <a:off x="1659596" y="2344763"/>
              <a:ext cx="161042" cy="103247"/>
            </a:xfrm>
            <a:custGeom>
              <a:rect b="b" l="l" r="r" t="t"/>
              <a:pathLst>
                <a:path extrusionOk="0" h="2978" w="4645">
                  <a:moveTo>
                    <a:pt x="120" y="1"/>
                  </a:moveTo>
                  <a:cubicBezTo>
                    <a:pt x="72" y="1"/>
                    <a:pt x="1" y="48"/>
                    <a:pt x="1" y="120"/>
                  </a:cubicBezTo>
                  <a:lnTo>
                    <a:pt x="1" y="2858"/>
                  </a:lnTo>
                  <a:cubicBezTo>
                    <a:pt x="1" y="2906"/>
                    <a:pt x="72" y="2978"/>
                    <a:pt x="120" y="2978"/>
                  </a:cubicBezTo>
                  <a:lnTo>
                    <a:pt x="4502" y="2978"/>
                  </a:lnTo>
                  <a:cubicBezTo>
                    <a:pt x="4597" y="2978"/>
                    <a:pt x="4645" y="2930"/>
                    <a:pt x="4621" y="2858"/>
                  </a:cubicBezTo>
                  <a:lnTo>
                    <a:pt x="4621" y="120"/>
                  </a:lnTo>
                  <a:cubicBezTo>
                    <a:pt x="4621" y="48"/>
                    <a:pt x="4549" y="1"/>
                    <a:pt x="450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41"/>
            <p:cNvSpPr/>
            <p:nvPr/>
          </p:nvSpPr>
          <p:spPr>
            <a:xfrm>
              <a:off x="1794181" y="2344763"/>
              <a:ext cx="26453" cy="102415"/>
            </a:xfrm>
            <a:custGeom>
              <a:rect b="b" l="l" r="r" t="t"/>
              <a:pathLst>
                <a:path extrusionOk="0" h="2954" w="763">
                  <a:moveTo>
                    <a:pt x="1" y="1"/>
                  </a:moveTo>
                  <a:cubicBezTo>
                    <a:pt x="48" y="1"/>
                    <a:pt x="120" y="48"/>
                    <a:pt x="120" y="120"/>
                  </a:cubicBezTo>
                  <a:lnTo>
                    <a:pt x="120" y="2835"/>
                  </a:lnTo>
                  <a:cubicBezTo>
                    <a:pt x="120" y="2906"/>
                    <a:pt x="48" y="2954"/>
                    <a:pt x="1" y="2954"/>
                  </a:cubicBezTo>
                  <a:lnTo>
                    <a:pt x="620" y="2954"/>
                  </a:lnTo>
                  <a:cubicBezTo>
                    <a:pt x="667" y="2954"/>
                    <a:pt x="739" y="2906"/>
                    <a:pt x="739" y="2835"/>
                  </a:cubicBezTo>
                  <a:lnTo>
                    <a:pt x="739" y="120"/>
                  </a:lnTo>
                  <a:cubicBezTo>
                    <a:pt x="763" y="48"/>
                    <a:pt x="715" y="1"/>
                    <a:pt x="62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41"/>
            <p:cNvSpPr/>
            <p:nvPr/>
          </p:nvSpPr>
          <p:spPr>
            <a:xfrm>
              <a:off x="1509168" y="2241520"/>
              <a:ext cx="114168" cy="95030"/>
            </a:xfrm>
            <a:custGeom>
              <a:rect b="b" l="l" r="r" t="t"/>
              <a:pathLst>
                <a:path extrusionOk="0" h="2741" w="3293">
                  <a:moveTo>
                    <a:pt x="2268" y="289"/>
                  </a:moveTo>
                  <a:cubicBezTo>
                    <a:pt x="2470" y="289"/>
                    <a:pt x="2680" y="333"/>
                    <a:pt x="2887" y="431"/>
                  </a:cubicBezTo>
                  <a:lnTo>
                    <a:pt x="982" y="2336"/>
                  </a:lnTo>
                  <a:cubicBezTo>
                    <a:pt x="488" y="1329"/>
                    <a:pt x="1288" y="289"/>
                    <a:pt x="2268" y="289"/>
                  </a:cubicBezTo>
                  <a:close/>
                  <a:moveTo>
                    <a:pt x="2262" y="0"/>
                  </a:moveTo>
                  <a:cubicBezTo>
                    <a:pt x="1008" y="0"/>
                    <a:pt x="0" y="1411"/>
                    <a:pt x="839" y="2669"/>
                  </a:cubicBezTo>
                  <a:cubicBezTo>
                    <a:pt x="863" y="2693"/>
                    <a:pt x="887" y="2741"/>
                    <a:pt x="958" y="2741"/>
                  </a:cubicBezTo>
                  <a:cubicBezTo>
                    <a:pt x="1006" y="2741"/>
                    <a:pt x="1030" y="2741"/>
                    <a:pt x="1077" y="2693"/>
                  </a:cubicBezTo>
                  <a:lnTo>
                    <a:pt x="3244" y="526"/>
                  </a:lnTo>
                  <a:cubicBezTo>
                    <a:pt x="3268" y="502"/>
                    <a:pt x="3292" y="454"/>
                    <a:pt x="3268" y="407"/>
                  </a:cubicBezTo>
                  <a:cubicBezTo>
                    <a:pt x="3268" y="359"/>
                    <a:pt x="3244" y="312"/>
                    <a:pt x="3221" y="288"/>
                  </a:cubicBezTo>
                  <a:cubicBezTo>
                    <a:pt x="2902" y="88"/>
                    <a:pt x="2574" y="0"/>
                    <a:pt x="226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41"/>
            <p:cNvSpPr/>
            <p:nvPr/>
          </p:nvSpPr>
          <p:spPr>
            <a:xfrm>
              <a:off x="1552611" y="2262896"/>
              <a:ext cx="113544" cy="94580"/>
            </a:xfrm>
            <a:custGeom>
              <a:rect b="b" l="l" r="r" t="t"/>
              <a:pathLst>
                <a:path extrusionOk="0" h="2728" w="3275">
                  <a:moveTo>
                    <a:pt x="2310" y="357"/>
                  </a:moveTo>
                  <a:lnTo>
                    <a:pt x="2310" y="357"/>
                  </a:lnTo>
                  <a:cubicBezTo>
                    <a:pt x="2758" y="1300"/>
                    <a:pt x="2086" y="2406"/>
                    <a:pt x="1080" y="2406"/>
                  </a:cubicBezTo>
                  <a:cubicBezTo>
                    <a:pt x="1069" y="2406"/>
                    <a:pt x="1059" y="2406"/>
                    <a:pt x="1048" y="2405"/>
                  </a:cubicBezTo>
                  <a:cubicBezTo>
                    <a:pt x="834" y="2405"/>
                    <a:pt x="619" y="2358"/>
                    <a:pt x="405" y="2263"/>
                  </a:cubicBezTo>
                  <a:lnTo>
                    <a:pt x="2310" y="357"/>
                  </a:lnTo>
                  <a:close/>
                  <a:moveTo>
                    <a:pt x="2358" y="0"/>
                  </a:moveTo>
                  <a:cubicBezTo>
                    <a:pt x="2286" y="0"/>
                    <a:pt x="2263" y="0"/>
                    <a:pt x="2239" y="24"/>
                  </a:cubicBezTo>
                  <a:lnTo>
                    <a:pt x="48" y="2191"/>
                  </a:lnTo>
                  <a:cubicBezTo>
                    <a:pt x="0" y="2263"/>
                    <a:pt x="0" y="2382"/>
                    <a:pt x="72" y="2429"/>
                  </a:cubicBezTo>
                  <a:cubicBezTo>
                    <a:pt x="395" y="2637"/>
                    <a:pt x="728" y="2728"/>
                    <a:pt x="1044" y="2728"/>
                  </a:cubicBezTo>
                  <a:cubicBezTo>
                    <a:pt x="2286" y="2728"/>
                    <a:pt x="3274" y="1320"/>
                    <a:pt x="2477" y="48"/>
                  </a:cubicBezTo>
                  <a:cubicBezTo>
                    <a:pt x="2429" y="24"/>
                    <a:pt x="2405" y="0"/>
                    <a:pt x="235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41"/>
            <p:cNvSpPr/>
            <p:nvPr/>
          </p:nvSpPr>
          <p:spPr>
            <a:xfrm>
              <a:off x="1705845" y="2373954"/>
              <a:ext cx="72703" cy="49127"/>
            </a:xfrm>
            <a:custGeom>
              <a:rect b="b" l="l" r="r" t="t"/>
              <a:pathLst>
                <a:path extrusionOk="0" h="1417" w="2097">
                  <a:moveTo>
                    <a:pt x="1922" y="0"/>
                  </a:moveTo>
                  <a:cubicBezTo>
                    <a:pt x="1878" y="0"/>
                    <a:pt x="1828" y="12"/>
                    <a:pt x="1787" y="40"/>
                  </a:cubicBezTo>
                  <a:lnTo>
                    <a:pt x="953" y="1064"/>
                  </a:lnTo>
                  <a:lnTo>
                    <a:pt x="262" y="540"/>
                  </a:lnTo>
                  <a:cubicBezTo>
                    <a:pt x="246" y="523"/>
                    <a:pt x="220" y="515"/>
                    <a:pt x="192" y="515"/>
                  </a:cubicBezTo>
                  <a:cubicBezTo>
                    <a:pt x="142" y="515"/>
                    <a:pt x="87" y="541"/>
                    <a:pt x="72" y="588"/>
                  </a:cubicBezTo>
                  <a:cubicBezTo>
                    <a:pt x="0" y="635"/>
                    <a:pt x="48" y="754"/>
                    <a:pt x="96" y="778"/>
                  </a:cubicBezTo>
                  <a:lnTo>
                    <a:pt x="905" y="1373"/>
                  </a:lnTo>
                  <a:cubicBezTo>
                    <a:pt x="925" y="1403"/>
                    <a:pt x="954" y="1417"/>
                    <a:pt x="983" y="1417"/>
                  </a:cubicBezTo>
                  <a:cubicBezTo>
                    <a:pt x="1025" y="1417"/>
                    <a:pt x="1068" y="1391"/>
                    <a:pt x="1096" y="1350"/>
                  </a:cubicBezTo>
                  <a:lnTo>
                    <a:pt x="2025" y="207"/>
                  </a:lnTo>
                  <a:cubicBezTo>
                    <a:pt x="2096" y="159"/>
                    <a:pt x="2096" y="64"/>
                    <a:pt x="2001" y="16"/>
                  </a:cubicBezTo>
                  <a:cubicBezTo>
                    <a:pt x="1981" y="6"/>
                    <a:pt x="1953" y="0"/>
                    <a:pt x="19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41"/>
            <p:cNvSpPr/>
            <p:nvPr/>
          </p:nvSpPr>
          <p:spPr>
            <a:xfrm>
              <a:off x="1425131" y="2174470"/>
              <a:ext cx="400473" cy="366011"/>
            </a:xfrm>
            <a:custGeom>
              <a:rect b="b" l="l" r="r" t="t"/>
              <a:pathLst>
                <a:path extrusionOk="0" h="10557" w="11551">
                  <a:moveTo>
                    <a:pt x="4704" y="1638"/>
                  </a:moveTo>
                  <a:cubicBezTo>
                    <a:pt x="5692" y="1638"/>
                    <a:pt x="6681" y="2317"/>
                    <a:pt x="6740" y="3674"/>
                  </a:cubicBezTo>
                  <a:cubicBezTo>
                    <a:pt x="6716" y="4770"/>
                    <a:pt x="5811" y="5699"/>
                    <a:pt x="4692" y="5699"/>
                  </a:cubicBezTo>
                  <a:cubicBezTo>
                    <a:pt x="3549" y="5699"/>
                    <a:pt x="2668" y="4770"/>
                    <a:pt x="2668" y="3674"/>
                  </a:cubicBezTo>
                  <a:cubicBezTo>
                    <a:pt x="2727" y="2317"/>
                    <a:pt x="3716" y="1638"/>
                    <a:pt x="4704" y="1638"/>
                  </a:cubicBezTo>
                  <a:close/>
                  <a:moveTo>
                    <a:pt x="9288" y="8032"/>
                  </a:moveTo>
                  <a:lnTo>
                    <a:pt x="9288" y="10223"/>
                  </a:lnTo>
                  <a:lnTo>
                    <a:pt x="8907" y="10223"/>
                  </a:lnTo>
                  <a:lnTo>
                    <a:pt x="8907" y="8032"/>
                  </a:lnTo>
                  <a:close/>
                  <a:moveTo>
                    <a:pt x="4638" y="0"/>
                  </a:moveTo>
                  <a:cubicBezTo>
                    <a:pt x="3907" y="0"/>
                    <a:pt x="3151" y="228"/>
                    <a:pt x="2453" y="745"/>
                  </a:cubicBezTo>
                  <a:cubicBezTo>
                    <a:pt x="2382" y="793"/>
                    <a:pt x="2358" y="888"/>
                    <a:pt x="2430" y="936"/>
                  </a:cubicBezTo>
                  <a:cubicBezTo>
                    <a:pt x="2460" y="982"/>
                    <a:pt x="2511" y="1008"/>
                    <a:pt x="2556" y="1008"/>
                  </a:cubicBezTo>
                  <a:cubicBezTo>
                    <a:pt x="2580" y="1008"/>
                    <a:pt x="2603" y="1000"/>
                    <a:pt x="2620" y="983"/>
                  </a:cubicBezTo>
                  <a:cubicBezTo>
                    <a:pt x="3263" y="507"/>
                    <a:pt x="3958" y="298"/>
                    <a:pt x="4628" y="298"/>
                  </a:cubicBezTo>
                  <a:cubicBezTo>
                    <a:pt x="6742" y="298"/>
                    <a:pt x="8613" y="2378"/>
                    <a:pt x="7836" y="4746"/>
                  </a:cubicBezTo>
                  <a:lnTo>
                    <a:pt x="6883" y="4746"/>
                  </a:lnTo>
                  <a:cubicBezTo>
                    <a:pt x="6835" y="4746"/>
                    <a:pt x="6764" y="4794"/>
                    <a:pt x="6716" y="4817"/>
                  </a:cubicBezTo>
                  <a:cubicBezTo>
                    <a:pt x="7564" y="3311"/>
                    <a:pt x="6457" y="1340"/>
                    <a:pt x="4707" y="1340"/>
                  </a:cubicBezTo>
                  <a:cubicBezTo>
                    <a:pt x="4686" y="1340"/>
                    <a:pt x="4665" y="1340"/>
                    <a:pt x="4644" y="1341"/>
                  </a:cubicBezTo>
                  <a:cubicBezTo>
                    <a:pt x="3382" y="1341"/>
                    <a:pt x="2311" y="2365"/>
                    <a:pt x="2311" y="3674"/>
                  </a:cubicBezTo>
                  <a:cubicBezTo>
                    <a:pt x="2325" y="5127"/>
                    <a:pt x="3493" y="6017"/>
                    <a:pt x="4677" y="6017"/>
                  </a:cubicBezTo>
                  <a:cubicBezTo>
                    <a:pt x="5396" y="6017"/>
                    <a:pt x="6120" y="5689"/>
                    <a:pt x="6597" y="4960"/>
                  </a:cubicBezTo>
                  <a:lnTo>
                    <a:pt x="6597" y="5032"/>
                  </a:lnTo>
                  <a:lnTo>
                    <a:pt x="6597" y="6413"/>
                  </a:lnTo>
                  <a:cubicBezTo>
                    <a:pt x="5938" y="6855"/>
                    <a:pt x="5264" y="7048"/>
                    <a:pt x="4626" y="7048"/>
                  </a:cubicBezTo>
                  <a:cubicBezTo>
                    <a:pt x="2033" y="7048"/>
                    <a:pt x="37" y="3877"/>
                    <a:pt x="2120" y="1412"/>
                  </a:cubicBezTo>
                  <a:cubicBezTo>
                    <a:pt x="2191" y="1364"/>
                    <a:pt x="2191" y="1269"/>
                    <a:pt x="2120" y="1198"/>
                  </a:cubicBezTo>
                  <a:cubicBezTo>
                    <a:pt x="2096" y="1174"/>
                    <a:pt x="2061" y="1162"/>
                    <a:pt x="2022" y="1162"/>
                  </a:cubicBezTo>
                  <a:cubicBezTo>
                    <a:pt x="1983" y="1162"/>
                    <a:pt x="1941" y="1174"/>
                    <a:pt x="1906" y="1198"/>
                  </a:cubicBezTo>
                  <a:cubicBezTo>
                    <a:pt x="1" y="3317"/>
                    <a:pt x="1239" y="6770"/>
                    <a:pt x="4001" y="7270"/>
                  </a:cubicBezTo>
                  <a:lnTo>
                    <a:pt x="4001" y="9175"/>
                  </a:lnTo>
                  <a:cubicBezTo>
                    <a:pt x="4001" y="9283"/>
                    <a:pt x="4073" y="9336"/>
                    <a:pt x="4144" y="9336"/>
                  </a:cubicBezTo>
                  <a:cubicBezTo>
                    <a:pt x="4216" y="9336"/>
                    <a:pt x="4287" y="9283"/>
                    <a:pt x="4287" y="9175"/>
                  </a:cubicBezTo>
                  <a:lnTo>
                    <a:pt x="4287" y="7342"/>
                  </a:lnTo>
                  <a:cubicBezTo>
                    <a:pt x="4415" y="7352"/>
                    <a:pt x="4548" y="7357"/>
                    <a:pt x="4679" y="7357"/>
                  </a:cubicBezTo>
                  <a:cubicBezTo>
                    <a:pt x="4865" y="7357"/>
                    <a:pt x="5049" y="7346"/>
                    <a:pt x="5216" y="7318"/>
                  </a:cubicBezTo>
                  <a:lnTo>
                    <a:pt x="5216" y="10223"/>
                  </a:lnTo>
                  <a:lnTo>
                    <a:pt x="4287" y="10223"/>
                  </a:lnTo>
                  <a:lnTo>
                    <a:pt x="4287" y="9890"/>
                  </a:lnTo>
                  <a:cubicBezTo>
                    <a:pt x="4287" y="9795"/>
                    <a:pt x="4216" y="9747"/>
                    <a:pt x="4144" y="9747"/>
                  </a:cubicBezTo>
                  <a:cubicBezTo>
                    <a:pt x="4073" y="9747"/>
                    <a:pt x="4001" y="9795"/>
                    <a:pt x="4001" y="9890"/>
                  </a:cubicBezTo>
                  <a:lnTo>
                    <a:pt x="4001" y="10414"/>
                  </a:lnTo>
                  <a:cubicBezTo>
                    <a:pt x="4001" y="10485"/>
                    <a:pt x="4049" y="10557"/>
                    <a:pt x="4144" y="10557"/>
                  </a:cubicBezTo>
                  <a:lnTo>
                    <a:pt x="5406" y="10557"/>
                  </a:lnTo>
                  <a:cubicBezTo>
                    <a:pt x="5478" y="10557"/>
                    <a:pt x="5549" y="10485"/>
                    <a:pt x="5549" y="10414"/>
                  </a:cubicBezTo>
                  <a:lnTo>
                    <a:pt x="5549" y="7247"/>
                  </a:lnTo>
                  <a:cubicBezTo>
                    <a:pt x="5930" y="7151"/>
                    <a:pt x="6288" y="7008"/>
                    <a:pt x="6621" y="6794"/>
                  </a:cubicBezTo>
                  <a:lnTo>
                    <a:pt x="6621" y="7794"/>
                  </a:lnTo>
                  <a:cubicBezTo>
                    <a:pt x="6621" y="7937"/>
                    <a:pt x="6740" y="8056"/>
                    <a:pt x="6883" y="8056"/>
                  </a:cubicBezTo>
                  <a:lnTo>
                    <a:pt x="8550" y="8056"/>
                  </a:lnTo>
                  <a:lnTo>
                    <a:pt x="8550" y="10414"/>
                  </a:lnTo>
                  <a:cubicBezTo>
                    <a:pt x="8550" y="10485"/>
                    <a:pt x="8621" y="10557"/>
                    <a:pt x="8693" y="10557"/>
                  </a:cubicBezTo>
                  <a:lnTo>
                    <a:pt x="9407" y="10557"/>
                  </a:lnTo>
                  <a:cubicBezTo>
                    <a:pt x="9503" y="10557"/>
                    <a:pt x="9574" y="10485"/>
                    <a:pt x="9574" y="10414"/>
                  </a:cubicBezTo>
                  <a:lnTo>
                    <a:pt x="9574" y="8056"/>
                  </a:lnTo>
                  <a:lnTo>
                    <a:pt x="11241" y="8056"/>
                  </a:lnTo>
                  <a:cubicBezTo>
                    <a:pt x="11384" y="8056"/>
                    <a:pt x="11503" y="7937"/>
                    <a:pt x="11503" y="7794"/>
                  </a:cubicBezTo>
                  <a:lnTo>
                    <a:pt x="11503" y="5056"/>
                  </a:lnTo>
                  <a:cubicBezTo>
                    <a:pt x="11551" y="4865"/>
                    <a:pt x="11432" y="4746"/>
                    <a:pt x="11265" y="4746"/>
                  </a:cubicBezTo>
                  <a:lnTo>
                    <a:pt x="10908" y="4746"/>
                  </a:lnTo>
                  <a:cubicBezTo>
                    <a:pt x="10693" y="4746"/>
                    <a:pt x="10693" y="5056"/>
                    <a:pt x="10908" y="5056"/>
                  </a:cubicBezTo>
                  <a:lnTo>
                    <a:pt x="11241" y="5056"/>
                  </a:lnTo>
                  <a:lnTo>
                    <a:pt x="11241" y="7723"/>
                  </a:lnTo>
                  <a:lnTo>
                    <a:pt x="6907" y="7723"/>
                  </a:lnTo>
                  <a:lnTo>
                    <a:pt x="6907" y="5056"/>
                  </a:lnTo>
                  <a:lnTo>
                    <a:pt x="10169" y="5056"/>
                  </a:lnTo>
                  <a:cubicBezTo>
                    <a:pt x="10360" y="5056"/>
                    <a:pt x="10360" y="4746"/>
                    <a:pt x="10169" y="4746"/>
                  </a:cubicBezTo>
                  <a:lnTo>
                    <a:pt x="8169" y="4746"/>
                  </a:lnTo>
                  <a:cubicBezTo>
                    <a:pt x="8925" y="2189"/>
                    <a:pt x="6904" y="0"/>
                    <a:pt x="463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2"/>
          <p:cNvSpPr txBox="1"/>
          <p:nvPr>
            <p:ph type="title"/>
          </p:nvPr>
        </p:nvSpPr>
        <p:spPr>
          <a:xfrm>
            <a:off x="311700" y="275676"/>
            <a:ext cx="8520600" cy="5727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FFFFFF"/>
              </a:buClr>
              <a:buSzPts val="4400"/>
              <a:buFont typeface="Candara"/>
              <a:buNone/>
            </a:pPr>
            <a:r>
              <a:rPr lang="en"/>
              <a:t>Glossary </a:t>
            </a:r>
            <a:endParaRPr/>
          </a:p>
        </p:txBody>
      </p:sp>
      <p:sp>
        <p:nvSpPr>
          <p:cNvPr id="346" name="Google Shape;346;p42"/>
          <p:cNvSpPr txBox="1"/>
          <p:nvPr>
            <p:ph idx="1" type="body"/>
          </p:nvPr>
        </p:nvSpPr>
        <p:spPr>
          <a:xfrm>
            <a:off x="1904692" y="1051161"/>
            <a:ext cx="5334600" cy="3893100"/>
          </a:xfrm>
          <a:prstGeom prst="rect">
            <a:avLst/>
          </a:prstGeom>
          <a:noFill/>
          <a:ln>
            <a:noFill/>
          </a:ln>
        </p:spPr>
        <p:txBody>
          <a:bodyPr anchorCtr="0" anchor="t" bIns="45700" lIns="91425" spcFirstLastPara="1" rIns="91425" wrap="square" tIns="45700">
            <a:normAutofit/>
          </a:bodyPr>
          <a:lstStyle/>
          <a:p>
            <a:pPr indent="-355600" lvl="0" marL="457200" rtl="0" algn="l">
              <a:spcBef>
                <a:spcPts val="372"/>
              </a:spcBef>
              <a:spcAft>
                <a:spcPts val="0"/>
              </a:spcAft>
              <a:buClr>
                <a:srgbClr val="000000"/>
              </a:buClr>
              <a:buSzPts val="2000"/>
              <a:buFont typeface="Arial"/>
              <a:buChar char="❖"/>
            </a:pPr>
            <a:r>
              <a:rPr lang="en" sz="2000">
                <a:latin typeface="Arial"/>
                <a:ea typeface="Arial"/>
                <a:cs typeface="Arial"/>
                <a:sym typeface="Arial"/>
              </a:rPr>
              <a:t>Legislation = The Law or Rules</a:t>
            </a:r>
            <a:endParaRPr sz="2000">
              <a:latin typeface="Arial"/>
              <a:ea typeface="Arial"/>
              <a:cs typeface="Arial"/>
              <a:sym typeface="Arial"/>
            </a:endParaRPr>
          </a:p>
          <a:p>
            <a:pPr indent="0" lvl="0" marL="457200" rtl="0" algn="l">
              <a:spcBef>
                <a:spcPts val="372"/>
              </a:spcBef>
              <a:spcAft>
                <a:spcPts val="0"/>
              </a:spcAft>
              <a:buNone/>
            </a:pPr>
            <a:r>
              <a:rPr lang="en" sz="2000">
                <a:latin typeface="Arial"/>
                <a:ea typeface="Arial"/>
                <a:cs typeface="Arial"/>
                <a:sym typeface="Arial"/>
              </a:rPr>
              <a:t>Example: Employment Standards Act (ESA)</a:t>
            </a:r>
            <a:endParaRPr sz="2000">
              <a:latin typeface="Arial"/>
              <a:ea typeface="Arial"/>
              <a:cs typeface="Arial"/>
              <a:sym typeface="Arial"/>
            </a:endParaRPr>
          </a:p>
          <a:p>
            <a:pPr indent="-355600" lvl="0" marL="457200" rtl="0" algn="l">
              <a:spcBef>
                <a:spcPts val="372"/>
              </a:spcBef>
              <a:spcAft>
                <a:spcPts val="0"/>
              </a:spcAft>
              <a:buClr>
                <a:srgbClr val="000000"/>
              </a:buClr>
              <a:buSzPts val="2000"/>
              <a:buFont typeface="Arial"/>
              <a:buChar char="❖"/>
            </a:pPr>
            <a:r>
              <a:rPr lang="en" sz="2000">
                <a:latin typeface="Arial"/>
                <a:ea typeface="Arial"/>
                <a:cs typeface="Arial"/>
                <a:sym typeface="Arial"/>
              </a:rPr>
              <a:t>Termination = Getting Fired or Let Go </a:t>
            </a:r>
            <a:endParaRPr sz="2000">
              <a:solidFill>
                <a:srgbClr val="000000"/>
              </a:solidFill>
              <a:latin typeface="Arial"/>
              <a:ea typeface="Arial"/>
              <a:cs typeface="Arial"/>
              <a:sym typeface="Arial"/>
            </a:endParaRPr>
          </a:p>
          <a:p>
            <a:pPr indent="-355600" lvl="0" marL="457200" rtl="0" algn="l">
              <a:spcBef>
                <a:spcPts val="372"/>
              </a:spcBef>
              <a:spcAft>
                <a:spcPts val="0"/>
              </a:spcAft>
              <a:buClr>
                <a:srgbClr val="000000"/>
              </a:buClr>
              <a:buSzPts val="2000"/>
              <a:buFont typeface="Arial"/>
              <a:buChar char="❖"/>
            </a:pPr>
            <a:r>
              <a:rPr lang="en" sz="2000">
                <a:solidFill>
                  <a:srgbClr val="000000"/>
                </a:solidFill>
                <a:latin typeface="Arial"/>
                <a:ea typeface="Arial"/>
                <a:cs typeface="Arial"/>
                <a:sym typeface="Arial"/>
              </a:rPr>
              <a:t>Reprisal: You’re boss punishing you for standing up for your workplace rights</a:t>
            </a:r>
            <a:endParaRPr sz="2000">
              <a:solidFill>
                <a:srgbClr val="000000"/>
              </a:solidFill>
              <a:latin typeface="Arial"/>
              <a:ea typeface="Arial"/>
              <a:cs typeface="Arial"/>
              <a:sym typeface="Arial"/>
            </a:endParaRPr>
          </a:p>
          <a:p>
            <a:pPr indent="-355600" lvl="0" marL="457200" rtl="0" algn="l">
              <a:spcBef>
                <a:spcPts val="372"/>
              </a:spcBef>
              <a:spcAft>
                <a:spcPts val="0"/>
              </a:spcAft>
              <a:buClr>
                <a:srgbClr val="000000"/>
              </a:buClr>
              <a:buSzPts val="2000"/>
              <a:buFont typeface="Arial"/>
              <a:buChar char="❖"/>
            </a:pPr>
            <a:r>
              <a:rPr lang="en" sz="2000">
                <a:solidFill>
                  <a:srgbClr val="000000"/>
                </a:solidFill>
                <a:latin typeface="Arial"/>
                <a:ea typeface="Arial"/>
                <a:cs typeface="Arial"/>
                <a:sym typeface="Arial"/>
              </a:rPr>
              <a:t>Severance: A type of payment you may be entitled to if you’re fired </a:t>
            </a:r>
            <a:endParaRPr sz="200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3"/>
          <p:cNvSpPr txBox="1"/>
          <p:nvPr>
            <p:ph type="title"/>
          </p:nvPr>
        </p:nvSpPr>
        <p:spPr>
          <a:xfrm>
            <a:off x="311700" y="200656"/>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a:t>What is the ESA? </a:t>
            </a:r>
            <a:endParaRPr/>
          </a:p>
        </p:txBody>
      </p:sp>
      <p:sp>
        <p:nvSpPr>
          <p:cNvPr id="352" name="Google Shape;352;p43"/>
          <p:cNvSpPr txBox="1"/>
          <p:nvPr>
            <p:ph idx="1" type="body"/>
          </p:nvPr>
        </p:nvSpPr>
        <p:spPr>
          <a:xfrm>
            <a:off x="250813" y="951819"/>
            <a:ext cx="5515037" cy="3991025"/>
          </a:xfrm>
          <a:prstGeom prst="rect">
            <a:avLst/>
          </a:prstGeom>
          <a:noFill/>
          <a:ln>
            <a:noFill/>
          </a:ln>
        </p:spPr>
        <p:txBody>
          <a:bodyPr anchorCtr="0" anchor="t" bIns="91425" lIns="91425" spcFirstLastPara="1" rIns="91425" wrap="square" tIns="91425">
            <a:normAutofit lnSpcReduction="10000"/>
          </a:bodyPr>
          <a:lstStyle/>
          <a:p>
            <a:pPr indent="-257175" lvl="0" marL="257175" rtl="0" algn="l">
              <a:lnSpc>
                <a:spcPct val="115000"/>
              </a:lnSpc>
              <a:spcBef>
                <a:spcPts val="0"/>
              </a:spcBef>
              <a:spcAft>
                <a:spcPts val="0"/>
              </a:spcAft>
              <a:buSzPts val="1200"/>
              <a:buFont typeface="Arial"/>
              <a:buChar char="•"/>
            </a:pPr>
            <a:r>
              <a:rPr i="0" lang="en" sz="1600">
                <a:solidFill>
                  <a:srgbClr val="374151"/>
                </a:solidFill>
                <a:latin typeface="Arial"/>
                <a:ea typeface="Arial"/>
                <a:cs typeface="Arial"/>
                <a:sym typeface="Arial"/>
              </a:rPr>
              <a:t>It is Ontario </a:t>
            </a:r>
            <a:r>
              <a:rPr lang="en" sz="1600">
                <a:solidFill>
                  <a:srgbClr val="374151"/>
                </a:solidFill>
                <a:latin typeface="Arial"/>
                <a:ea typeface="Arial"/>
                <a:cs typeface="Arial"/>
                <a:sym typeface="Arial"/>
              </a:rPr>
              <a:t>law and e</a:t>
            </a:r>
            <a:r>
              <a:rPr i="0" lang="en" sz="1600">
                <a:solidFill>
                  <a:srgbClr val="374151"/>
                </a:solidFill>
                <a:latin typeface="Arial"/>
                <a:ea typeface="Arial"/>
                <a:cs typeface="Arial"/>
                <a:sym typeface="Arial"/>
              </a:rPr>
              <a:t>stablishes minimum workplace standards that employers must follow in Ontario.</a:t>
            </a:r>
            <a:endParaRPr/>
          </a:p>
          <a:p>
            <a:pPr indent="-180975" lvl="0" marL="257175" rtl="0" algn="l">
              <a:lnSpc>
                <a:spcPct val="115000"/>
              </a:lnSpc>
              <a:spcBef>
                <a:spcPts val="0"/>
              </a:spcBef>
              <a:spcAft>
                <a:spcPts val="0"/>
              </a:spcAft>
              <a:buSzPts val="1200"/>
              <a:buFont typeface="Arial"/>
              <a:buNone/>
            </a:pPr>
            <a:r>
              <a:t/>
            </a:r>
            <a:endParaRPr i="0" sz="1600">
              <a:solidFill>
                <a:srgbClr val="374151"/>
              </a:solidFill>
              <a:latin typeface="Arial"/>
              <a:ea typeface="Arial"/>
              <a:cs typeface="Arial"/>
              <a:sym typeface="Arial"/>
            </a:endParaRPr>
          </a:p>
          <a:p>
            <a:pPr indent="-257175" lvl="0" marL="257175" rtl="0" algn="l">
              <a:lnSpc>
                <a:spcPct val="115000"/>
              </a:lnSpc>
              <a:spcBef>
                <a:spcPts val="0"/>
              </a:spcBef>
              <a:spcAft>
                <a:spcPts val="0"/>
              </a:spcAft>
              <a:buSzPts val="1200"/>
              <a:buFont typeface="Arial"/>
              <a:buChar char="•"/>
            </a:pPr>
            <a:r>
              <a:rPr i="0" lang="en" sz="1600">
                <a:solidFill>
                  <a:srgbClr val="374151"/>
                </a:solidFill>
                <a:latin typeface="Arial"/>
                <a:ea typeface="Arial"/>
                <a:cs typeface="Arial"/>
                <a:sym typeface="Arial"/>
              </a:rPr>
              <a:t>Even if you sign an employment contract stating otherwise, your rights under the ESA cannot be denied.</a:t>
            </a:r>
            <a:endParaRPr/>
          </a:p>
          <a:p>
            <a:pPr indent="-180975" lvl="0" marL="257175" rtl="0" algn="l">
              <a:lnSpc>
                <a:spcPct val="115000"/>
              </a:lnSpc>
              <a:spcBef>
                <a:spcPts val="0"/>
              </a:spcBef>
              <a:spcAft>
                <a:spcPts val="0"/>
              </a:spcAft>
              <a:buSzPts val="1200"/>
              <a:buFont typeface="Arial"/>
              <a:buNone/>
            </a:pPr>
            <a:r>
              <a:t/>
            </a:r>
            <a:endParaRPr sz="1600"/>
          </a:p>
          <a:p>
            <a:pPr indent="-257175" lvl="0" marL="257175" rtl="0" algn="l">
              <a:lnSpc>
                <a:spcPct val="115000"/>
              </a:lnSpc>
              <a:spcBef>
                <a:spcPts val="0"/>
              </a:spcBef>
              <a:spcAft>
                <a:spcPts val="0"/>
              </a:spcAft>
              <a:buSzPts val="1200"/>
              <a:buFont typeface="Arial"/>
              <a:buChar char="•"/>
            </a:pPr>
            <a:r>
              <a:rPr i="0" lang="en" sz="1600">
                <a:solidFill>
                  <a:srgbClr val="374151"/>
                </a:solidFill>
                <a:latin typeface="Arial"/>
                <a:ea typeface="Arial"/>
                <a:cs typeface="Arial"/>
                <a:sym typeface="Arial"/>
              </a:rPr>
              <a:t>It’s important to keep up to date with new rules and regulations as </a:t>
            </a:r>
            <a:r>
              <a:rPr lang="en" sz="1600">
                <a:solidFill>
                  <a:srgbClr val="374151"/>
                </a:solidFill>
                <a:latin typeface="Arial"/>
                <a:ea typeface="Arial"/>
                <a:cs typeface="Arial"/>
                <a:sym typeface="Arial"/>
              </a:rPr>
              <a:t>th</a:t>
            </a:r>
            <a:r>
              <a:rPr i="0" lang="en" sz="1600">
                <a:solidFill>
                  <a:srgbClr val="374151"/>
                </a:solidFill>
                <a:latin typeface="Arial"/>
                <a:ea typeface="Arial"/>
                <a:cs typeface="Arial"/>
                <a:sym typeface="Arial"/>
              </a:rPr>
              <a:t>e ESA </a:t>
            </a:r>
            <a:r>
              <a:rPr lang="en" sz="1600">
                <a:solidFill>
                  <a:srgbClr val="374151"/>
                </a:solidFill>
                <a:latin typeface="Arial"/>
                <a:ea typeface="Arial"/>
                <a:cs typeface="Arial"/>
                <a:sym typeface="Arial"/>
              </a:rPr>
              <a:t>has</a:t>
            </a:r>
            <a:r>
              <a:rPr i="0" lang="en" sz="1600">
                <a:solidFill>
                  <a:srgbClr val="374151"/>
                </a:solidFill>
                <a:latin typeface="Arial"/>
                <a:ea typeface="Arial"/>
                <a:cs typeface="Arial"/>
                <a:sym typeface="Arial"/>
              </a:rPr>
              <a:t> changed over time.</a:t>
            </a:r>
            <a:endParaRPr/>
          </a:p>
          <a:p>
            <a:pPr indent="-180975" lvl="0" marL="257175" rtl="0" algn="l">
              <a:lnSpc>
                <a:spcPct val="115000"/>
              </a:lnSpc>
              <a:spcBef>
                <a:spcPts val="0"/>
              </a:spcBef>
              <a:spcAft>
                <a:spcPts val="0"/>
              </a:spcAft>
              <a:buSzPts val="1200"/>
              <a:buFont typeface="Arial"/>
              <a:buNone/>
            </a:pPr>
            <a:r>
              <a:t/>
            </a:r>
            <a:endParaRPr sz="1600">
              <a:solidFill>
                <a:srgbClr val="374151"/>
              </a:solidFill>
              <a:latin typeface="Arial"/>
              <a:ea typeface="Arial"/>
              <a:cs typeface="Arial"/>
              <a:sym typeface="Arial"/>
            </a:endParaRPr>
          </a:p>
          <a:p>
            <a:pPr indent="-257175" lvl="0" marL="257175" rtl="0" algn="l">
              <a:lnSpc>
                <a:spcPct val="115000"/>
              </a:lnSpc>
              <a:spcBef>
                <a:spcPts val="0"/>
              </a:spcBef>
              <a:spcAft>
                <a:spcPts val="0"/>
              </a:spcAft>
              <a:buSzPts val="1200"/>
              <a:buFont typeface="Arial"/>
              <a:buChar char="•"/>
            </a:pPr>
            <a:r>
              <a:rPr lang="en" sz="1600">
                <a:solidFill>
                  <a:srgbClr val="374151"/>
                </a:solidFill>
                <a:latin typeface="Arial"/>
                <a:ea typeface="Arial"/>
                <a:cs typeface="Arial"/>
                <a:sym typeface="Arial"/>
              </a:rPr>
              <a:t>The ESA does not cover all workers, and there are </a:t>
            </a:r>
            <a:r>
              <a:rPr b="1" lang="en" sz="1600">
                <a:solidFill>
                  <a:srgbClr val="374151"/>
                </a:solidFill>
                <a:latin typeface="Arial"/>
                <a:ea typeface="Arial"/>
                <a:cs typeface="Arial"/>
                <a:sym typeface="Arial"/>
              </a:rPr>
              <a:t>special exemptions </a:t>
            </a:r>
            <a:r>
              <a:rPr lang="en" sz="1600">
                <a:solidFill>
                  <a:srgbClr val="374151"/>
                </a:solidFill>
                <a:latin typeface="Arial"/>
                <a:ea typeface="Arial"/>
                <a:cs typeface="Arial"/>
                <a:sym typeface="Arial"/>
              </a:rPr>
              <a:t>to many ESA protections. </a:t>
            </a:r>
            <a:endParaRPr sz="1600">
              <a:solidFill>
                <a:srgbClr val="374151"/>
              </a:solidFill>
              <a:latin typeface="Arial"/>
              <a:ea typeface="Arial"/>
              <a:cs typeface="Arial"/>
              <a:sym typeface="Arial"/>
            </a:endParaRPr>
          </a:p>
          <a:p>
            <a:pPr indent="0" lvl="0" marL="0" rtl="0" algn="l">
              <a:lnSpc>
                <a:spcPct val="115000"/>
              </a:lnSpc>
              <a:spcBef>
                <a:spcPts val="0"/>
              </a:spcBef>
              <a:spcAft>
                <a:spcPts val="0"/>
              </a:spcAft>
              <a:buSzPts val="1200"/>
              <a:buNone/>
            </a:pPr>
            <a:r>
              <a:t/>
            </a:r>
            <a:endParaRPr i="0" sz="1600">
              <a:solidFill>
                <a:srgbClr val="374151"/>
              </a:solidFill>
              <a:latin typeface="Arial"/>
              <a:ea typeface="Arial"/>
              <a:cs typeface="Arial"/>
              <a:sym typeface="Arial"/>
            </a:endParaRPr>
          </a:p>
          <a:p>
            <a:pPr indent="-257175" lvl="0" marL="257175" rtl="0" algn="l">
              <a:lnSpc>
                <a:spcPct val="115000"/>
              </a:lnSpc>
              <a:spcBef>
                <a:spcPts val="0"/>
              </a:spcBef>
              <a:spcAft>
                <a:spcPts val="0"/>
              </a:spcAft>
              <a:buSzPts val="1200"/>
              <a:buFont typeface="Arial"/>
              <a:buChar char="•"/>
            </a:pPr>
            <a:r>
              <a:rPr lang="en" sz="1600">
                <a:solidFill>
                  <a:srgbClr val="374151"/>
                </a:solidFill>
                <a:latin typeface="Arial"/>
                <a:ea typeface="Arial"/>
                <a:cs typeface="Arial"/>
                <a:sym typeface="Arial"/>
              </a:rPr>
              <a:t>The ESA applies regardless of citizenship or immigration status.</a:t>
            </a:r>
            <a:endParaRPr/>
          </a:p>
          <a:p>
            <a:pPr indent="0" lvl="0" marL="0" rtl="0" algn="l">
              <a:lnSpc>
                <a:spcPct val="115000"/>
              </a:lnSpc>
              <a:spcBef>
                <a:spcPts val="0"/>
              </a:spcBef>
              <a:spcAft>
                <a:spcPts val="0"/>
              </a:spcAft>
              <a:buSzPts val="1200"/>
              <a:buNone/>
            </a:pPr>
            <a:r>
              <a:t/>
            </a:r>
            <a:endParaRPr sz="1600">
              <a:solidFill>
                <a:srgbClr val="374151"/>
              </a:solidFill>
              <a:latin typeface="Arial"/>
              <a:ea typeface="Arial"/>
              <a:cs typeface="Arial"/>
              <a:sym typeface="Arial"/>
            </a:endParaRPr>
          </a:p>
          <a:p>
            <a:pPr indent="0" lvl="0" marL="139700" rtl="0" algn="l">
              <a:lnSpc>
                <a:spcPct val="115000"/>
              </a:lnSpc>
              <a:spcBef>
                <a:spcPts val="0"/>
              </a:spcBef>
              <a:spcAft>
                <a:spcPts val="0"/>
              </a:spcAft>
              <a:buSzPts val="1400"/>
              <a:buNone/>
            </a:pPr>
            <a:r>
              <a:t/>
            </a:r>
            <a:endParaRPr/>
          </a:p>
        </p:txBody>
      </p:sp>
      <p:grpSp>
        <p:nvGrpSpPr>
          <p:cNvPr id="353" name="Google Shape;353;p43"/>
          <p:cNvGrpSpPr/>
          <p:nvPr/>
        </p:nvGrpSpPr>
        <p:grpSpPr>
          <a:xfrm>
            <a:off x="5881255" y="1288474"/>
            <a:ext cx="2687782" cy="2715497"/>
            <a:chOff x="2922950" y="1442478"/>
            <a:chExt cx="365768" cy="365804"/>
          </a:xfrm>
        </p:grpSpPr>
        <p:grpSp>
          <p:nvGrpSpPr>
            <p:cNvPr id="354" name="Google Shape;354;p43"/>
            <p:cNvGrpSpPr/>
            <p:nvPr/>
          </p:nvGrpSpPr>
          <p:grpSpPr>
            <a:xfrm>
              <a:off x="2927873" y="1442478"/>
              <a:ext cx="355090" cy="360014"/>
              <a:chOff x="2927873" y="1442478"/>
              <a:chExt cx="355090" cy="360014"/>
            </a:xfrm>
          </p:grpSpPr>
          <p:grpSp>
            <p:nvGrpSpPr>
              <p:cNvPr id="355" name="Google Shape;355;p43"/>
              <p:cNvGrpSpPr/>
              <p:nvPr/>
            </p:nvGrpSpPr>
            <p:grpSpPr>
              <a:xfrm>
                <a:off x="2927873" y="1447852"/>
                <a:ext cx="355090" cy="354640"/>
                <a:chOff x="2927873" y="1447852"/>
                <a:chExt cx="355090" cy="354640"/>
              </a:xfrm>
            </p:grpSpPr>
            <p:sp>
              <p:nvSpPr>
                <p:cNvPr id="356" name="Google Shape;356;p43"/>
                <p:cNvSpPr/>
                <p:nvPr/>
              </p:nvSpPr>
              <p:spPr>
                <a:xfrm>
                  <a:off x="2927873" y="1779332"/>
                  <a:ext cx="355090" cy="23160"/>
                </a:xfrm>
                <a:custGeom>
                  <a:rect b="b" l="l" r="r" t="t"/>
                  <a:pathLst>
                    <a:path extrusionOk="0" h="668" w="10242">
                      <a:moveTo>
                        <a:pt x="334" y="1"/>
                      </a:moveTo>
                      <a:cubicBezTo>
                        <a:pt x="168" y="1"/>
                        <a:pt x="1" y="144"/>
                        <a:pt x="1" y="310"/>
                      </a:cubicBezTo>
                      <a:lnTo>
                        <a:pt x="1" y="668"/>
                      </a:lnTo>
                      <a:lnTo>
                        <a:pt x="10241" y="668"/>
                      </a:lnTo>
                      <a:lnTo>
                        <a:pt x="10241" y="310"/>
                      </a:lnTo>
                      <a:cubicBezTo>
                        <a:pt x="10241" y="144"/>
                        <a:pt x="10098" y="1"/>
                        <a:pt x="993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43"/>
                <p:cNvSpPr/>
                <p:nvPr/>
              </p:nvSpPr>
              <p:spPr>
                <a:xfrm>
                  <a:off x="3249888" y="1779332"/>
                  <a:ext cx="33075" cy="23160"/>
                </a:xfrm>
                <a:custGeom>
                  <a:rect b="b" l="l" r="r" t="t"/>
                  <a:pathLst>
                    <a:path extrusionOk="0" h="668" w="954">
                      <a:moveTo>
                        <a:pt x="1" y="1"/>
                      </a:moveTo>
                      <a:cubicBezTo>
                        <a:pt x="191" y="1"/>
                        <a:pt x="334" y="144"/>
                        <a:pt x="334" y="310"/>
                      </a:cubicBezTo>
                      <a:lnTo>
                        <a:pt x="334" y="668"/>
                      </a:lnTo>
                      <a:lnTo>
                        <a:pt x="953" y="668"/>
                      </a:lnTo>
                      <a:lnTo>
                        <a:pt x="953" y="310"/>
                      </a:lnTo>
                      <a:cubicBezTo>
                        <a:pt x="953" y="144"/>
                        <a:pt x="810" y="1"/>
                        <a:pt x="644"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43"/>
                <p:cNvSpPr/>
                <p:nvPr/>
              </p:nvSpPr>
              <p:spPr>
                <a:xfrm>
                  <a:off x="2966703" y="1738872"/>
                  <a:ext cx="277429" cy="40495"/>
                </a:xfrm>
                <a:custGeom>
                  <a:rect b="b" l="l" r="r" t="t"/>
                  <a:pathLst>
                    <a:path extrusionOk="0" h="1168" w="8002">
                      <a:moveTo>
                        <a:pt x="310" y="1"/>
                      </a:moveTo>
                      <a:cubicBezTo>
                        <a:pt x="143" y="1"/>
                        <a:pt x="0" y="144"/>
                        <a:pt x="0" y="334"/>
                      </a:cubicBezTo>
                      <a:lnTo>
                        <a:pt x="0" y="1168"/>
                      </a:lnTo>
                      <a:lnTo>
                        <a:pt x="8002" y="1168"/>
                      </a:lnTo>
                      <a:lnTo>
                        <a:pt x="8002" y="334"/>
                      </a:lnTo>
                      <a:cubicBezTo>
                        <a:pt x="8002" y="144"/>
                        <a:pt x="7859" y="1"/>
                        <a:pt x="766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43"/>
                <p:cNvSpPr/>
                <p:nvPr/>
              </p:nvSpPr>
              <p:spPr>
                <a:xfrm>
                  <a:off x="3211092" y="1738074"/>
                  <a:ext cx="33041" cy="39662"/>
                </a:xfrm>
                <a:custGeom>
                  <a:rect b="b" l="l" r="r" t="t"/>
                  <a:pathLst>
                    <a:path extrusionOk="0" h="1144" w="953">
                      <a:moveTo>
                        <a:pt x="0" y="0"/>
                      </a:moveTo>
                      <a:cubicBezTo>
                        <a:pt x="167" y="0"/>
                        <a:pt x="334" y="143"/>
                        <a:pt x="334" y="310"/>
                      </a:cubicBezTo>
                      <a:lnTo>
                        <a:pt x="334" y="1143"/>
                      </a:lnTo>
                      <a:lnTo>
                        <a:pt x="953" y="1143"/>
                      </a:lnTo>
                      <a:lnTo>
                        <a:pt x="953" y="310"/>
                      </a:lnTo>
                      <a:cubicBezTo>
                        <a:pt x="953" y="143"/>
                        <a:pt x="810" y="0"/>
                        <a:pt x="61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43"/>
                <p:cNvSpPr/>
                <p:nvPr/>
              </p:nvSpPr>
              <p:spPr>
                <a:xfrm>
                  <a:off x="2992290" y="1472190"/>
                  <a:ext cx="141211" cy="142043"/>
                </a:xfrm>
                <a:custGeom>
                  <a:rect b="b" l="l" r="r" t="t"/>
                  <a:pathLst>
                    <a:path extrusionOk="0" h="4097" w="4073">
                      <a:moveTo>
                        <a:pt x="2191" y="1"/>
                      </a:moveTo>
                      <a:lnTo>
                        <a:pt x="0" y="2216"/>
                      </a:lnTo>
                      <a:lnTo>
                        <a:pt x="1882" y="4097"/>
                      </a:lnTo>
                      <a:lnTo>
                        <a:pt x="4073" y="1882"/>
                      </a:lnTo>
                      <a:lnTo>
                        <a:pt x="2191"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43"/>
                <p:cNvSpPr/>
                <p:nvPr/>
              </p:nvSpPr>
              <p:spPr>
                <a:xfrm>
                  <a:off x="3041833" y="1523398"/>
                  <a:ext cx="90835" cy="90835"/>
                </a:xfrm>
                <a:custGeom>
                  <a:rect b="b" l="l" r="r" t="t"/>
                  <a:pathLst>
                    <a:path extrusionOk="0" h="2620" w="2620">
                      <a:moveTo>
                        <a:pt x="2167" y="0"/>
                      </a:moveTo>
                      <a:lnTo>
                        <a:pt x="0" y="2168"/>
                      </a:lnTo>
                      <a:lnTo>
                        <a:pt x="453" y="2620"/>
                      </a:lnTo>
                      <a:lnTo>
                        <a:pt x="2620" y="429"/>
                      </a:lnTo>
                      <a:lnTo>
                        <a:pt x="2167"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43"/>
                <p:cNvSpPr/>
                <p:nvPr/>
              </p:nvSpPr>
              <p:spPr>
                <a:xfrm>
                  <a:off x="2967535" y="1540109"/>
                  <a:ext cx="99087" cy="98497"/>
                </a:xfrm>
                <a:custGeom>
                  <a:rect b="b" l="l" r="r" t="t"/>
                  <a:pathLst>
                    <a:path extrusionOk="0" h="2841" w="2858">
                      <a:moveTo>
                        <a:pt x="441" y="1"/>
                      </a:moveTo>
                      <a:cubicBezTo>
                        <a:pt x="417" y="1"/>
                        <a:pt x="393" y="7"/>
                        <a:pt x="381" y="19"/>
                      </a:cubicBezTo>
                      <a:lnTo>
                        <a:pt x="24" y="376"/>
                      </a:lnTo>
                      <a:cubicBezTo>
                        <a:pt x="0" y="400"/>
                        <a:pt x="0" y="471"/>
                        <a:pt x="24" y="495"/>
                      </a:cubicBezTo>
                      <a:lnTo>
                        <a:pt x="2358" y="2805"/>
                      </a:lnTo>
                      <a:cubicBezTo>
                        <a:pt x="2370" y="2829"/>
                        <a:pt x="2387" y="2841"/>
                        <a:pt x="2408" y="2841"/>
                      </a:cubicBezTo>
                      <a:cubicBezTo>
                        <a:pt x="2429" y="2841"/>
                        <a:pt x="2453" y="2829"/>
                        <a:pt x="2477" y="2805"/>
                      </a:cubicBezTo>
                      <a:lnTo>
                        <a:pt x="2810" y="2448"/>
                      </a:lnTo>
                      <a:cubicBezTo>
                        <a:pt x="2858" y="2424"/>
                        <a:pt x="2858" y="2376"/>
                        <a:pt x="2810" y="2329"/>
                      </a:cubicBezTo>
                      <a:lnTo>
                        <a:pt x="500" y="19"/>
                      </a:lnTo>
                      <a:cubicBezTo>
                        <a:pt x="488" y="7"/>
                        <a:pt x="464" y="1"/>
                        <a:pt x="44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43"/>
                <p:cNvSpPr/>
                <p:nvPr/>
              </p:nvSpPr>
              <p:spPr>
                <a:xfrm>
                  <a:off x="3033582" y="1605947"/>
                  <a:ext cx="33041" cy="32035"/>
                </a:xfrm>
                <a:custGeom>
                  <a:rect b="b" l="l" r="r" t="t"/>
                  <a:pathLst>
                    <a:path extrusionOk="0" h="924" w="953">
                      <a:moveTo>
                        <a:pt x="0" y="477"/>
                      </a:moveTo>
                      <a:cubicBezTo>
                        <a:pt x="1" y="478"/>
                        <a:pt x="1" y="478"/>
                        <a:pt x="2" y="478"/>
                      </a:cubicBezTo>
                      <a:lnTo>
                        <a:pt x="2" y="478"/>
                      </a:lnTo>
                      <a:lnTo>
                        <a:pt x="0" y="477"/>
                      </a:lnTo>
                      <a:close/>
                      <a:moveTo>
                        <a:pt x="476" y="1"/>
                      </a:moveTo>
                      <a:cubicBezTo>
                        <a:pt x="500" y="25"/>
                        <a:pt x="500" y="72"/>
                        <a:pt x="476" y="120"/>
                      </a:cubicBezTo>
                      <a:lnTo>
                        <a:pt x="119" y="477"/>
                      </a:lnTo>
                      <a:cubicBezTo>
                        <a:pt x="107" y="489"/>
                        <a:pt x="84" y="495"/>
                        <a:pt x="60" y="495"/>
                      </a:cubicBezTo>
                      <a:cubicBezTo>
                        <a:pt x="37" y="495"/>
                        <a:pt x="14" y="489"/>
                        <a:pt x="2" y="478"/>
                      </a:cubicBezTo>
                      <a:lnTo>
                        <a:pt x="2" y="478"/>
                      </a:lnTo>
                      <a:lnTo>
                        <a:pt x="453" y="906"/>
                      </a:lnTo>
                      <a:cubicBezTo>
                        <a:pt x="465" y="918"/>
                        <a:pt x="482" y="924"/>
                        <a:pt x="503" y="924"/>
                      </a:cubicBezTo>
                      <a:cubicBezTo>
                        <a:pt x="524" y="924"/>
                        <a:pt x="548" y="918"/>
                        <a:pt x="572" y="906"/>
                      </a:cubicBezTo>
                      <a:lnTo>
                        <a:pt x="929" y="549"/>
                      </a:lnTo>
                      <a:cubicBezTo>
                        <a:pt x="953" y="525"/>
                        <a:pt x="953" y="477"/>
                        <a:pt x="929" y="430"/>
                      </a:cubicBezTo>
                      <a:lnTo>
                        <a:pt x="476"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43"/>
                <p:cNvSpPr/>
                <p:nvPr/>
              </p:nvSpPr>
              <p:spPr>
                <a:xfrm>
                  <a:off x="3059168" y="1447852"/>
                  <a:ext cx="99122" cy="98497"/>
                </a:xfrm>
                <a:custGeom>
                  <a:rect b="b" l="l" r="r" t="t"/>
                  <a:pathLst>
                    <a:path extrusionOk="0" h="2841" w="2859">
                      <a:moveTo>
                        <a:pt x="450" y="0"/>
                      </a:moveTo>
                      <a:cubicBezTo>
                        <a:pt x="429" y="0"/>
                        <a:pt x="405" y="12"/>
                        <a:pt x="381" y="36"/>
                      </a:cubicBezTo>
                      <a:lnTo>
                        <a:pt x="24" y="393"/>
                      </a:lnTo>
                      <a:cubicBezTo>
                        <a:pt x="0" y="417"/>
                        <a:pt x="0" y="465"/>
                        <a:pt x="24" y="512"/>
                      </a:cubicBezTo>
                      <a:lnTo>
                        <a:pt x="2358" y="2822"/>
                      </a:lnTo>
                      <a:cubicBezTo>
                        <a:pt x="2370" y="2834"/>
                        <a:pt x="2394" y="2840"/>
                        <a:pt x="2418" y="2840"/>
                      </a:cubicBezTo>
                      <a:cubicBezTo>
                        <a:pt x="2441" y="2840"/>
                        <a:pt x="2465" y="2834"/>
                        <a:pt x="2477" y="2822"/>
                      </a:cubicBezTo>
                      <a:lnTo>
                        <a:pt x="2834" y="2465"/>
                      </a:lnTo>
                      <a:cubicBezTo>
                        <a:pt x="2858" y="2441"/>
                        <a:pt x="2858" y="2370"/>
                        <a:pt x="2834" y="2346"/>
                      </a:cubicBezTo>
                      <a:lnTo>
                        <a:pt x="501" y="36"/>
                      </a:lnTo>
                      <a:cubicBezTo>
                        <a:pt x="489" y="12"/>
                        <a:pt x="471" y="0"/>
                        <a:pt x="45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43"/>
                <p:cNvSpPr/>
                <p:nvPr/>
              </p:nvSpPr>
              <p:spPr>
                <a:xfrm>
                  <a:off x="3125215" y="1513482"/>
                  <a:ext cx="33075" cy="32867"/>
                </a:xfrm>
                <a:custGeom>
                  <a:rect b="b" l="l" r="r" t="t"/>
                  <a:pathLst>
                    <a:path extrusionOk="0" h="948" w="954">
                      <a:moveTo>
                        <a:pt x="1" y="477"/>
                      </a:moveTo>
                      <a:lnTo>
                        <a:pt x="1" y="477"/>
                      </a:lnTo>
                      <a:cubicBezTo>
                        <a:pt x="7" y="490"/>
                        <a:pt x="17" y="500"/>
                        <a:pt x="29" y="505"/>
                      </a:cubicBezTo>
                      <a:lnTo>
                        <a:pt x="29" y="505"/>
                      </a:lnTo>
                      <a:lnTo>
                        <a:pt x="1" y="477"/>
                      </a:lnTo>
                      <a:close/>
                      <a:moveTo>
                        <a:pt x="477" y="1"/>
                      </a:moveTo>
                      <a:cubicBezTo>
                        <a:pt x="501" y="48"/>
                        <a:pt x="501" y="96"/>
                        <a:pt x="477" y="120"/>
                      </a:cubicBezTo>
                      <a:lnTo>
                        <a:pt x="120" y="477"/>
                      </a:lnTo>
                      <a:cubicBezTo>
                        <a:pt x="108" y="501"/>
                        <a:pt x="84" y="513"/>
                        <a:pt x="60" y="513"/>
                      </a:cubicBezTo>
                      <a:cubicBezTo>
                        <a:pt x="49" y="513"/>
                        <a:pt x="39" y="510"/>
                        <a:pt x="29" y="505"/>
                      </a:cubicBezTo>
                      <a:lnTo>
                        <a:pt x="29" y="505"/>
                      </a:lnTo>
                      <a:lnTo>
                        <a:pt x="453" y="929"/>
                      </a:lnTo>
                      <a:cubicBezTo>
                        <a:pt x="465" y="941"/>
                        <a:pt x="489" y="947"/>
                        <a:pt x="513" y="947"/>
                      </a:cubicBezTo>
                      <a:cubicBezTo>
                        <a:pt x="536" y="947"/>
                        <a:pt x="560" y="941"/>
                        <a:pt x="572" y="929"/>
                      </a:cubicBezTo>
                      <a:lnTo>
                        <a:pt x="929" y="572"/>
                      </a:lnTo>
                      <a:cubicBezTo>
                        <a:pt x="953" y="548"/>
                        <a:pt x="953" y="477"/>
                        <a:pt x="929" y="453"/>
                      </a:cubicBezTo>
                      <a:lnTo>
                        <a:pt x="477"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43"/>
                <p:cNvSpPr/>
                <p:nvPr/>
              </p:nvSpPr>
              <p:spPr>
                <a:xfrm>
                  <a:off x="3086419" y="1566319"/>
                  <a:ext cx="142875" cy="142459"/>
                </a:xfrm>
                <a:custGeom>
                  <a:rect b="b" l="l" r="r" t="t"/>
                  <a:pathLst>
                    <a:path extrusionOk="0" h="4109" w="4121">
                      <a:moveTo>
                        <a:pt x="500" y="1"/>
                      </a:moveTo>
                      <a:lnTo>
                        <a:pt x="0" y="501"/>
                      </a:lnTo>
                      <a:lnTo>
                        <a:pt x="3477" y="4002"/>
                      </a:lnTo>
                      <a:cubicBezTo>
                        <a:pt x="3549" y="4073"/>
                        <a:pt x="3644" y="4109"/>
                        <a:pt x="3736" y="4109"/>
                      </a:cubicBezTo>
                      <a:cubicBezTo>
                        <a:pt x="3828" y="4109"/>
                        <a:pt x="3918" y="4073"/>
                        <a:pt x="3977" y="4002"/>
                      </a:cubicBezTo>
                      <a:cubicBezTo>
                        <a:pt x="4120" y="3835"/>
                        <a:pt x="4120" y="3644"/>
                        <a:pt x="3977" y="3478"/>
                      </a:cubicBezTo>
                      <a:lnTo>
                        <a:pt x="50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43"/>
                <p:cNvSpPr/>
                <p:nvPr/>
              </p:nvSpPr>
              <p:spPr>
                <a:xfrm>
                  <a:off x="3200344" y="1681077"/>
                  <a:ext cx="28949" cy="27701"/>
                </a:xfrm>
                <a:custGeom>
                  <a:rect b="b" l="l" r="r" t="t"/>
                  <a:pathLst>
                    <a:path extrusionOk="0" h="799" w="835">
                      <a:moveTo>
                        <a:pt x="525" y="1"/>
                      </a:moveTo>
                      <a:lnTo>
                        <a:pt x="1" y="501"/>
                      </a:lnTo>
                      <a:lnTo>
                        <a:pt x="191" y="692"/>
                      </a:lnTo>
                      <a:cubicBezTo>
                        <a:pt x="263" y="763"/>
                        <a:pt x="358" y="799"/>
                        <a:pt x="450" y="799"/>
                      </a:cubicBezTo>
                      <a:cubicBezTo>
                        <a:pt x="542" y="799"/>
                        <a:pt x="632" y="763"/>
                        <a:pt x="691" y="692"/>
                      </a:cubicBezTo>
                      <a:cubicBezTo>
                        <a:pt x="834" y="525"/>
                        <a:pt x="834" y="334"/>
                        <a:pt x="691" y="168"/>
                      </a:cubicBezTo>
                      <a:lnTo>
                        <a:pt x="52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43"/>
                <p:cNvSpPr/>
                <p:nvPr/>
              </p:nvSpPr>
              <p:spPr>
                <a:xfrm>
                  <a:off x="3042665" y="1526067"/>
                  <a:ext cx="39662" cy="35329"/>
                </a:xfrm>
                <a:custGeom>
                  <a:rect b="b" l="l" r="r" t="t"/>
                  <a:pathLst>
                    <a:path extrusionOk="0" h="1019" w="1144">
                      <a:moveTo>
                        <a:pt x="581" y="1"/>
                      </a:moveTo>
                      <a:cubicBezTo>
                        <a:pt x="453" y="1"/>
                        <a:pt x="322" y="54"/>
                        <a:pt x="214" y="162"/>
                      </a:cubicBezTo>
                      <a:cubicBezTo>
                        <a:pt x="0" y="328"/>
                        <a:pt x="0" y="662"/>
                        <a:pt x="214" y="876"/>
                      </a:cubicBezTo>
                      <a:cubicBezTo>
                        <a:pt x="322" y="971"/>
                        <a:pt x="453" y="1019"/>
                        <a:pt x="581" y="1019"/>
                      </a:cubicBezTo>
                      <a:cubicBezTo>
                        <a:pt x="709" y="1019"/>
                        <a:pt x="834" y="971"/>
                        <a:pt x="929" y="876"/>
                      </a:cubicBezTo>
                      <a:cubicBezTo>
                        <a:pt x="1143" y="685"/>
                        <a:pt x="1143" y="352"/>
                        <a:pt x="929" y="162"/>
                      </a:cubicBezTo>
                      <a:cubicBezTo>
                        <a:pt x="834" y="54"/>
                        <a:pt x="709" y="1"/>
                        <a:pt x="58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43"/>
                <p:cNvSpPr/>
                <p:nvPr/>
              </p:nvSpPr>
              <p:spPr>
                <a:xfrm>
                  <a:off x="3037707" y="1519064"/>
                  <a:ext cx="51208" cy="47290"/>
                </a:xfrm>
                <a:custGeom>
                  <a:rect b="b" l="l" r="r" t="t"/>
                  <a:pathLst>
                    <a:path extrusionOk="0" h="1364" w="1477">
                      <a:moveTo>
                        <a:pt x="727" y="328"/>
                      </a:moveTo>
                      <a:cubicBezTo>
                        <a:pt x="816" y="328"/>
                        <a:pt x="905" y="364"/>
                        <a:pt x="977" y="435"/>
                      </a:cubicBezTo>
                      <a:cubicBezTo>
                        <a:pt x="1120" y="602"/>
                        <a:pt x="1120" y="840"/>
                        <a:pt x="977" y="959"/>
                      </a:cubicBezTo>
                      <a:cubicBezTo>
                        <a:pt x="905" y="1030"/>
                        <a:pt x="810" y="1066"/>
                        <a:pt x="718" y="1066"/>
                      </a:cubicBezTo>
                      <a:cubicBezTo>
                        <a:pt x="625" y="1066"/>
                        <a:pt x="536" y="1030"/>
                        <a:pt x="477" y="959"/>
                      </a:cubicBezTo>
                      <a:cubicBezTo>
                        <a:pt x="334" y="792"/>
                        <a:pt x="334" y="602"/>
                        <a:pt x="477" y="435"/>
                      </a:cubicBezTo>
                      <a:cubicBezTo>
                        <a:pt x="548" y="364"/>
                        <a:pt x="637" y="328"/>
                        <a:pt x="727" y="328"/>
                      </a:cubicBezTo>
                      <a:close/>
                      <a:moveTo>
                        <a:pt x="738" y="0"/>
                      </a:moveTo>
                      <a:cubicBezTo>
                        <a:pt x="566" y="0"/>
                        <a:pt x="393" y="66"/>
                        <a:pt x="262" y="197"/>
                      </a:cubicBezTo>
                      <a:cubicBezTo>
                        <a:pt x="0" y="483"/>
                        <a:pt x="0" y="887"/>
                        <a:pt x="262" y="1149"/>
                      </a:cubicBezTo>
                      <a:cubicBezTo>
                        <a:pt x="381" y="1316"/>
                        <a:pt x="572" y="1364"/>
                        <a:pt x="738" y="1364"/>
                      </a:cubicBezTo>
                      <a:cubicBezTo>
                        <a:pt x="929" y="1364"/>
                        <a:pt x="1096" y="1316"/>
                        <a:pt x="1215" y="1149"/>
                      </a:cubicBezTo>
                      <a:cubicBezTo>
                        <a:pt x="1477" y="911"/>
                        <a:pt x="1477" y="483"/>
                        <a:pt x="1215" y="197"/>
                      </a:cubicBezTo>
                      <a:cubicBezTo>
                        <a:pt x="1084" y="66"/>
                        <a:pt x="911" y="0"/>
                        <a:pt x="73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70" name="Google Shape;370;p43"/>
              <p:cNvSpPr/>
              <p:nvPr/>
            </p:nvSpPr>
            <p:spPr>
              <a:xfrm>
                <a:off x="2960913" y="1442478"/>
                <a:ext cx="274136" cy="270634"/>
              </a:xfrm>
              <a:custGeom>
                <a:rect b="b" l="l" r="r" t="t"/>
                <a:pathLst>
                  <a:path extrusionOk="0" h="7806" w="7907">
                    <a:moveTo>
                      <a:pt x="3096" y="1096"/>
                    </a:moveTo>
                    <a:lnTo>
                      <a:pt x="4740" y="2739"/>
                    </a:lnTo>
                    <a:lnTo>
                      <a:pt x="2787" y="4716"/>
                    </a:lnTo>
                    <a:lnTo>
                      <a:pt x="1144" y="3073"/>
                    </a:lnTo>
                    <a:lnTo>
                      <a:pt x="3096" y="1096"/>
                    </a:lnTo>
                    <a:close/>
                    <a:moveTo>
                      <a:pt x="643" y="3001"/>
                    </a:moveTo>
                    <a:lnTo>
                      <a:pt x="2834" y="5216"/>
                    </a:lnTo>
                    <a:lnTo>
                      <a:pt x="2596" y="5454"/>
                    </a:lnTo>
                    <a:lnTo>
                      <a:pt x="405" y="3239"/>
                    </a:lnTo>
                    <a:lnTo>
                      <a:pt x="643" y="3001"/>
                    </a:lnTo>
                    <a:close/>
                    <a:moveTo>
                      <a:pt x="3263" y="1"/>
                    </a:moveTo>
                    <a:cubicBezTo>
                      <a:pt x="3204" y="1"/>
                      <a:pt x="3144" y="24"/>
                      <a:pt x="3096" y="72"/>
                    </a:cubicBezTo>
                    <a:lnTo>
                      <a:pt x="2739" y="429"/>
                    </a:lnTo>
                    <a:cubicBezTo>
                      <a:pt x="2668" y="501"/>
                      <a:pt x="2668" y="667"/>
                      <a:pt x="2739" y="739"/>
                    </a:cubicBezTo>
                    <a:lnTo>
                      <a:pt x="2858" y="858"/>
                    </a:lnTo>
                    <a:lnTo>
                      <a:pt x="905" y="2835"/>
                    </a:lnTo>
                    <a:lnTo>
                      <a:pt x="786" y="2715"/>
                    </a:lnTo>
                    <a:cubicBezTo>
                      <a:pt x="739" y="2668"/>
                      <a:pt x="679" y="2644"/>
                      <a:pt x="620" y="2644"/>
                    </a:cubicBezTo>
                    <a:cubicBezTo>
                      <a:pt x="560" y="2644"/>
                      <a:pt x="501" y="2668"/>
                      <a:pt x="453" y="2715"/>
                    </a:cubicBezTo>
                    <a:lnTo>
                      <a:pt x="96" y="3073"/>
                    </a:lnTo>
                    <a:cubicBezTo>
                      <a:pt x="0" y="3168"/>
                      <a:pt x="0" y="3311"/>
                      <a:pt x="96" y="3406"/>
                    </a:cubicBezTo>
                    <a:lnTo>
                      <a:pt x="2430" y="5716"/>
                    </a:lnTo>
                    <a:cubicBezTo>
                      <a:pt x="2465" y="5764"/>
                      <a:pt x="2525" y="5788"/>
                      <a:pt x="2584" y="5788"/>
                    </a:cubicBezTo>
                    <a:cubicBezTo>
                      <a:pt x="2644" y="5788"/>
                      <a:pt x="2703" y="5764"/>
                      <a:pt x="2739" y="5716"/>
                    </a:cubicBezTo>
                    <a:lnTo>
                      <a:pt x="3096" y="5359"/>
                    </a:lnTo>
                    <a:cubicBezTo>
                      <a:pt x="3192" y="5264"/>
                      <a:pt x="3192" y="5121"/>
                      <a:pt x="3096" y="5025"/>
                    </a:cubicBezTo>
                    <a:lnTo>
                      <a:pt x="2977" y="4906"/>
                    </a:lnTo>
                    <a:lnTo>
                      <a:pt x="3620" y="4287"/>
                    </a:lnTo>
                    <a:lnTo>
                      <a:pt x="6026" y="6692"/>
                    </a:lnTo>
                    <a:cubicBezTo>
                      <a:pt x="6049" y="6728"/>
                      <a:pt x="6085" y="6746"/>
                      <a:pt x="6124" y="6746"/>
                    </a:cubicBezTo>
                    <a:cubicBezTo>
                      <a:pt x="6162" y="6746"/>
                      <a:pt x="6204" y="6728"/>
                      <a:pt x="6240" y="6692"/>
                    </a:cubicBezTo>
                    <a:cubicBezTo>
                      <a:pt x="6288" y="6645"/>
                      <a:pt x="6288" y="6550"/>
                      <a:pt x="6240" y="6502"/>
                    </a:cubicBezTo>
                    <a:lnTo>
                      <a:pt x="3811" y="4073"/>
                    </a:lnTo>
                    <a:lnTo>
                      <a:pt x="4097" y="3811"/>
                    </a:lnTo>
                    <a:lnTo>
                      <a:pt x="7454" y="7169"/>
                    </a:lnTo>
                    <a:cubicBezTo>
                      <a:pt x="7550" y="7264"/>
                      <a:pt x="7550" y="7383"/>
                      <a:pt x="7454" y="7455"/>
                    </a:cubicBezTo>
                    <a:cubicBezTo>
                      <a:pt x="7407" y="7490"/>
                      <a:pt x="7353" y="7508"/>
                      <a:pt x="7306" y="7508"/>
                    </a:cubicBezTo>
                    <a:cubicBezTo>
                      <a:pt x="7258" y="7508"/>
                      <a:pt x="7216" y="7490"/>
                      <a:pt x="7192" y="7455"/>
                    </a:cubicBezTo>
                    <a:lnTo>
                      <a:pt x="6740" y="7002"/>
                    </a:lnTo>
                    <a:cubicBezTo>
                      <a:pt x="6704" y="6966"/>
                      <a:pt x="6669" y="6948"/>
                      <a:pt x="6633" y="6948"/>
                    </a:cubicBezTo>
                    <a:cubicBezTo>
                      <a:pt x="6597" y="6948"/>
                      <a:pt x="6561" y="6966"/>
                      <a:pt x="6526" y="7002"/>
                    </a:cubicBezTo>
                    <a:cubicBezTo>
                      <a:pt x="6478" y="7050"/>
                      <a:pt x="6478" y="7145"/>
                      <a:pt x="6526" y="7216"/>
                    </a:cubicBezTo>
                    <a:lnTo>
                      <a:pt x="6978" y="7645"/>
                    </a:lnTo>
                    <a:cubicBezTo>
                      <a:pt x="7085" y="7752"/>
                      <a:pt x="7210" y="7806"/>
                      <a:pt x="7335" y="7806"/>
                    </a:cubicBezTo>
                    <a:cubicBezTo>
                      <a:pt x="7460" y="7806"/>
                      <a:pt x="7585" y="7752"/>
                      <a:pt x="7693" y="7645"/>
                    </a:cubicBezTo>
                    <a:cubicBezTo>
                      <a:pt x="7907" y="7455"/>
                      <a:pt x="7907" y="7145"/>
                      <a:pt x="7693" y="6931"/>
                    </a:cubicBezTo>
                    <a:lnTo>
                      <a:pt x="4335" y="3573"/>
                    </a:lnTo>
                    <a:lnTo>
                      <a:pt x="4954" y="2954"/>
                    </a:lnTo>
                    <a:lnTo>
                      <a:pt x="5073" y="3073"/>
                    </a:lnTo>
                    <a:cubicBezTo>
                      <a:pt x="5121" y="3120"/>
                      <a:pt x="5180" y="3144"/>
                      <a:pt x="5240" y="3144"/>
                    </a:cubicBezTo>
                    <a:cubicBezTo>
                      <a:pt x="5299" y="3144"/>
                      <a:pt x="5359" y="3120"/>
                      <a:pt x="5406" y="3073"/>
                    </a:cubicBezTo>
                    <a:lnTo>
                      <a:pt x="5764" y="2715"/>
                    </a:lnTo>
                    <a:cubicBezTo>
                      <a:pt x="5835" y="2620"/>
                      <a:pt x="5835" y="2477"/>
                      <a:pt x="5764" y="2382"/>
                    </a:cubicBezTo>
                    <a:lnTo>
                      <a:pt x="4239" y="858"/>
                    </a:lnTo>
                    <a:cubicBezTo>
                      <a:pt x="4204" y="834"/>
                      <a:pt x="4168" y="822"/>
                      <a:pt x="4132" y="822"/>
                    </a:cubicBezTo>
                    <a:cubicBezTo>
                      <a:pt x="4097" y="822"/>
                      <a:pt x="4061" y="834"/>
                      <a:pt x="4025" y="858"/>
                    </a:cubicBezTo>
                    <a:cubicBezTo>
                      <a:pt x="3978" y="929"/>
                      <a:pt x="3978" y="1025"/>
                      <a:pt x="4025" y="1072"/>
                    </a:cubicBezTo>
                    <a:lnTo>
                      <a:pt x="5478" y="2525"/>
                    </a:lnTo>
                    <a:lnTo>
                      <a:pt x="5240" y="2763"/>
                    </a:lnTo>
                    <a:lnTo>
                      <a:pt x="3049" y="572"/>
                    </a:lnTo>
                    <a:lnTo>
                      <a:pt x="3287" y="334"/>
                    </a:lnTo>
                    <a:lnTo>
                      <a:pt x="3525" y="572"/>
                    </a:lnTo>
                    <a:cubicBezTo>
                      <a:pt x="3549" y="596"/>
                      <a:pt x="3585" y="608"/>
                      <a:pt x="3623" y="608"/>
                    </a:cubicBezTo>
                    <a:cubicBezTo>
                      <a:pt x="3662" y="608"/>
                      <a:pt x="3704" y="596"/>
                      <a:pt x="3739" y="572"/>
                    </a:cubicBezTo>
                    <a:cubicBezTo>
                      <a:pt x="3787" y="501"/>
                      <a:pt x="3787" y="429"/>
                      <a:pt x="3739" y="358"/>
                    </a:cubicBezTo>
                    <a:lnTo>
                      <a:pt x="3430" y="72"/>
                    </a:lnTo>
                    <a:cubicBezTo>
                      <a:pt x="3382" y="24"/>
                      <a:pt x="3323" y="1"/>
                      <a:pt x="326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71" name="Google Shape;371;p43"/>
            <p:cNvSpPr/>
            <p:nvPr/>
          </p:nvSpPr>
          <p:spPr>
            <a:xfrm>
              <a:off x="2922950" y="1732285"/>
              <a:ext cx="365768" cy="75997"/>
            </a:xfrm>
            <a:custGeom>
              <a:rect b="b" l="l" r="r" t="t"/>
              <a:pathLst>
                <a:path extrusionOk="0" h="2192" w="10550">
                  <a:moveTo>
                    <a:pt x="10074" y="1501"/>
                  </a:moveTo>
                  <a:cubicBezTo>
                    <a:pt x="10145" y="1501"/>
                    <a:pt x="10240" y="1596"/>
                    <a:pt x="10240" y="1667"/>
                  </a:cubicBezTo>
                  <a:lnTo>
                    <a:pt x="10240" y="1882"/>
                  </a:lnTo>
                  <a:lnTo>
                    <a:pt x="310" y="1882"/>
                  </a:lnTo>
                  <a:lnTo>
                    <a:pt x="310" y="1667"/>
                  </a:lnTo>
                  <a:cubicBezTo>
                    <a:pt x="310" y="1596"/>
                    <a:pt x="381" y="1501"/>
                    <a:pt x="476" y="1501"/>
                  </a:cubicBezTo>
                  <a:close/>
                  <a:moveTo>
                    <a:pt x="1619" y="0"/>
                  </a:moveTo>
                  <a:cubicBezTo>
                    <a:pt x="1334" y="0"/>
                    <a:pt x="1095" y="215"/>
                    <a:pt x="1095" y="524"/>
                  </a:cubicBezTo>
                  <a:lnTo>
                    <a:pt x="1095" y="1191"/>
                  </a:lnTo>
                  <a:lnTo>
                    <a:pt x="476" y="1191"/>
                  </a:lnTo>
                  <a:cubicBezTo>
                    <a:pt x="214" y="1191"/>
                    <a:pt x="0" y="1406"/>
                    <a:pt x="0" y="1667"/>
                  </a:cubicBezTo>
                  <a:lnTo>
                    <a:pt x="0" y="2025"/>
                  </a:lnTo>
                  <a:cubicBezTo>
                    <a:pt x="0" y="2120"/>
                    <a:pt x="71" y="2191"/>
                    <a:pt x="143" y="2191"/>
                  </a:cubicBezTo>
                  <a:lnTo>
                    <a:pt x="10383" y="2191"/>
                  </a:lnTo>
                  <a:cubicBezTo>
                    <a:pt x="10478" y="2191"/>
                    <a:pt x="10550" y="2120"/>
                    <a:pt x="10550" y="2025"/>
                  </a:cubicBezTo>
                  <a:lnTo>
                    <a:pt x="10550" y="1667"/>
                  </a:lnTo>
                  <a:cubicBezTo>
                    <a:pt x="10550" y="1406"/>
                    <a:pt x="10336" y="1191"/>
                    <a:pt x="10074" y="1191"/>
                  </a:cubicBezTo>
                  <a:lnTo>
                    <a:pt x="9431" y="1191"/>
                  </a:lnTo>
                  <a:lnTo>
                    <a:pt x="9431" y="524"/>
                  </a:lnTo>
                  <a:cubicBezTo>
                    <a:pt x="9431" y="239"/>
                    <a:pt x="9240" y="0"/>
                    <a:pt x="8930" y="0"/>
                  </a:cubicBezTo>
                  <a:lnTo>
                    <a:pt x="3691" y="0"/>
                  </a:lnTo>
                  <a:cubicBezTo>
                    <a:pt x="3477" y="0"/>
                    <a:pt x="3477" y="310"/>
                    <a:pt x="3691" y="310"/>
                  </a:cubicBezTo>
                  <a:lnTo>
                    <a:pt x="8930" y="310"/>
                  </a:lnTo>
                  <a:cubicBezTo>
                    <a:pt x="9026" y="310"/>
                    <a:pt x="9121" y="405"/>
                    <a:pt x="9121" y="477"/>
                  </a:cubicBezTo>
                  <a:lnTo>
                    <a:pt x="9121" y="1167"/>
                  </a:lnTo>
                  <a:lnTo>
                    <a:pt x="1429" y="1167"/>
                  </a:lnTo>
                  <a:lnTo>
                    <a:pt x="1429" y="477"/>
                  </a:lnTo>
                  <a:cubicBezTo>
                    <a:pt x="1429" y="405"/>
                    <a:pt x="1524" y="310"/>
                    <a:pt x="1619" y="310"/>
                  </a:cubicBezTo>
                  <a:lnTo>
                    <a:pt x="2953" y="310"/>
                  </a:lnTo>
                  <a:cubicBezTo>
                    <a:pt x="3167" y="310"/>
                    <a:pt x="3167" y="0"/>
                    <a:pt x="295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44"/>
          <p:cNvSpPr/>
          <p:nvPr/>
        </p:nvSpPr>
        <p:spPr>
          <a:xfrm>
            <a:off x="3618600" y="1459775"/>
            <a:ext cx="1906800" cy="3276900"/>
          </a:xfrm>
          <a:prstGeom prst="round2SameRect">
            <a:avLst>
              <a:gd fmla="val 50000" name="adj1"/>
              <a:gd fmla="val 0" name="adj2"/>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44"/>
          <p:cNvSpPr txBox="1"/>
          <p:nvPr>
            <p:ph type="title"/>
          </p:nvPr>
        </p:nvSpPr>
        <p:spPr>
          <a:xfrm>
            <a:off x="457200" y="411475"/>
            <a:ext cx="8229600" cy="3798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Clr>
                <a:schemeClr val="lt1"/>
              </a:buClr>
              <a:buSzPct val="39285"/>
              <a:buFont typeface="Arial"/>
              <a:buNone/>
            </a:pPr>
            <a:r>
              <a:rPr lang="en"/>
              <a:t>Who is NOT covered by the ESA?</a:t>
            </a:r>
            <a:endParaRPr/>
          </a:p>
        </p:txBody>
      </p:sp>
      <p:grpSp>
        <p:nvGrpSpPr>
          <p:cNvPr id="378" name="Google Shape;378;p44"/>
          <p:cNvGrpSpPr/>
          <p:nvPr/>
        </p:nvGrpSpPr>
        <p:grpSpPr>
          <a:xfrm>
            <a:off x="457211" y="1486754"/>
            <a:ext cx="1924892" cy="990205"/>
            <a:chOff x="457211" y="1486754"/>
            <a:chExt cx="1924892" cy="990205"/>
          </a:xfrm>
        </p:grpSpPr>
        <p:sp>
          <p:nvSpPr>
            <p:cNvPr id="379" name="Google Shape;379;p44"/>
            <p:cNvSpPr txBox="1"/>
            <p:nvPr/>
          </p:nvSpPr>
          <p:spPr>
            <a:xfrm flipH="1">
              <a:off x="475303" y="2017659"/>
              <a:ext cx="1906800" cy="459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1" lang="en" sz="1200" u="none" cap="none" strike="noStrike">
                  <a:solidFill>
                    <a:srgbClr val="000000"/>
                  </a:solidFill>
                  <a:latin typeface="Roboto"/>
                  <a:ea typeface="Roboto"/>
                  <a:cs typeface="Roboto"/>
                  <a:sym typeface="Roboto"/>
                </a:rPr>
                <a:t>Example: App-Based Gig Workers</a:t>
              </a:r>
              <a:endParaRPr b="1" i="1" sz="1200" u="none" cap="none" strike="noStrike">
                <a:solidFill>
                  <a:srgbClr val="000000"/>
                </a:solidFill>
                <a:latin typeface="Roboto"/>
                <a:ea typeface="Roboto"/>
                <a:cs typeface="Roboto"/>
                <a:sym typeface="Roboto"/>
              </a:endParaRPr>
            </a:p>
          </p:txBody>
        </p:sp>
        <p:sp>
          <p:nvSpPr>
            <p:cNvPr id="380" name="Google Shape;380;p44"/>
            <p:cNvSpPr txBox="1"/>
            <p:nvPr/>
          </p:nvSpPr>
          <p:spPr>
            <a:xfrm flipH="1">
              <a:off x="457211" y="1486754"/>
              <a:ext cx="1906800" cy="497246"/>
            </a:xfrm>
            <a:prstGeom prst="rect">
              <a:avLst/>
            </a:prstGeom>
            <a:solidFill>
              <a:schemeClr val="accent4"/>
            </a:solidFill>
            <a:ln>
              <a:noFill/>
            </a:ln>
          </p:spPr>
          <p:txBody>
            <a:bodyPr anchorCtr="0" anchor="ctr" bIns="91425" lIns="18287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chemeClr val="dk1"/>
                  </a:solidFill>
                  <a:latin typeface="Roboto"/>
                  <a:ea typeface="Roboto"/>
                  <a:cs typeface="Roboto"/>
                  <a:sym typeface="Roboto"/>
                </a:rPr>
                <a:t>Self-Employed Individuals </a:t>
              </a:r>
              <a:endParaRPr b="1" i="0" sz="1600" u="none" cap="none" strike="noStrike">
                <a:solidFill>
                  <a:schemeClr val="dk1"/>
                </a:solidFill>
                <a:latin typeface="Roboto"/>
                <a:ea typeface="Roboto"/>
                <a:cs typeface="Roboto"/>
                <a:sym typeface="Roboto"/>
              </a:endParaRPr>
            </a:p>
          </p:txBody>
        </p:sp>
      </p:grpSp>
      <p:grpSp>
        <p:nvGrpSpPr>
          <p:cNvPr id="381" name="Google Shape;381;p44"/>
          <p:cNvGrpSpPr/>
          <p:nvPr/>
        </p:nvGrpSpPr>
        <p:grpSpPr>
          <a:xfrm>
            <a:off x="145288" y="2632162"/>
            <a:ext cx="2218712" cy="968526"/>
            <a:chOff x="145288" y="2632162"/>
            <a:chExt cx="2218712" cy="968526"/>
          </a:xfrm>
        </p:grpSpPr>
        <p:sp>
          <p:nvSpPr>
            <p:cNvPr id="382" name="Google Shape;382;p44"/>
            <p:cNvSpPr txBox="1"/>
            <p:nvPr/>
          </p:nvSpPr>
          <p:spPr>
            <a:xfrm flipH="1">
              <a:off x="457200" y="3163288"/>
              <a:ext cx="1906800" cy="43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1" lang="en" sz="1200" u="none" cap="none" strike="noStrike">
                  <a:solidFill>
                    <a:schemeClr val="lt1"/>
                  </a:solidFill>
                  <a:latin typeface="Roboto"/>
                  <a:ea typeface="Roboto"/>
                  <a:cs typeface="Roboto"/>
                  <a:sym typeface="Roboto"/>
                </a:rPr>
                <a:t>Example: Airport Workers </a:t>
              </a:r>
              <a:endParaRPr b="1" i="1" sz="1200" u="none" cap="none" strike="noStrike">
                <a:solidFill>
                  <a:schemeClr val="lt1"/>
                </a:solidFill>
                <a:latin typeface="Roboto"/>
                <a:ea typeface="Roboto"/>
                <a:cs typeface="Roboto"/>
                <a:sym typeface="Roboto"/>
              </a:endParaRPr>
            </a:p>
          </p:txBody>
        </p:sp>
        <p:sp>
          <p:nvSpPr>
            <p:cNvPr id="383" name="Google Shape;383;p44"/>
            <p:cNvSpPr txBox="1"/>
            <p:nvPr/>
          </p:nvSpPr>
          <p:spPr>
            <a:xfrm flipH="1">
              <a:off x="145288" y="2632162"/>
              <a:ext cx="2118875" cy="502180"/>
            </a:xfrm>
            <a:prstGeom prst="rect">
              <a:avLst/>
            </a:prstGeom>
            <a:solidFill>
              <a:schemeClr val="dk2"/>
            </a:solidFill>
            <a:ln>
              <a:noFill/>
            </a:ln>
          </p:spPr>
          <p:txBody>
            <a:bodyPr anchorCtr="0" anchor="ctr" bIns="91425" lIns="18287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chemeClr val="dk1"/>
                  </a:solidFill>
                  <a:latin typeface="Roboto"/>
                  <a:ea typeface="Roboto"/>
                  <a:cs typeface="Roboto"/>
                  <a:sym typeface="Roboto"/>
                </a:rPr>
                <a:t>Federally Regulated Employees</a:t>
              </a:r>
              <a:endParaRPr b="1" i="0" sz="1600" u="none" cap="none" strike="noStrike">
                <a:solidFill>
                  <a:schemeClr val="dk1"/>
                </a:solidFill>
                <a:latin typeface="Roboto"/>
                <a:ea typeface="Roboto"/>
                <a:cs typeface="Roboto"/>
                <a:sym typeface="Roboto"/>
              </a:endParaRPr>
            </a:p>
          </p:txBody>
        </p:sp>
      </p:grpSp>
      <p:grpSp>
        <p:nvGrpSpPr>
          <p:cNvPr id="384" name="Google Shape;384;p44"/>
          <p:cNvGrpSpPr/>
          <p:nvPr/>
        </p:nvGrpSpPr>
        <p:grpSpPr>
          <a:xfrm>
            <a:off x="457200" y="3782505"/>
            <a:ext cx="1906811" cy="963784"/>
            <a:chOff x="457200" y="3866117"/>
            <a:chExt cx="1906811" cy="880171"/>
          </a:xfrm>
        </p:grpSpPr>
        <p:sp>
          <p:nvSpPr>
            <p:cNvPr id="385" name="Google Shape;385;p44"/>
            <p:cNvSpPr txBox="1"/>
            <p:nvPr/>
          </p:nvSpPr>
          <p:spPr>
            <a:xfrm flipH="1">
              <a:off x="457200" y="4329588"/>
              <a:ext cx="1906800" cy="416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1" lang="en" sz="1200" u="none" cap="none" strike="noStrike">
                  <a:solidFill>
                    <a:schemeClr val="lt1"/>
                  </a:solidFill>
                  <a:latin typeface="Roboto"/>
                  <a:ea typeface="Roboto"/>
                  <a:cs typeface="Roboto"/>
                  <a:sym typeface="Roboto"/>
                </a:rPr>
                <a:t>Example: Co-op Students</a:t>
              </a:r>
              <a:endParaRPr b="1" i="1" sz="1200" u="none" cap="none" strike="noStrike">
                <a:solidFill>
                  <a:srgbClr val="000000"/>
                </a:solidFill>
                <a:latin typeface="Roboto"/>
                <a:ea typeface="Roboto"/>
                <a:cs typeface="Roboto"/>
                <a:sym typeface="Roboto"/>
              </a:endParaRPr>
            </a:p>
          </p:txBody>
        </p:sp>
        <p:sp>
          <p:nvSpPr>
            <p:cNvPr id="386" name="Google Shape;386;p44"/>
            <p:cNvSpPr txBox="1"/>
            <p:nvPr/>
          </p:nvSpPr>
          <p:spPr>
            <a:xfrm flipH="1">
              <a:off x="457211" y="3866117"/>
              <a:ext cx="1906800" cy="417900"/>
            </a:xfrm>
            <a:prstGeom prst="rect">
              <a:avLst/>
            </a:prstGeom>
            <a:solidFill>
              <a:schemeClr val="accent1"/>
            </a:solidFill>
            <a:ln>
              <a:noFill/>
            </a:ln>
          </p:spPr>
          <p:txBody>
            <a:bodyPr anchorCtr="0" anchor="ctr" bIns="91425" lIns="18287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chemeClr val="dk1"/>
                  </a:solidFill>
                  <a:latin typeface="Roboto"/>
                  <a:ea typeface="Roboto"/>
                  <a:cs typeface="Roboto"/>
                  <a:sym typeface="Roboto"/>
                </a:rPr>
                <a:t>Student Placements</a:t>
              </a:r>
              <a:endParaRPr b="1" i="0" sz="1600" u="none" cap="none" strike="noStrike">
                <a:solidFill>
                  <a:schemeClr val="dk1"/>
                </a:solidFill>
                <a:latin typeface="Roboto"/>
                <a:ea typeface="Roboto"/>
                <a:cs typeface="Roboto"/>
                <a:sym typeface="Roboto"/>
              </a:endParaRPr>
            </a:p>
          </p:txBody>
        </p:sp>
      </p:grpSp>
      <p:sp>
        <p:nvSpPr>
          <p:cNvPr id="387" name="Google Shape;387;p44"/>
          <p:cNvSpPr/>
          <p:nvPr/>
        </p:nvSpPr>
        <p:spPr>
          <a:xfrm flipH="1">
            <a:off x="2287825" y="1435770"/>
            <a:ext cx="712500" cy="712500"/>
          </a:xfrm>
          <a:prstGeom prst="ellipse">
            <a:avLst/>
          </a:prstGeom>
          <a:solidFill>
            <a:schemeClr val="dk1"/>
          </a:solid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lt1"/>
              </a:solidFill>
              <a:latin typeface="Fira Sans Condensed"/>
              <a:ea typeface="Fira Sans Condensed"/>
              <a:cs typeface="Fira Sans Condensed"/>
              <a:sym typeface="Fira Sans Condensed"/>
            </a:endParaRPr>
          </a:p>
        </p:txBody>
      </p:sp>
      <p:sp>
        <p:nvSpPr>
          <p:cNvPr id="388" name="Google Shape;388;p44"/>
          <p:cNvSpPr/>
          <p:nvPr/>
        </p:nvSpPr>
        <p:spPr>
          <a:xfrm flipH="1">
            <a:off x="2287825" y="2578281"/>
            <a:ext cx="712500" cy="712500"/>
          </a:xfrm>
          <a:prstGeom prst="ellipse">
            <a:avLst/>
          </a:prstGeom>
          <a:solidFill>
            <a:schemeClr val="dk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t/>
            </a:r>
            <a:endParaRPr b="1" i="0" sz="2500" u="none" cap="none" strike="noStrike">
              <a:solidFill>
                <a:schemeClr val="lt1"/>
              </a:solidFill>
              <a:latin typeface="Fira Sans Condensed"/>
              <a:ea typeface="Fira Sans Condensed"/>
              <a:cs typeface="Fira Sans Condensed"/>
              <a:sym typeface="Fira Sans Condensed"/>
            </a:endParaRPr>
          </a:p>
        </p:txBody>
      </p:sp>
      <p:sp>
        <p:nvSpPr>
          <p:cNvPr id="389" name="Google Shape;389;p44"/>
          <p:cNvSpPr/>
          <p:nvPr/>
        </p:nvSpPr>
        <p:spPr>
          <a:xfrm flipH="1">
            <a:off x="2287825" y="3718823"/>
            <a:ext cx="712500" cy="712500"/>
          </a:xfrm>
          <a:prstGeom prst="ellipse">
            <a:avLst/>
          </a:prstGeom>
          <a:solidFill>
            <a:schemeClr val="dk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t/>
            </a:r>
            <a:endParaRPr b="1" i="0" sz="2500" u="none" cap="none" strike="noStrike">
              <a:solidFill>
                <a:schemeClr val="lt1"/>
              </a:solidFill>
              <a:latin typeface="Fira Sans Condensed"/>
              <a:ea typeface="Fira Sans Condensed"/>
              <a:cs typeface="Fira Sans Condensed"/>
              <a:sym typeface="Fira Sans Condensed"/>
            </a:endParaRPr>
          </a:p>
        </p:txBody>
      </p:sp>
      <p:cxnSp>
        <p:nvCxnSpPr>
          <p:cNvPr id="390" name="Google Shape;390;p44"/>
          <p:cNvCxnSpPr>
            <a:stCxn id="387" idx="2"/>
            <a:endCxn id="376" idx="2"/>
          </p:cNvCxnSpPr>
          <p:nvPr/>
        </p:nvCxnSpPr>
        <p:spPr>
          <a:xfrm>
            <a:off x="3000325" y="1792020"/>
            <a:ext cx="618300" cy="1306200"/>
          </a:xfrm>
          <a:prstGeom prst="bentConnector3">
            <a:avLst>
              <a:gd fmla="val 49997" name="adj1"/>
            </a:avLst>
          </a:prstGeom>
          <a:noFill/>
          <a:ln cap="flat" cmpd="sng" w="19050">
            <a:solidFill>
              <a:schemeClr val="lt1"/>
            </a:solidFill>
            <a:prstDash val="solid"/>
            <a:round/>
            <a:headEnd len="sm" w="sm" type="none"/>
            <a:tailEnd len="sm" w="sm" type="none"/>
          </a:ln>
        </p:spPr>
      </p:cxnSp>
      <p:cxnSp>
        <p:nvCxnSpPr>
          <p:cNvPr id="391" name="Google Shape;391;p44"/>
          <p:cNvCxnSpPr>
            <a:stCxn id="389" idx="2"/>
            <a:endCxn id="376" idx="2"/>
          </p:cNvCxnSpPr>
          <p:nvPr/>
        </p:nvCxnSpPr>
        <p:spPr>
          <a:xfrm flipH="1" rot="10800000">
            <a:off x="3000325" y="3098273"/>
            <a:ext cx="618300" cy="976800"/>
          </a:xfrm>
          <a:prstGeom prst="bentConnector3">
            <a:avLst>
              <a:gd fmla="val 49997" name="adj1"/>
            </a:avLst>
          </a:prstGeom>
          <a:noFill/>
          <a:ln cap="flat" cmpd="sng" w="19050">
            <a:solidFill>
              <a:schemeClr val="lt1"/>
            </a:solidFill>
            <a:prstDash val="solid"/>
            <a:round/>
            <a:headEnd len="sm" w="sm" type="none"/>
            <a:tailEnd len="sm" w="sm" type="none"/>
          </a:ln>
        </p:spPr>
      </p:cxnSp>
      <p:cxnSp>
        <p:nvCxnSpPr>
          <p:cNvPr id="392" name="Google Shape;392;p44"/>
          <p:cNvCxnSpPr>
            <a:stCxn id="388" idx="2"/>
            <a:endCxn id="376" idx="2"/>
          </p:cNvCxnSpPr>
          <p:nvPr/>
        </p:nvCxnSpPr>
        <p:spPr>
          <a:xfrm>
            <a:off x="3000325" y="2934531"/>
            <a:ext cx="618300" cy="163800"/>
          </a:xfrm>
          <a:prstGeom prst="bentConnector3">
            <a:avLst>
              <a:gd fmla="val 49997" name="adj1"/>
            </a:avLst>
          </a:prstGeom>
          <a:noFill/>
          <a:ln cap="flat" cmpd="sng" w="19050">
            <a:solidFill>
              <a:schemeClr val="lt1"/>
            </a:solidFill>
            <a:prstDash val="solid"/>
            <a:round/>
            <a:headEnd len="sm" w="sm" type="none"/>
            <a:tailEnd len="sm" w="sm" type="none"/>
          </a:ln>
        </p:spPr>
      </p:cxnSp>
      <p:pic>
        <p:nvPicPr>
          <p:cNvPr descr="Maple Leaf with solid fill" id="393" name="Google Shape;393;p44"/>
          <p:cNvPicPr preferRelativeResize="0"/>
          <p:nvPr/>
        </p:nvPicPr>
        <p:blipFill rotWithShape="1">
          <a:blip r:embed="rId3">
            <a:alphaModFix/>
          </a:blip>
          <a:srcRect b="0" l="0" r="0" t="0"/>
          <a:stretch/>
        </p:blipFill>
        <p:spPr>
          <a:xfrm>
            <a:off x="2291355" y="2569514"/>
            <a:ext cx="717472" cy="717472"/>
          </a:xfrm>
          <a:prstGeom prst="rect">
            <a:avLst/>
          </a:prstGeom>
          <a:noFill/>
          <a:ln>
            <a:noFill/>
          </a:ln>
        </p:spPr>
      </p:pic>
      <p:pic>
        <p:nvPicPr>
          <p:cNvPr descr="Graduation cap with solid fill" id="394" name="Google Shape;394;p44"/>
          <p:cNvPicPr preferRelativeResize="0"/>
          <p:nvPr/>
        </p:nvPicPr>
        <p:blipFill rotWithShape="1">
          <a:blip r:embed="rId4">
            <a:alphaModFix/>
          </a:blip>
          <a:srcRect b="0" l="0" r="0" t="0"/>
          <a:stretch/>
        </p:blipFill>
        <p:spPr>
          <a:xfrm>
            <a:off x="2275718" y="3694480"/>
            <a:ext cx="768835" cy="768835"/>
          </a:xfrm>
          <a:prstGeom prst="rect">
            <a:avLst/>
          </a:prstGeom>
          <a:noFill/>
          <a:ln>
            <a:noFill/>
          </a:ln>
        </p:spPr>
      </p:pic>
      <p:pic>
        <p:nvPicPr>
          <p:cNvPr descr="A white text on a black background&#10;&#10;Description automatically generated" id="395" name="Google Shape;395;p44"/>
          <p:cNvPicPr preferRelativeResize="0"/>
          <p:nvPr/>
        </p:nvPicPr>
        <p:blipFill rotWithShape="1">
          <a:blip r:embed="rId5">
            <a:alphaModFix/>
          </a:blip>
          <a:srcRect b="0" l="0" r="0" t="0"/>
          <a:stretch/>
        </p:blipFill>
        <p:spPr>
          <a:xfrm>
            <a:off x="2365179" y="1619451"/>
            <a:ext cx="589912" cy="330351"/>
          </a:xfrm>
          <a:prstGeom prst="rect">
            <a:avLst/>
          </a:prstGeom>
          <a:noFill/>
          <a:ln>
            <a:noFill/>
          </a:ln>
        </p:spPr>
      </p:pic>
      <p:sp>
        <p:nvSpPr>
          <p:cNvPr id="396" name="Google Shape;396;p44"/>
          <p:cNvSpPr txBox="1"/>
          <p:nvPr/>
        </p:nvSpPr>
        <p:spPr>
          <a:xfrm>
            <a:off x="5669118" y="1184067"/>
            <a:ext cx="3329594" cy="3633589"/>
          </a:xfrm>
          <a:prstGeom prst="rect">
            <a:avLst/>
          </a:prstGeom>
          <a:noFill/>
          <a:ln>
            <a:noFill/>
          </a:ln>
        </p:spPr>
        <p:txBody>
          <a:bodyPr anchorCtr="0" anchor="t" bIns="45700" lIns="91425" spcFirstLastPara="1" rIns="91425" wrap="square" tIns="45700">
            <a:normAutofit/>
          </a:bodyPr>
          <a:lstStyle/>
          <a:p>
            <a:pPr indent="-257175" lvl="0" marL="257175" marR="0" rtl="0" algn="l">
              <a:lnSpc>
                <a:spcPct val="100000"/>
              </a:lnSpc>
              <a:spcBef>
                <a:spcPts val="0"/>
              </a:spcBef>
              <a:spcAft>
                <a:spcPts val="0"/>
              </a:spcAft>
              <a:buClr>
                <a:srgbClr val="000000"/>
              </a:buClr>
              <a:buSzPts val="1200"/>
              <a:buFont typeface="Arial"/>
              <a:buChar char="•"/>
            </a:pPr>
            <a:r>
              <a:rPr b="0" i="0" lang="en" sz="1600" u="none" cap="none" strike="noStrike">
                <a:solidFill>
                  <a:schemeClr val="lt1"/>
                </a:solidFill>
                <a:latin typeface="Arial"/>
                <a:ea typeface="Arial"/>
                <a:cs typeface="Arial"/>
                <a:sym typeface="Arial"/>
              </a:rPr>
              <a:t>The ESA protects provincially regulated “employees”</a:t>
            </a:r>
            <a:endParaRPr/>
          </a:p>
          <a:p>
            <a:pPr indent="0" lvl="0" marL="0" marR="0" rtl="0" algn="l">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200"/>
              <a:buFont typeface="Arial"/>
              <a:buChar char="•"/>
            </a:pPr>
            <a:r>
              <a:rPr b="0" i="0" lang="en" sz="1600" u="none" cap="none" strike="noStrike">
                <a:solidFill>
                  <a:schemeClr val="lt1"/>
                </a:solidFill>
                <a:latin typeface="Arial"/>
                <a:ea typeface="Arial"/>
                <a:cs typeface="Arial"/>
                <a:sym typeface="Arial"/>
              </a:rPr>
              <a:t>Some workers are exempted, including Self-employed individuals, Students in co-op placements, Federal employees, etc. </a:t>
            </a:r>
            <a:endParaRPr/>
          </a:p>
          <a:p>
            <a:pPr indent="-209550" lvl="0" marL="28575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200"/>
              <a:buFont typeface="Arial"/>
              <a:buChar char="•"/>
            </a:pPr>
            <a:r>
              <a:rPr b="0" i="0" lang="en" sz="1600" u="none" cap="none" strike="noStrike">
                <a:solidFill>
                  <a:schemeClr val="lt1"/>
                </a:solidFill>
                <a:latin typeface="Arial"/>
                <a:ea typeface="Arial"/>
                <a:cs typeface="Arial"/>
                <a:sym typeface="Arial"/>
              </a:rPr>
              <a:t>The most common exemption is wage-based, meaning that while other rights apply, the right to minimum wage may not. </a:t>
            </a:r>
            <a:endParaRPr b="0" i="0" sz="1600" u="none" cap="none" strike="noStrike">
              <a:solidFill>
                <a:schemeClr val="lt1"/>
              </a:solidFill>
              <a:latin typeface="Arial"/>
              <a:ea typeface="Arial"/>
              <a:cs typeface="Arial"/>
              <a:sym typeface="Arial"/>
            </a:endParaRPr>
          </a:p>
        </p:txBody>
      </p:sp>
      <p:grpSp>
        <p:nvGrpSpPr>
          <p:cNvPr id="397" name="Google Shape;397;p44"/>
          <p:cNvGrpSpPr/>
          <p:nvPr/>
        </p:nvGrpSpPr>
        <p:grpSpPr>
          <a:xfrm>
            <a:off x="3976489" y="2041145"/>
            <a:ext cx="1190043" cy="2114150"/>
            <a:chOff x="3939907" y="1999400"/>
            <a:chExt cx="1190043" cy="1817300"/>
          </a:xfrm>
        </p:grpSpPr>
        <p:sp>
          <p:nvSpPr>
            <p:cNvPr id="398" name="Google Shape;398;p44"/>
            <p:cNvSpPr/>
            <p:nvPr/>
          </p:nvSpPr>
          <p:spPr>
            <a:xfrm>
              <a:off x="3983900" y="3700900"/>
              <a:ext cx="1046100" cy="115800"/>
            </a:xfrm>
            <a:prstGeom prst="ellipse">
              <a:avLst/>
            </a:pr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99" name="Google Shape;399;p44"/>
            <p:cNvGrpSpPr/>
            <p:nvPr/>
          </p:nvGrpSpPr>
          <p:grpSpPr>
            <a:xfrm>
              <a:off x="4080200" y="1999400"/>
              <a:ext cx="674750" cy="1728025"/>
              <a:chOff x="4080200" y="1999400"/>
              <a:chExt cx="674750" cy="1728025"/>
            </a:xfrm>
          </p:grpSpPr>
          <p:grpSp>
            <p:nvGrpSpPr>
              <p:cNvPr id="400" name="Google Shape;400;p44"/>
              <p:cNvGrpSpPr/>
              <p:nvPr/>
            </p:nvGrpSpPr>
            <p:grpSpPr>
              <a:xfrm>
                <a:off x="4080200" y="1999400"/>
                <a:ext cx="674750" cy="1728025"/>
                <a:chOff x="5726900" y="1895225"/>
                <a:chExt cx="674750" cy="1728025"/>
              </a:xfrm>
            </p:grpSpPr>
            <p:sp>
              <p:nvSpPr>
                <p:cNvPr id="401" name="Google Shape;401;p44"/>
                <p:cNvSpPr/>
                <p:nvPr/>
              </p:nvSpPr>
              <p:spPr>
                <a:xfrm>
                  <a:off x="5873975" y="2635500"/>
                  <a:ext cx="527675" cy="420050"/>
                </a:xfrm>
                <a:custGeom>
                  <a:rect b="b" l="l" r="r" t="t"/>
                  <a:pathLst>
                    <a:path extrusionOk="0" h="16802" w="21107">
                      <a:moveTo>
                        <a:pt x="17632" y="0"/>
                      </a:moveTo>
                      <a:lnTo>
                        <a:pt x="0" y="1158"/>
                      </a:lnTo>
                      <a:cubicBezTo>
                        <a:pt x="0" y="1158"/>
                        <a:pt x="3046" y="14071"/>
                        <a:pt x="3947" y="15958"/>
                      </a:cubicBezTo>
                      <a:cubicBezTo>
                        <a:pt x="4237" y="16567"/>
                        <a:pt x="5801" y="16801"/>
                        <a:pt x="7838" y="16801"/>
                      </a:cubicBezTo>
                      <a:cubicBezTo>
                        <a:pt x="12117" y="16801"/>
                        <a:pt x="18487" y="15770"/>
                        <a:pt x="19562" y="15014"/>
                      </a:cubicBezTo>
                      <a:cubicBezTo>
                        <a:pt x="21106" y="13899"/>
                        <a:pt x="17632" y="0"/>
                        <a:pt x="1763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44"/>
                <p:cNvSpPr/>
                <p:nvPr/>
              </p:nvSpPr>
              <p:spPr>
                <a:xfrm>
                  <a:off x="6057575" y="3003350"/>
                  <a:ext cx="159600" cy="586700"/>
                </a:xfrm>
                <a:custGeom>
                  <a:rect b="b" l="l" r="r" t="t"/>
                  <a:pathLst>
                    <a:path extrusionOk="0" h="23468" w="6384">
                      <a:moveTo>
                        <a:pt x="936" y="0"/>
                      </a:moveTo>
                      <a:cubicBezTo>
                        <a:pt x="936" y="0"/>
                        <a:pt x="0" y="23467"/>
                        <a:pt x="457" y="23467"/>
                      </a:cubicBezTo>
                      <a:cubicBezTo>
                        <a:pt x="459" y="23467"/>
                        <a:pt x="462" y="23467"/>
                        <a:pt x="464" y="23466"/>
                      </a:cubicBezTo>
                      <a:cubicBezTo>
                        <a:pt x="621" y="23380"/>
                        <a:pt x="1064" y="23351"/>
                        <a:pt x="1585" y="23351"/>
                      </a:cubicBezTo>
                      <a:cubicBezTo>
                        <a:pt x="2628" y="23351"/>
                        <a:pt x="3981" y="23466"/>
                        <a:pt x="3981" y="23466"/>
                      </a:cubicBezTo>
                      <a:lnTo>
                        <a:pt x="6384" y="515"/>
                      </a:lnTo>
                      <a:lnTo>
                        <a:pt x="936" y="0"/>
                      </a:lnTo>
                      <a:close/>
                    </a:path>
                  </a:pathLst>
                </a:custGeom>
                <a:solidFill>
                  <a:srgbClr val="E798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44"/>
                <p:cNvSpPr/>
                <p:nvPr/>
              </p:nvSpPr>
              <p:spPr>
                <a:xfrm>
                  <a:off x="6053075" y="3270375"/>
                  <a:ext cx="138375" cy="308900"/>
                </a:xfrm>
                <a:custGeom>
                  <a:rect b="b" l="l" r="r" t="t"/>
                  <a:pathLst>
                    <a:path extrusionOk="0" h="12356" w="5535">
                      <a:moveTo>
                        <a:pt x="5534" y="1"/>
                      </a:moveTo>
                      <a:lnTo>
                        <a:pt x="687" y="516"/>
                      </a:lnTo>
                      <a:cubicBezTo>
                        <a:pt x="258" y="4806"/>
                        <a:pt x="0" y="8967"/>
                        <a:pt x="687" y="12356"/>
                      </a:cubicBezTo>
                      <a:lnTo>
                        <a:pt x="4247" y="12356"/>
                      </a:lnTo>
                      <a:lnTo>
                        <a:pt x="5534"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44"/>
                <p:cNvSpPr/>
                <p:nvPr/>
              </p:nvSpPr>
              <p:spPr>
                <a:xfrm>
                  <a:off x="5726900" y="3001200"/>
                  <a:ext cx="258625" cy="590950"/>
                </a:xfrm>
                <a:custGeom>
                  <a:rect b="b" l="l" r="r" t="t"/>
                  <a:pathLst>
                    <a:path extrusionOk="0" h="23638" w="10345">
                      <a:moveTo>
                        <a:pt x="5068" y="0"/>
                      </a:moveTo>
                      <a:cubicBezTo>
                        <a:pt x="5068" y="0"/>
                        <a:pt x="1" y="22995"/>
                        <a:pt x="472" y="22995"/>
                      </a:cubicBezTo>
                      <a:cubicBezTo>
                        <a:pt x="474" y="22995"/>
                        <a:pt x="476" y="22995"/>
                        <a:pt x="478" y="22994"/>
                      </a:cubicBezTo>
                      <a:cubicBezTo>
                        <a:pt x="514" y="22984"/>
                        <a:pt x="565" y="22980"/>
                        <a:pt x="628" y="22980"/>
                      </a:cubicBezTo>
                      <a:cubicBezTo>
                        <a:pt x="1388" y="22980"/>
                        <a:pt x="3910" y="23638"/>
                        <a:pt x="3910" y="23638"/>
                      </a:cubicBezTo>
                      <a:lnTo>
                        <a:pt x="10345" y="1502"/>
                      </a:lnTo>
                      <a:lnTo>
                        <a:pt x="5068" y="0"/>
                      </a:lnTo>
                      <a:close/>
                    </a:path>
                  </a:pathLst>
                </a:custGeom>
                <a:solidFill>
                  <a:srgbClr val="E798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44"/>
                <p:cNvSpPr/>
                <p:nvPr/>
              </p:nvSpPr>
              <p:spPr>
                <a:xfrm>
                  <a:off x="5737750" y="3289700"/>
                  <a:ext cx="172700" cy="303525"/>
                </a:xfrm>
                <a:custGeom>
                  <a:rect b="b" l="l" r="r" t="t"/>
                  <a:pathLst>
                    <a:path extrusionOk="0" h="12141" w="6908">
                      <a:moveTo>
                        <a:pt x="2146" y="0"/>
                      </a:moveTo>
                      <a:cubicBezTo>
                        <a:pt x="945" y="4118"/>
                        <a:pt x="1" y="8065"/>
                        <a:pt x="44" y="11497"/>
                      </a:cubicBezTo>
                      <a:lnTo>
                        <a:pt x="3476" y="12140"/>
                      </a:lnTo>
                      <a:lnTo>
                        <a:pt x="6908" y="386"/>
                      </a:lnTo>
                      <a:lnTo>
                        <a:pt x="214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44"/>
                <p:cNvSpPr/>
                <p:nvPr/>
              </p:nvSpPr>
              <p:spPr>
                <a:xfrm>
                  <a:off x="5829261" y="3335069"/>
                  <a:ext cx="25078" cy="45382"/>
                </a:xfrm>
                <a:custGeom>
                  <a:rect b="b" l="l" r="r" t="t"/>
                  <a:pathLst>
                    <a:path extrusionOk="0" h="2875" w="1589">
                      <a:moveTo>
                        <a:pt x="1116" y="1"/>
                      </a:moveTo>
                      <a:lnTo>
                        <a:pt x="1" y="1287"/>
                      </a:lnTo>
                      <a:lnTo>
                        <a:pt x="473" y="2875"/>
                      </a:lnTo>
                      <a:lnTo>
                        <a:pt x="1588" y="1459"/>
                      </a:lnTo>
                      <a:lnTo>
                        <a:pt x="1116"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44"/>
                <p:cNvSpPr/>
                <p:nvPr/>
              </p:nvSpPr>
              <p:spPr>
                <a:xfrm>
                  <a:off x="5784950" y="2664450"/>
                  <a:ext cx="522325" cy="383950"/>
                </a:xfrm>
                <a:custGeom>
                  <a:rect b="b" l="l" r="r" t="t"/>
                  <a:pathLst>
                    <a:path extrusionOk="0" h="15358" w="20893">
                      <a:moveTo>
                        <a:pt x="20892" y="0"/>
                      </a:moveTo>
                      <a:lnTo>
                        <a:pt x="3175" y="558"/>
                      </a:lnTo>
                      <a:lnTo>
                        <a:pt x="0" y="14672"/>
                      </a:lnTo>
                      <a:lnTo>
                        <a:pt x="9052" y="14843"/>
                      </a:lnTo>
                      <a:lnTo>
                        <a:pt x="10382" y="7079"/>
                      </a:lnTo>
                      <a:lnTo>
                        <a:pt x="11197" y="7079"/>
                      </a:lnTo>
                      <a:lnTo>
                        <a:pt x="10082" y="15229"/>
                      </a:lnTo>
                      <a:lnTo>
                        <a:pt x="19519" y="15358"/>
                      </a:lnTo>
                      <a:lnTo>
                        <a:pt x="2089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44"/>
                <p:cNvSpPr/>
                <p:nvPr/>
              </p:nvSpPr>
              <p:spPr>
                <a:xfrm>
                  <a:off x="6205350" y="2670350"/>
                  <a:ext cx="70825" cy="376025"/>
                </a:xfrm>
                <a:custGeom>
                  <a:rect b="b" l="l" r="r" t="t"/>
                  <a:pathLst>
                    <a:path extrusionOk="0" h="15041" w="2833">
                      <a:moveTo>
                        <a:pt x="2789" y="0"/>
                      </a:moveTo>
                      <a:cubicBezTo>
                        <a:pt x="2768" y="0"/>
                        <a:pt x="2746" y="22"/>
                        <a:pt x="2746" y="65"/>
                      </a:cubicBezTo>
                      <a:lnTo>
                        <a:pt x="2746" y="22"/>
                      </a:lnTo>
                      <a:cubicBezTo>
                        <a:pt x="1803" y="4998"/>
                        <a:pt x="902" y="9974"/>
                        <a:pt x="1" y="14950"/>
                      </a:cubicBezTo>
                      <a:cubicBezTo>
                        <a:pt x="1" y="15003"/>
                        <a:pt x="50" y="15040"/>
                        <a:pt x="88" y="15040"/>
                      </a:cubicBezTo>
                      <a:cubicBezTo>
                        <a:pt x="111" y="15040"/>
                        <a:pt x="130" y="15026"/>
                        <a:pt x="130" y="14993"/>
                      </a:cubicBezTo>
                      <a:cubicBezTo>
                        <a:pt x="1030" y="10017"/>
                        <a:pt x="1931" y="5041"/>
                        <a:pt x="2832" y="65"/>
                      </a:cubicBezTo>
                      <a:cubicBezTo>
                        <a:pt x="2832" y="22"/>
                        <a:pt x="2811" y="0"/>
                        <a:pt x="278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44"/>
                <p:cNvSpPr/>
                <p:nvPr/>
              </p:nvSpPr>
              <p:spPr>
                <a:xfrm>
                  <a:off x="6187125" y="2658275"/>
                  <a:ext cx="65450" cy="382725"/>
                </a:xfrm>
                <a:custGeom>
                  <a:rect b="b" l="l" r="r" t="t"/>
                  <a:pathLst>
                    <a:path extrusionOk="0" h="15309" w="2618">
                      <a:moveTo>
                        <a:pt x="2596" y="1"/>
                      </a:moveTo>
                      <a:cubicBezTo>
                        <a:pt x="2585" y="1"/>
                        <a:pt x="2574" y="11"/>
                        <a:pt x="2574" y="33"/>
                      </a:cubicBezTo>
                      <a:cubicBezTo>
                        <a:pt x="1888" y="5138"/>
                        <a:pt x="1245" y="10200"/>
                        <a:pt x="1" y="15219"/>
                      </a:cubicBezTo>
                      <a:cubicBezTo>
                        <a:pt x="1" y="15272"/>
                        <a:pt x="50" y="15309"/>
                        <a:pt x="97" y="15309"/>
                      </a:cubicBezTo>
                      <a:cubicBezTo>
                        <a:pt x="127" y="15309"/>
                        <a:pt x="156" y="15295"/>
                        <a:pt x="172" y="15262"/>
                      </a:cubicBezTo>
                      <a:cubicBezTo>
                        <a:pt x="1373" y="10286"/>
                        <a:pt x="2403" y="5138"/>
                        <a:pt x="2617" y="33"/>
                      </a:cubicBezTo>
                      <a:cubicBezTo>
                        <a:pt x="2617" y="11"/>
                        <a:pt x="2607" y="1"/>
                        <a:pt x="259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44"/>
                <p:cNvSpPr/>
                <p:nvPr/>
              </p:nvSpPr>
              <p:spPr>
                <a:xfrm>
                  <a:off x="5801025" y="2674375"/>
                  <a:ext cx="84750" cy="351150"/>
                </a:xfrm>
                <a:custGeom>
                  <a:rect b="b" l="l" r="r" t="t"/>
                  <a:pathLst>
                    <a:path extrusionOk="0" h="14046" w="3390">
                      <a:moveTo>
                        <a:pt x="3369" y="0"/>
                      </a:moveTo>
                      <a:cubicBezTo>
                        <a:pt x="3358" y="0"/>
                        <a:pt x="3347" y="11"/>
                        <a:pt x="3347" y="32"/>
                      </a:cubicBezTo>
                      <a:cubicBezTo>
                        <a:pt x="2532" y="4751"/>
                        <a:pt x="1417" y="9384"/>
                        <a:pt x="1" y="13974"/>
                      </a:cubicBezTo>
                      <a:cubicBezTo>
                        <a:pt x="1" y="14025"/>
                        <a:pt x="30" y="14045"/>
                        <a:pt x="63" y="14045"/>
                      </a:cubicBezTo>
                      <a:cubicBezTo>
                        <a:pt x="87" y="14045"/>
                        <a:pt x="112" y="14035"/>
                        <a:pt x="130" y="14017"/>
                      </a:cubicBezTo>
                      <a:cubicBezTo>
                        <a:pt x="1674" y="9470"/>
                        <a:pt x="2789" y="4794"/>
                        <a:pt x="3390" y="32"/>
                      </a:cubicBezTo>
                      <a:cubicBezTo>
                        <a:pt x="3390" y="11"/>
                        <a:pt x="3379" y="0"/>
                        <a:pt x="336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44"/>
                <p:cNvSpPr/>
                <p:nvPr/>
              </p:nvSpPr>
              <p:spPr>
                <a:xfrm>
                  <a:off x="5814975" y="2660050"/>
                  <a:ext cx="96550" cy="369850"/>
                </a:xfrm>
                <a:custGeom>
                  <a:rect b="b" l="l" r="r" t="t"/>
                  <a:pathLst>
                    <a:path extrusionOk="0" h="14794" w="3862">
                      <a:moveTo>
                        <a:pt x="3794" y="1"/>
                      </a:moveTo>
                      <a:cubicBezTo>
                        <a:pt x="3772" y="1"/>
                        <a:pt x="3749" y="15"/>
                        <a:pt x="3733" y="48"/>
                      </a:cubicBezTo>
                      <a:cubicBezTo>
                        <a:pt x="2961" y="5067"/>
                        <a:pt x="1717" y="10000"/>
                        <a:pt x="1" y="14762"/>
                      </a:cubicBezTo>
                      <a:cubicBezTo>
                        <a:pt x="1" y="14783"/>
                        <a:pt x="11" y="14794"/>
                        <a:pt x="22" y="14794"/>
                      </a:cubicBezTo>
                      <a:cubicBezTo>
                        <a:pt x="33" y="14794"/>
                        <a:pt x="44" y="14783"/>
                        <a:pt x="44" y="14762"/>
                      </a:cubicBezTo>
                      <a:cubicBezTo>
                        <a:pt x="1888" y="10043"/>
                        <a:pt x="3175" y="5110"/>
                        <a:pt x="3862" y="90"/>
                      </a:cubicBezTo>
                      <a:cubicBezTo>
                        <a:pt x="3862" y="37"/>
                        <a:pt x="3829"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44"/>
                <p:cNvSpPr/>
                <p:nvPr/>
              </p:nvSpPr>
              <p:spPr>
                <a:xfrm>
                  <a:off x="5847150" y="2150125"/>
                  <a:ext cx="467625" cy="528275"/>
                </a:xfrm>
                <a:custGeom>
                  <a:rect b="b" l="l" r="r" t="t"/>
                  <a:pathLst>
                    <a:path extrusionOk="0" h="21131" w="18705">
                      <a:moveTo>
                        <a:pt x="10196" y="1"/>
                      </a:moveTo>
                      <a:cubicBezTo>
                        <a:pt x="9914" y="1"/>
                        <a:pt x="9632" y="8"/>
                        <a:pt x="9353" y="25"/>
                      </a:cubicBezTo>
                      <a:cubicBezTo>
                        <a:pt x="6135" y="239"/>
                        <a:pt x="3004" y="969"/>
                        <a:pt x="1" y="2127"/>
                      </a:cubicBezTo>
                      <a:lnTo>
                        <a:pt x="687" y="21131"/>
                      </a:lnTo>
                      <a:lnTo>
                        <a:pt x="18705" y="20573"/>
                      </a:lnTo>
                      <a:lnTo>
                        <a:pt x="18705" y="1655"/>
                      </a:lnTo>
                      <a:cubicBezTo>
                        <a:pt x="18705" y="1655"/>
                        <a:pt x="14343" y="1"/>
                        <a:pt x="1019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44"/>
                <p:cNvSpPr/>
                <p:nvPr/>
              </p:nvSpPr>
              <p:spPr>
                <a:xfrm>
                  <a:off x="6033775" y="2325550"/>
                  <a:ext cx="135150" cy="208075"/>
                </a:xfrm>
                <a:custGeom>
                  <a:rect b="b" l="l" r="r" t="t"/>
                  <a:pathLst>
                    <a:path extrusionOk="0" h="8323" w="5406">
                      <a:moveTo>
                        <a:pt x="5191" y="0"/>
                      </a:moveTo>
                      <a:cubicBezTo>
                        <a:pt x="5166" y="18"/>
                        <a:pt x="5141" y="36"/>
                        <a:pt x="5116" y="53"/>
                      </a:cubicBezTo>
                      <a:lnTo>
                        <a:pt x="5116" y="53"/>
                      </a:lnTo>
                      <a:cubicBezTo>
                        <a:pt x="4312" y="161"/>
                        <a:pt x="3507" y="215"/>
                        <a:pt x="2690" y="215"/>
                      </a:cubicBezTo>
                      <a:cubicBezTo>
                        <a:pt x="2269" y="215"/>
                        <a:pt x="1845" y="201"/>
                        <a:pt x="1416" y="172"/>
                      </a:cubicBezTo>
                      <a:cubicBezTo>
                        <a:pt x="944" y="172"/>
                        <a:pt x="601" y="86"/>
                        <a:pt x="343" y="86"/>
                      </a:cubicBezTo>
                      <a:cubicBezTo>
                        <a:pt x="601" y="129"/>
                        <a:pt x="944" y="172"/>
                        <a:pt x="1416" y="215"/>
                      </a:cubicBezTo>
                      <a:cubicBezTo>
                        <a:pt x="1898" y="263"/>
                        <a:pt x="2375" y="287"/>
                        <a:pt x="2850" y="287"/>
                      </a:cubicBezTo>
                      <a:cubicBezTo>
                        <a:pt x="3573" y="287"/>
                        <a:pt x="4292" y="231"/>
                        <a:pt x="5023" y="120"/>
                      </a:cubicBezTo>
                      <a:lnTo>
                        <a:pt x="5023" y="120"/>
                      </a:lnTo>
                      <a:cubicBezTo>
                        <a:pt x="3753" y="1031"/>
                        <a:pt x="2527" y="2020"/>
                        <a:pt x="1459" y="3089"/>
                      </a:cubicBezTo>
                      <a:lnTo>
                        <a:pt x="1115" y="3432"/>
                      </a:lnTo>
                      <a:lnTo>
                        <a:pt x="987" y="3561"/>
                      </a:lnTo>
                      <a:lnTo>
                        <a:pt x="1158" y="3518"/>
                      </a:lnTo>
                      <a:cubicBezTo>
                        <a:pt x="1171" y="3515"/>
                        <a:pt x="1184" y="3512"/>
                        <a:pt x="1197" y="3509"/>
                      </a:cubicBezTo>
                      <a:lnTo>
                        <a:pt x="1197" y="3509"/>
                      </a:lnTo>
                      <a:lnTo>
                        <a:pt x="1201" y="3518"/>
                      </a:lnTo>
                      <a:lnTo>
                        <a:pt x="1214" y="3506"/>
                      </a:lnTo>
                      <a:lnTo>
                        <a:pt x="1214" y="3506"/>
                      </a:lnTo>
                      <a:cubicBezTo>
                        <a:pt x="2102" y="3307"/>
                        <a:pt x="3028" y="3184"/>
                        <a:pt x="3955" y="3138"/>
                      </a:cubicBezTo>
                      <a:lnTo>
                        <a:pt x="3955" y="3138"/>
                      </a:lnTo>
                      <a:cubicBezTo>
                        <a:pt x="2745" y="4560"/>
                        <a:pt x="1744" y="5854"/>
                        <a:pt x="1072" y="6778"/>
                      </a:cubicBezTo>
                      <a:cubicBezTo>
                        <a:pt x="729" y="7250"/>
                        <a:pt x="472" y="7636"/>
                        <a:pt x="300" y="7894"/>
                      </a:cubicBezTo>
                      <a:lnTo>
                        <a:pt x="86" y="8194"/>
                      </a:lnTo>
                      <a:cubicBezTo>
                        <a:pt x="43" y="8237"/>
                        <a:pt x="43" y="8280"/>
                        <a:pt x="0" y="8323"/>
                      </a:cubicBezTo>
                      <a:lnTo>
                        <a:pt x="129" y="8280"/>
                      </a:lnTo>
                      <a:lnTo>
                        <a:pt x="343" y="7979"/>
                      </a:lnTo>
                      <a:lnTo>
                        <a:pt x="1158" y="6864"/>
                      </a:lnTo>
                      <a:cubicBezTo>
                        <a:pt x="1845" y="5920"/>
                        <a:pt x="2874" y="4633"/>
                        <a:pt x="4118" y="3132"/>
                      </a:cubicBezTo>
                      <a:lnTo>
                        <a:pt x="4204" y="3046"/>
                      </a:lnTo>
                      <a:lnTo>
                        <a:pt x="4075" y="3046"/>
                      </a:lnTo>
                      <a:cubicBezTo>
                        <a:pt x="4061" y="3047"/>
                        <a:pt x="4047" y="3047"/>
                        <a:pt x="4033" y="3048"/>
                      </a:cubicBezTo>
                      <a:lnTo>
                        <a:pt x="4033" y="3048"/>
                      </a:lnTo>
                      <a:lnTo>
                        <a:pt x="4033" y="3046"/>
                      </a:lnTo>
                      <a:cubicBezTo>
                        <a:pt x="4032" y="3047"/>
                        <a:pt x="4031" y="3047"/>
                        <a:pt x="4031" y="3048"/>
                      </a:cubicBezTo>
                      <a:lnTo>
                        <a:pt x="4031" y="3048"/>
                      </a:lnTo>
                      <a:cubicBezTo>
                        <a:pt x="3116" y="3090"/>
                        <a:pt x="2203" y="3206"/>
                        <a:pt x="1324" y="3396"/>
                      </a:cubicBezTo>
                      <a:lnTo>
                        <a:pt x="1324" y="3396"/>
                      </a:lnTo>
                      <a:lnTo>
                        <a:pt x="1544" y="3175"/>
                      </a:lnTo>
                      <a:cubicBezTo>
                        <a:pt x="2660" y="2059"/>
                        <a:pt x="3904" y="1030"/>
                        <a:pt x="5234" y="129"/>
                      </a:cubicBezTo>
                      <a:lnTo>
                        <a:pt x="5405" y="0"/>
                      </a:lnTo>
                      <a:lnTo>
                        <a:pt x="5405" y="0"/>
                      </a:lnTo>
                      <a:lnTo>
                        <a:pt x="5210" y="39"/>
                      </a:lnTo>
                      <a:lnTo>
                        <a:pt x="519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44"/>
                <p:cNvSpPr/>
                <p:nvPr/>
              </p:nvSpPr>
              <p:spPr>
                <a:xfrm>
                  <a:off x="5752775" y="2375950"/>
                  <a:ext cx="464400" cy="259175"/>
                </a:xfrm>
                <a:custGeom>
                  <a:rect b="b" l="l" r="r" t="t"/>
                  <a:pathLst>
                    <a:path extrusionOk="0" h="10367" w="18576">
                      <a:moveTo>
                        <a:pt x="1416" y="1"/>
                      </a:moveTo>
                      <a:cubicBezTo>
                        <a:pt x="1416" y="1"/>
                        <a:pt x="1" y="9953"/>
                        <a:pt x="3389" y="10339"/>
                      </a:cubicBezTo>
                      <a:cubicBezTo>
                        <a:pt x="3538" y="10358"/>
                        <a:pt x="3703" y="10367"/>
                        <a:pt x="3882" y="10367"/>
                      </a:cubicBezTo>
                      <a:cubicBezTo>
                        <a:pt x="7791" y="10367"/>
                        <a:pt x="18576" y="6092"/>
                        <a:pt x="18576" y="6092"/>
                      </a:cubicBezTo>
                      <a:lnTo>
                        <a:pt x="17203" y="4205"/>
                      </a:lnTo>
                      <a:lnTo>
                        <a:pt x="5492" y="5406"/>
                      </a:lnTo>
                      <a:lnTo>
                        <a:pt x="5921" y="2274"/>
                      </a:lnTo>
                      <a:lnTo>
                        <a:pt x="1416" y="1"/>
                      </a:lnTo>
                      <a:close/>
                    </a:path>
                  </a:pathLst>
                </a:custGeom>
                <a:solidFill>
                  <a:srgbClr val="E798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44"/>
                <p:cNvSpPr/>
                <p:nvPr/>
              </p:nvSpPr>
              <p:spPr>
                <a:xfrm>
                  <a:off x="5953325" y="2375950"/>
                  <a:ext cx="436525" cy="248325"/>
                </a:xfrm>
                <a:custGeom>
                  <a:rect b="b" l="l" r="r" t="t"/>
                  <a:pathLst>
                    <a:path extrusionOk="0" h="9933" w="17461">
                      <a:moveTo>
                        <a:pt x="17460" y="1"/>
                      </a:moveTo>
                      <a:lnTo>
                        <a:pt x="12870" y="1631"/>
                      </a:lnTo>
                      <a:lnTo>
                        <a:pt x="12870" y="5663"/>
                      </a:lnTo>
                      <a:lnTo>
                        <a:pt x="2446" y="4076"/>
                      </a:lnTo>
                      <a:lnTo>
                        <a:pt x="1" y="5663"/>
                      </a:lnTo>
                      <a:cubicBezTo>
                        <a:pt x="1" y="5663"/>
                        <a:pt x="5921" y="6821"/>
                        <a:pt x="7937" y="8280"/>
                      </a:cubicBezTo>
                      <a:cubicBezTo>
                        <a:pt x="9368" y="9324"/>
                        <a:pt x="12480" y="9932"/>
                        <a:pt x="14488" y="9932"/>
                      </a:cubicBezTo>
                      <a:cubicBezTo>
                        <a:pt x="15369" y="9932"/>
                        <a:pt x="16037" y="9815"/>
                        <a:pt x="16259" y="9567"/>
                      </a:cubicBezTo>
                      <a:cubicBezTo>
                        <a:pt x="16946" y="8838"/>
                        <a:pt x="17375" y="7937"/>
                        <a:pt x="17460" y="6907"/>
                      </a:cubicBezTo>
                      <a:lnTo>
                        <a:pt x="17460" y="1"/>
                      </a:lnTo>
                      <a:close/>
                    </a:path>
                  </a:pathLst>
                </a:custGeom>
                <a:solidFill>
                  <a:srgbClr val="E798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44"/>
                <p:cNvSpPr/>
                <p:nvPr/>
              </p:nvSpPr>
              <p:spPr>
                <a:xfrm>
                  <a:off x="5979075" y="1989875"/>
                  <a:ext cx="85825" cy="161025"/>
                </a:xfrm>
                <a:custGeom>
                  <a:rect b="b" l="l" r="r" t="t"/>
                  <a:pathLst>
                    <a:path extrusionOk="0" h="6441" w="3433">
                      <a:moveTo>
                        <a:pt x="1158" y="0"/>
                      </a:moveTo>
                      <a:lnTo>
                        <a:pt x="901" y="257"/>
                      </a:lnTo>
                      <a:cubicBezTo>
                        <a:pt x="987" y="858"/>
                        <a:pt x="1030" y="1459"/>
                        <a:pt x="987" y="2102"/>
                      </a:cubicBezTo>
                      <a:cubicBezTo>
                        <a:pt x="944" y="2703"/>
                        <a:pt x="772" y="3303"/>
                        <a:pt x="429" y="3818"/>
                      </a:cubicBezTo>
                      <a:cubicBezTo>
                        <a:pt x="300" y="3947"/>
                        <a:pt x="215" y="4118"/>
                        <a:pt x="129" y="4290"/>
                      </a:cubicBezTo>
                      <a:cubicBezTo>
                        <a:pt x="0" y="4419"/>
                        <a:pt x="0" y="4633"/>
                        <a:pt x="129" y="4805"/>
                      </a:cubicBezTo>
                      <a:cubicBezTo>
                        <a:pt x="220" y="4963"/>
                        <a:pt x="370" y="5014"/>
                        <a:pt x="543" y="5014"/>
                      </a:cubicBezTo>
                      <a:cubicBezTo>
                        <a:pt x="697" y="5014"/>
                        <a:pt x="868" y="4974"/>
                        <a:pt x="1030" y="4933"/>
                      </a:cubicBezTo>
                      <a:lnTo>
                        <a:pt x="1030" y="4933"/>
                      </a:lnTo>
                      <a:cubicBezTo>
                        <a:pt x="772" y="5191"/>
                        <a:pt x="472" y="5534"/>
                        <a:pt x="558" y="5920"/>
                      </a:cubicBezTo>
                      <a:cubicBezTo>
                        <a:pt x="715" y="6234"/>
                        <a:pt x="1051" y="6440"/>
                        <a:pt x="1403" y="6440"/>
                      </a:cubicBezTo>
                      <a:cubicBezTo>
                        <a:pt x="1436" y="6440"/>
                        <a:pt x="1469" y="6439"/>
                        <a:pt x="1502" y="6435"/>
                      </a:cubicBezTo>
                      <a:cubicBezTo>
                        <a:pt x="2188" y="6349"/>
                        <a:pt x="2789" y="5877"/>
                        <a:pt x="3089" y="5234"/>
                      </a:cubicBezTo>
                      <a:cubicBezTo>
                        <a:pt x="3389" y="4590"/>
                        <a:pt x="3432" y="3861"/>
                        <a:pt x="3260" y="3175"/>
                      </a:cubicBezTo>
                      <a:cubicBezTo>
                        <a:pt x="3089" y="2488"/>
                        <a:pt x="2789" y="1845"/>
                        <a:pt x="2445" y="1287"/>
                      </a:cubicBezTo>
                      <a:cubicBezTo>
                        <a:pt x="2188" y="686"/>
                        <a:pt x="1716" y="215"/>
                        <a:pt x="115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44"/>
                <p:cNvSpPr/>
                <p:nvPr/>
              </p:nvSpPr>
              <p:spPr>
                <a:xfrm>
                  <a:off x="5995375" y="1911300"/>
                  <a:ext cx="197150" cy="230875"/>
                </a:xfrm>
                <a:custGeom>
                  <a:rect b="b" l="l" r="r" t="t"/>
                  <a:pathLst>
                    <a:path extrusionOk="0" h="9235" w="7886">
                      <a:moveTo>
                        <a:pt x="4067" y="1"/>
                      </a:moveTo>
                      <a:cubicBezTo>
                        <a:pt x="3568" y="1"/>
                        <a:pt x="3073" y="90"/>
                        <a:pt x="2608" y="269"/>
                      </a:cubicBezTo>
                      <a:cubicBezTo>
                        <a:pt x="1792" y="424"/>
                        <a:pt x="1082" y="897"/>
                        <a:pt x="604" y="1558"/>
                      </a:cubicBezTo>
                      <a:lnTo>
                        <a:pt x="604" y="1558"/>
                      </a:lnTo>
                      <a:cubicBezTo>
                        <a:pt x="212" y="2056"/>
                        <a:pt x="0" y="2707"/>
                        <a:pt x="35" y="3358"/>
                      </a:cubicBezTo>
                      <a:cubicBezTo>
                        <a:pt x="120" y="4173"/>
                        <a:pt x="378" y="4988"/>
                        <a:pt x="850" y="5674"/>
                      </a:cubicBezTo>
                      <a:cubicBezTo>
                        <a:pt x="935" y="5931"/>
                        <a:pt x="1150" y="6189"/>
                        <a:pt x="1364" y="6403"/>
                      </a:cubicBezTo>
                      <a:cubicBezTo>
                        <a:pt x="1793" y="6661"/>
                        <a:pt x="2308" y="6832"/>
                        <a:pt x="2823" y="7004"/>
                      </a:cubicBezTo>
                      <a:cubicBezTo>
                        <a:pt x="3381" y="7304"/>
                        <a:pt x="3938" y="7733"/>
                        <a:pt x="4367" y="8248"/>
                      </a:cubicBezTo>
                      <a:cubicBezTo>
                        <a:pt x="4839" y="8763"/>
                        <a:pt x="5440" y="9106"/>
                        <a:pt x="6126" y="9235"/>
                      </a:cubicBezTo>
                      <a:cubicBezTo>
                        <a:pt x="6426" y="9235"/>
                        <a:pt x="6727" y="9149"/>
                        <a:pt x="6941" y="8934"/>
                      </a:cubicBezTo>
                      <a:cubicBezTo>
                        <a:pt x="7103" y="8773"/>
                        <a:pt x="7143" y="8539"/>
                        <a:pt x="7061" y="8342"/>
                      </a:cubicBezTo>
                      <a:lnTo>
                        <a:pt x="7061" y="8342"/>
                      </a:lnTo>
                      <a:cubicBezTo>
                        <a:pt x="7147" y="8415"/>
                        <a:pt x="7259" y="8452"/>
                        <a:pt x="7370" y="8452"/>
                      </a:cubicBezTo>
                      <a:cubicBezTo>
                        <a:pt x="7429" y="8452"/>
                        <a:pt x="7488" y="8441"/>
                        <a:pt x="7542" y="8420"/>
                      </a:cubicBezTo>
                      <a:cubicBezTo>
                        <a:pt x="7756" y="8291"/>
                        <a:pt x="7885" y="8034"/>
                        <a:pt x="7885" y="7776"/>
                      </a:cubicBezTo>
                      <a:cubicBezTo>
                        <a:pt x="7885" y="7519"/>
                        <a:pt x="7799" y="7304"/>
                        <a:pt x="7628" y="7090"/>
                      </a:cubicBezTo>
                      <a:cubicBezTo>
                        <a:pt x="7499" y="6875"/>
                        <a:pt x="7327" y="6661"/>
                        <a:pt x="7199" y="6446"/>
                      </a:cubicBezTo>
                      <a:cubicBezTo>
                        <a:pt x="6684" y="5588"/>
                        <a:pt x="6770" y="4516"/>
                        <a:pt x="6770" y="3529"/>
                      </a:cubicBezTo>
                      <a:cubicBezTo>
                        <a:pt x="6813" y="2500"/>
                        <a:pt x="6727" y="1384"/>
                        <a:pt x="5998" y="655"/>
                      </a:cubicBezTo>
                      <a:cubicBezTo>
                        <a:pt x="5569" y="269"/>
                        <a:pt x="4968" y="11"/>
                        <a:pt x="4367" y="11"/>
                      </a:cubicBezTo>
                      <a:cubicBezTo>
                        <a:pt x="4267" y="4"/>
                        <a:pt x="4167" y="1"/>
                        <a:pt x="406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44"/>
                <p:cNvSpPr/>
                <p:nvPr/>
              </p:nvSpPr>
              <p:spPr>
                <a:xfrm>
                  <a:off x="6011250" y="1934375"/>
                  <a:ext cx="144800" cy="210450"/>
                </a:xfrm>
                <a:custGeom>
                  <a:rect b="b" l="l" r="r" t="t"/>
                  <a:pathLst>
                    <a:path extrusionOk="0" h="8418" w="5792">
                      <a:moveTo>
                        <a:pt x="2789" y="0"/>
                      </a:moveTo>
                      <a:cubicBezTo>
                        <a:pt x="2263" y="0"/>
                        <a:pt x="1738" y="97"/>
                        <a:pt x="1244" y="290"/>
                      </a:cubicBezTo>
                      <a:lnTo>
                        <a:pt x="858" y="461"/>
                      </a:lnTo>
                      <a:cubicBezTo>
                        <a:pt x="300" y="633"/>
                        <a:pt x="0" y="1148"/>
                        <a:pt x="0" y="1705"/>
                      </a:cubicBezTo>
                      <a:cubicBezTo>
                        <a:pt x="0" y="2306"/>
                        <a:pt x="43" y="3121"/>
                        <a:pt x="86" y="3979"/>
                      </a:cubicBezTo>
                      <a:cubicBezTo>
                        <a:pt x="86" y="5094"/>
                        <a:pt x="172" y="6210"/>
                        <a:pt x="343" y="7325"/>
                      </a:cubicBezTo>
                      <a:cubicBezTo>
                        <a:pt x="530" y="7512"/>
                        <a:pt x="1403" y="8418"/>
                        <a:pt x="2535" y="8418"/>
                      </a:cubicBezTo>
                      <a:cubicBezTo>
                        <a:pt x="2700" y="8418"/>
                        <a:pt x="2871" y="8398"/>
                        <a:pt x="3046" y="8355"/>
                      </a:cubicBezTo>
                      <a:cubicBezTo>
                        <a:pt x="4462" y="7968"/>
                        <a:pt x="5791" y="7282"/>
                        <a:pt x="5791" y="6639"/>
                      </a:cubicBezTo>
                      <a:lnTo>
                        <a:pt x="5791" y="2349"/>
                      </a:lnTo>
                      <a:cubicBezTo>
                        <a:pt x="5791" y="1405"/>
                        <a:pt x="5191" y="590"/>
                        <a:pt x="4333" y="290"/>
                      </a:cubicBezTo>
                      <a:cubicBezTo>
                        <a:pt x="3840" y="97"/>
                        <a:pt x="3314" y="0"/>
                        <a:pt x="2789" y="0"/>
                      </a:cubicBezTo>
                      <a:close/>
                    </a:path>
                  </a:pathLst>
                </a:custGeom>
                <a:solidFill>
                  <a:srgbClr val="EA9A7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44"/>
                <p:cNvSpPr/>
                <p:nvPr/>
              </p:nvSpPr>
              <p:spPr>
                <a:xfrm>
                  <a:off x="6002650" y="2100325"/>
                  <a:ext cx="180200" cy="145875"/>
                </a:xfrm>
                <a:custGeom>
                  <a:rect b="b" l="l" r="r" t="t"/>
                  <a:pathLst>
                    <a:path extrusionOk="0" h="5835" w="7208">
                      <a:moveTo>
                        <a:pt x="816" y="1"/>
                      </a:moveTo>
                      <a:lnTo>
                        <a:pt x="1031" y="2317"/>
                      </a:lnTo>
                      <a:lnTo>
                        <a:pt x="1" y="2532"/>
                      </a:lnTo>
                      <a:lnTo>
                        <a:pt x="3733" y="5835"/>
                      </a:lnTo>
                      <a:lnTo>
                        <a:pt x="7208" y="2360"/>
                      </a:lnTo>
                      <a:lnTo>
                        <a:pt x="6135" y="1931"/>
                      </a:lnTo>
                      <a:lnTo>
                        <a:pt x="5792" y="1"/>
                      </a:lnTo>
                      <a:close/>
                    </a:path>
                  </a:pathLst>
                </a:custGeom>
                <a:solidFill>
                  <a:srgbClr val="EA9A7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44"/>
                <p:cNvSpPr/>
                <p:nvPr/>
              </p:nvSpPr>
              <p:spPr>
                <a:xfrm>
                  <a:off x="6144225" y="2002875"/>
                  <a:ext cx="26850" cy="41075"/>
                </a:xfrm>
                <a:custGeom>
                  <a:rect b="b" l="l" r="r" t="t"/>
                  <a:pathLst>
                    <a:path extrusionOk="0" h="1643" w="1074">
                      <a:moveTo>
                        <a:pt x="587" y="0"/>
                      </a:moveTo>
                      <a:cubicBezTo>
                        <a:pt x="391" y="0"/>
                        <a:pt x="170" y="172"/>
                        <a:pt x="1" y="510"/>
                      </a:cubicBezTo>
                      <a:lnTo>
                        <a:pt x="172" y="1496"/>
                      </a:lnTo>
                      <a:cubicBezTo>
                        <a:pt x="338" y="1552"/>
                        <a:pt x="469" y="1643"/>
                        <a:pt x="609" y="1643"/>
                      </a:cubicBezTo>
                      <a:cubicBezTo>
                        <a:pt x="687" y="1643"/>
                        <a:pt x="767" y="1615"/>
                        <a:pt x="859" y="1539"/>
                      </a:cubicBezTo>
                      <a:cubicBezTo>
                        <a:pt x="1073" y="1325"/>
                        <a:pt x="1030" y="853"/>
                        <a:pt x="1030" y="553"/>
                      </a:cubicBezTo>
                      <a:cubicBezTo>
                        <a:pt x="965" y="182"/>
                        <a:pt x="789" y="0"/>
                        <a:pt x="587" y="0"/>
                      </a:cubicBezTo>
                      <a:close/>
                    </a:path>
                  </a:pathLst>
                </a:custGeom>
                <a:solidFill>
                  <a:srgbClr val="EA9A7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44"/>
                <p:cNvSpPr/>
                <p:nvPr/>
              </p:nvSpPr>
              <p:spPr>
                <a:xfrm>
                  <a:off x="5991925" y="2013050"/>
                  <a:ext cx="26850" cy="40850"/>
                </a:xfrm>
                <a:custGeom>
                  <a:rect b="b" l="l" r="r" t="t"/>
                  <a:pathLst>
                    <a:path extrusionOk="0" h="1634" w="1074">
                      <a:moveTo>
                        <a:pt x="504" y="1"/>
                      </a:moveTo>
                      <a:cubicBezTo>
                        <a:pt x="296" y="1"/>
                        <a:pt x="109" y="183"/>
                        <a:pt x="44" y="575"/>
                      </a:cubicBezTo>
                      <a:cubicBezTo>
                        <a:pt x="44" y="832"/>
                        <a:pt x="1" y="1304"/>
                        <a:pt x="215" y="1518"/>
                      </a:cubicBezTo>
                      <a:cubicBezTo>
                        <a:pt x="315" y="1601"/>
                        <a:pt x="409" y="1633"/>
                        <a:pt x="500" y="1633"/>
                      </a:cubicBezTo>
                      <a:cubicBezTo>
                        <a:pt x="646" y="1633"/>
                        <a:pt x="787" y="1554"/>
                        <a:pt x="945" y="1475"/>
                      </a:cubicBezTo>
                      <a:lnTo>
                        <a:pt x="1073" y="489"/>
                      </a:lnTo>
                      <a:cubicBezTo>
                        <a:pt x="926" y="172"/>
                        <a:pt x="705" y="1"/>
                        <a:pt x="504" y="1"/>
                      </a:cubicBezTo>
                      <a:close/>
                    </a:path>
                  </a:pathLst>
                </a:custGeom>
                <a:solidFill>
                  <a:srgbClr val="EA9A7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44"/>
                <p:cNvSpPr/>
                <p:nvPr/>
              </p:nvSpPr>
              <p:spPr>
                <a:xfrm>
                  <a:off x="6108825" y="2005950"/>
                  <a:ext cx="3250" cy="2975"/>
                </a:xfrm>
                <a:custGeom>
                  <a:rect b="b" l="l" r="r" t="t"/>
                  <a:pathLst>
                    <a:path extrusionOk="0" h="119" w="130">
                      <a:moveTo>
                        <a:pt x="1" y="1"/>
                      </a:moveTo>
                      <a:cubicBezTo>
                        <a:pt x="1" y="43"/>
                        <a:pt x="1" y="43"/>
                        <a:pt x="1" y="86"/>
                      </a:cubicBezTo>
                      <a:cubicBezTo>
                        <a:pt x="1" y="108"/>
                        <a:pt x="12" y="119"/>
                        <a:pt x="22" y="119"/>
                      </a:cubicBezTo>
                      <a:cubicBezTo>
                        <a:pt x="33" y="119"/>
                        <a:pt x="44" y="108"/>
                        <a:pt x="44" y="86"/>
                      </a:cubicBezTo>
                      <a:cubicBezTo>
                        <a:pt x="87" y="86"/>
                        <a:pt x="130" y="43"/>
                        <a:pt x="87" y="1"/>
                      </a:cubicBezTo>
                      <a:lnTo>
                        <a:pt x="87" y="1"/>
                      </a:lnTo>
                      <a:cubicBezTo>
                        <a:pt x="87" y="1"/>
                        <a:pt x="87" y="1"/>
                        <a:pt x="8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44"/>
                <p:cNvSpPr/>
                <p:nvPr/>
              </p:nvSpPr>
              <p:spPr>
                <a:xfrm>
                  <a:off x="6036975" y="2010250"/>
                  <a:ext cx="3250" cy="4300"/>
                </a:xfrm>
                <a:custGeom>
                  <a:rect b="b" l="l" r="r" t="t"/>
                  <a:pathLst>
                    <a:path extrusionOk="0" h="172" w="130">
                      <a:moveTo>
                        <a:pt x="44" y="0"/>
                      </a:moveTo>
                      <a:lnTo>
                        <a:pt x="1" y="43"/>
                      </a:lnTo>
                      <a:cubicBezTo>
                        <a:pt x="1" y="43"/>
                        <a:pt x="1" y="43"/>
                        <a:pt x="1" y="86"/>
                      </a:cubicBezTo>
                      <a:cubicBezTo>
                        <a:pt x="1" y="86"/>
                        <a:pt x="1" y="86"/>
                        <a:pt x="1" y="129"/>
                      </a:cubicBezTo>
                      <a:lnTo>
                        <a:pt x="44" y="129"/>
                      </a:lnTo>
                      <a:lnTo>
                        <a:pt x="87" y="172"/>
                      </a:lnTo>
                      <a:lnTo>
                        <a:pt x="129" y="172"/>
                      </a:lnTo>
                      <a:cubicBezTo>
                        <a:pt x="129" y="129"/>
                        <a:pt x="129" y="129"/>
                        <a:pt x="129" y="129"/>
                      </a:cubicBezTo>
                      <a:lnTo>
                        <a:pt x="129" y="43"/>
                      </a:lnTo>
                      <a:cubicBezTo>
                        <a:pt x="129" y="43"/>
                        <a:pt x="129" y="43"/>
                        <a:pt x="12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44"/>
                <p:cNvSpPr/>
                <p:nvPr/>
              </p:nvSpPr>
              <p:spPr>
                <a:xfrm>
                  <a:off x="5997300" y="1924175"/>
                  <a:ext cx="161975" cy="83950"/>
                </a:xfrm>
                <a:custGeom>
                  <a:rect b="b" l="l" r="r" t="t"/>
                  <a:pathLst>
                    <a:path extrusionOk="0" h="3358" w="6479">
                      <a:moveTo>
                        <a:pt x="3518" y="1"/>
                      </a:moveTo>
                      <a:cubicBezTo>
                        <a:pt x="3432" y="1"/>
                        <a:pt x="3347" y="4"/>
                        <a:pt x="3261" y="11"/>
                      </a:cubicBezTo>
                      <a:cubicBezTo>
                        <a:pt x="2360" y="11"/>
                        <a:pt x="1502" y="312"/>
                        <a:pt x="858" y="912"/>
                      </a:cubicBezTo>
                      <a:cubicBezTo>
                        <a:pt x="172" y="1556"/>
                        <a:pt x="0" y="2542"/>
                        <a:pt x="387" y="3357"/>
                      </a:cubicBezTo>
                      <a:lnTo>
                        <a:pt x="472" y="3357"/>
                      </a:lnTo>
                      <a:cubicBezTo>
                        <a:pt x="987" y="2499"/>
                        <a:pt x="1416" y="1599"/>
                        <a:pt x="1674" y="698"/>
                      </a:cubicBezTo>
                      <a:cubicBezTo>
                        <a:pt x="2875" y="1341"/>
                        <a:pt x="4162" y="1727"/>
                        <a:pt x="5492" y="1813"/>
                      </a:cubicBezTo>
                      <a:cubicBezTo>
                        <a:pt x="5656" y="1813"/>
                        <a:pt x="6255" y="3194"/>
                        <a:pt x="6379" y="3194"/>
                      </a:cubicBezTo>
                      <a:cubicBezTo>
                        <a:pt x="6384" y="3194"/>
                        <a:pt x="6389" y="3191"/>
                        <a:pt x="6392" y="3186"/>
                      </a:cubicBezTo>
                      <a:cubicBezTo>
                        <a:pt x="6478" y="2542"/>
                        <a:pt x="6478" y="1899"/>
                        <a:pt x="6392" y="1255"/>
                      </a:cubicBezTo>
                      <a:cubicBezTo>
                        <a:pt x="6178" y="783"/>
                        <a:pt x="5277" y="440"/>
                        <a:pt x="4805" y="269"/>
                      </a:cubicBezTo>
                      <a:cubicBezTo>
                        <a:pt x="4376" y="90"/>
                        <a:pt x="3947" y="1"/>
                        <a:pt x="3518"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44"/>
                <p:cNvSpPr/>
                <p:nvPr/>
              </p:nvSpPr>
              <p:spPr>
                <a:xfrm>
                  <a:off x="6064875" y="1993075"/>
                  <a:ext cx="23300" cy="75550"/>
                </a:xfrm>
                <a:custGeom>
                  <a:rect b="b" l="l" r="r" t="t"/>
                  <a:pathLst>
                    <a:path extrusionOk="0" h="3022" w="932">
                      <a:moveTo>
                        <a:pt x="0" y="1"/>
                      </a:moveTo>
                      <a:lnTo>
                        <a:pt x="43" y="44"/>
                      </a:lnTo>
                      <a:cubicBezTo>
                        <a:pt x="0" y="987"/>
                        <a:pt x="43" y="1974"/>
                        <a:pt x="215" y="2961"/>
                      </a:cubicBezTo>
                      <a:cubicBezTo>
                        <a:pt x="215" y="2991"/>
                        <a:pt x="236" y="3021"/>
                        <a:pt x="264" y="3021"/>
                      </a:cubicBezTo>
                      <a:cubicBezTo>
                        <a:pt x="275" y="3021"/>
                        <a:pt x="288" y="3016"/>
                        <a:pt x="300" y="3004"/>
                      </a:cubicBezTo>
                      <a:lnTo>
                        <a:pt x="901" y="2274"/>
                      </a:lnTo>
                      <a:cubicBezTo>
                        <a:pt x="931" y="2214"/>
                        <a:pt x="897" y="2153"/>
                        <a:pt x="860" y="2153"/>
                      </a:cubicBezTo>
                      <a:cubicBezTo>
                        <a:pt x="844" y="2153"/>
                        <a:pt x="828" y="2163"/>
                        <a:pt x="815" y="2189"/>
                      </a:cubicBezTo>
                      <a:lnTo>
                        <a:pt x="280" y="2800"/>
                      </a:lnTo>
                      <a:lnTo>
                        <a:pt x="280" y="2800"/>
                      </a:lnTo>
                      <a:cubicBezTo>
                        <a:pt x="167" y="1867"/>
                        <a:pt x="126" y="934"/>
                        <a:pt x="8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44"/>
                <p:cNvSpPr/>
                <p:nvPr/>
              </p:nvSpPr>
              <p:spPr>
                <a:xfrm>
                  <a:off x="6082025" y="2044025"/>
                  <a:ext cx="36500" cy="30650"/>
                </a:xfrm>
                <a:custGeom>
                  <a:rect b="b" l="l" r="r" t="t"/>
                  <a:pathLst>
                    <a:path extrusionOk="0" h="1226" w="1460">
                      <a:moveTo>
                        <a:pt x="1379" y="0"/>
                      </a:moveTo>
                      <a:cubicBezTo>
                        <a:pt x="1352" y="0"/>
                        <a:pt x="1330" y="22"/>
                        <a:pt x="1330" y="65"/>
                      </a:cubicBezTo>
                      <a:cubicBezTo>
                        <a:pt x="1245" y="322"/>
                        <a:pt x="1116" y="580"/>
                        <a:pt x="944" y="794"/>
                      </a:cubicBezTo>
                      <a:cubicBezTo>
                        <a:pt x="687" y="1009"/>
                        <a:pt x="387" y="1137"/>
                        <a:pt x="43" y="1137"/>
                      </a:cubicBezTo>
                      <a:cubicBezTo>
                        <a:pt x="0" y="1137"/>
                        <a:pt x="0" y="1223"/>
                        <a:pt x="43" y="1223"/>
                      </a:cubicBezTo>
                      <a:cubicBezTo>
                        <a:pt x="70" y="1225"/>
                        <a:pt x="97" y="1226"/>
                        <a:pt x="123" y="1226"/>
                      </a:cubicBezTo>
                      <a:cubicBezTo>
                        <a:pt x="779" y="1226"/>
                        <a:pt x="1377" y="724"/>
                        <a:pt x="1459" y="65"/>
                      </a:cubicBezTo>
                      <a:cubicBezTo>
                        <a:pt x="1438" y="22"/>
                        <a:pt x="1405" y="0"/>
                        <a:pt x="137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44"/>
                <p:cNvSpPr/>
                <p:nvPr/>
              </p:nvSpPr>
              <p:spPr>
                <a:xfrm>
                  <a:off x="6104950" y="2043600"/>
                  <a:ext cx="21075" cy="7425"/>
                </a:xfrm>
                <a:custGeom>
                  <a:rect b="b" l="l" r="r" t="t"/>
                  <a:pathLst>
                    <a:path extrusionOk="0" h="297" w="843">
                      <a:moveTo>
                        <a:pt x="394" y="0"/>
                      </a:moveTo>
                      <a:cubicBezTo>
                        <a:pt x="273" y="0"/>
                        <a:pt x="155" y="31"/>
                        <a:pt x="70" y="82"/>
                      </a:cubicBezTo>
                      <a:cubicBezTo>
                        <a:pt x="1" y="117"/>
                        <a:pt x="44" y="179"/>
                        <a:pt x="85" y="179"/>
                      </a:cubicBezTo>
                      <a:cubicBezTo>
                        <a:pt x="95" y="179"/>
                        <a:pt x="105" y="176"/>
                        <a:pt x="113" y="168"/>
                      </a:cubicBezTo>
                      <a:lnTo>
                        <a:pt x="113" y="125"/>
                      </a:lnTo>
                      <a:cubicBezTo>
                        <a:pt x="177" y="103"/>
                        <a:pt x="242" y="93"/>
                        <a:pt x="306" y="93"/>
                      </a:cubicBezTo>
                      <a:cubicBezTo>
                        <a:pt x="370" y="93"/>
                        <a:pt x="435" y="103"/>
                        <a:pt x="499" y="125"/>
                      </a:cubicBezTo>
                      <a:cubicBezTo>
                        <a:pt x="585" y="168"/>
                        <a:pt x="671" y="253"/>
                        <a:pt x="757" y="296"/>
                      </a:cubicBezTo>
                      <a:cubicBezTo>
                        <a:pt x="799" y="296"/>
                        <a:pt x="842" y="296"/>
                        <a:pt x="842" y="253"/>
                      </a:cubicBezTo>
                      <a:cubicBezTo>
                        <a:pt x="765" y="72"/>
                        <a:pt x="577" y="0"/>
                        <a:pt x="39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44"/>
                <p:cNvSpPr/>
                <p:nvPr/>
              </p:nvSpPr>
              <p:spPr>
                <a:xfrm>
                  <a:off x="6032700" y="2122550"/>
                  <a:ext cx="103825" cy="15125"/>
                </a:xfrm>
                <a:custGeom>
                  <a:rect b="b" l="l" r="r" t="t"/>
                  <a:pathLst>
                    <a:path extrusionOk="0" h="605" w="4153">
                      <a:moveTo>
                        <a:pt x="4101" y="0"/>
                      </a:moveTo>
                      <a:cubicBezTo>
                        <a:pt x="4093" y="0"/>
                        <a:pt x="4084" y="4"/>
                        <a:pt x="4076" y="12"/>
                      </a:cubicBezTo>
                      <a:cubicBezTo>
                        <a:pt x="3352" y="326"/>
                        <a:pt x="2574" y="490"/>
                        <a:pt x="1796" y="490"/>
                      </a:cubicBezTo>
                      <a:cubicBezTo>
                        <a:pt x="1189" y="490"/>
                        <a:pt x="582" y="391"/>
                        <a:pt x="0" y="184"/>
                      </a:cubicBezTo>
                      <a:lnTo>
                        <a:pt x="0" y="184"/>
                      </a:lnTo>
                      <a:cubicBezTo>
                        <a:pt x="621" y="464"/>
                        <a:pt x="1279" y="604"/>
                        <a:pt x="1935" y="604"/>
                      </a:cubicBezTo>
                      <a:cubicBezTo>
                        <a:pt x="2685" y="604"/>
                        <a:pt x="3432" y="421"/>
                        <a:pt x="4118" y="55"/>
                      </a:cubicBezTo>
                      <a:cubicBezTo>
                        <a:pt x="4153" y="55"/>
                        <a:pt x="4132" y="0"/>
                        <a:pt x="410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44"/>
                <p:cNvSpPr/>
                <p:nvPr/>
              </p:nvSpPr>
              <p:spPr>
                <a:xfrm>
                  <a:off x="6094900" y="2507875"/>
                  <a:ext cx="121200" cy="63300"/>
                </a:xfrm>
                <a:custGeom>
                  <a:rect b="b" l="l" r="r" t="t"/>
                  <a:pathLst>
                    <a:path extrusionOk="0" h="2532" w="4848">
                      <a:moveTo>
                        <a:pt x="4848" y="0"/>
                      </a:moveTo>
                      <a:cubicBezTo>
                        <a:pt x="3218" y="815"/>
                        <a:pt x="1630" y="1673"/>
                        <a:pt x="0" y="2531"/>
                      </a:cubicBezTo>
                      <a:cubicBezTo>
                        <a:pt x="1630" y="1673"/>
                        <a:pt x="3218" y="858"/>
                        <a:pt x="4848" y="43"/>
                      </a:cubicBezTo>
                      <a:cubicBezTo>
                        <a:pt x="4848" y="43"/>
                        <a:pt x="4848" y="16"/>
                        <a:pt x="4848" y="0"/>
                      </a:cubicBezTo>
                      <a:close/>
                    </a:path>
                  </a:pathLst>
                </a:custGeom>
                <a:solidFill>
                  <a:srgbClr val="1B30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44"/>
                <p:cNvSpPr/>
                <p:nvPr/>
              </p:nvSpPr>
              <p:spPr>
                <a:xfrm>
                  <a:off x="5971550" y="2489625"/>
                  <a:ext cx="129800" cy="13975"/>
                </a:xfrm>
                <a:custGeom>
                  <a:rect b="b" l="l" r="r" t="t"/>
                  <a:pathLst>
                    <a:path extrusionOk="0" h="559" w="5192">
                      <a:moveTo>
                        <a:pt x="5149" y="1"/>
                      </a:moveTo>
                      <a:cubicBezTo>
                        <a:pt x="3433" y="172"/>
                        <a:pt x="1760" y="301"/>
                        <a:pt x="44" y="516"/>
                      </a:cubicBezTo>
                      <a:cubicBezTo>
                        <a:pt x="44" y="516"/>
                        <a:pt x="1" y="558"/>
                        <a:pt x="44" y="558"/>
                      </a:cubicBezTo>
                      <a:cubicBezTo>
                        <a:pt x="1760" y="430"/>
                        <a:pt x="3476" y="258"/>
                        <a:pt x="5149" y="87"/>
                      </a:cubicBezTo>
                      <a:cubicBezTo>
                        <a:pt x="5192" y="87"/>
                        <a:pt x="5192" y="1"/>
                        <a:pt x="514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44"/>
                <p:cNvSpPr/>
                <p:nvPr/>
              </p:nvSpPr>
              <p:spPr>
                <a:xfrm>
                  <a:off x="5860225" y="2510000"/>
                  <a:ext cx="36275" cy="30350"/>
                </a:xfrm>
                <a:custGeom>
                  <a:rect b="b" l="l" r="r" t="t"/>
                  <a:pathLst>
                    <a:path extrusionOk="0" h="1214" w="1451">
                      <a:moveTo>
                        <a:pt x="1365" y="1"/>
                      </a:moveTo>
                      <a:cubicBezTo>
                        <a:pt x="850" y="301"/>
                        <a:pt x="421" y="687"/>
                        <a:pt x="35" y="1116"/>
                      </a:cubicBezTo>
                      <a:cubicBezTo>
                        <a:pt x="1" y="1151"/>
                        <a:pt x="22" y="1214"/>
                        <a:pt x="54" y="1214"/>
                      </a:cubicBezTo>
                      <a:cubicBezTo>
                        <a:pt x="62" y="1214"/>
                        <a:pt x="70" y="1210"/>
                        <a:pt x="78" y="1202"/>
                      </a:cubicBezTo>
                      <a:lnTo>
                        <a:pt x="78" y="1159"/>
                      </a:lnTo>
                      <a:cubicBezTo>
                        <a:pt x="464" y="730"/>
                        <a:pt x="936" y="387"/>
                        <a:pt x="1408" y="87"/>
                      </a:cubicBezTo>
                      <a:cubicBezTo>
                        <a:pt x="1451" y="44"/>
                        <a:pt x="1408" y="1"/>
                        <a:pt x="136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44"/>
                <p:cNvSpPr/>
                <p:nvPr/>
              </p:nvSpPr>
              <p:spPr>
                <a:xfrm>
                  <a:off x="5872900" y="2506350"/>
                  <a:ext cx="22550" cy="43525"/>
                </a:xfrm>
                <a:custGeom>
                  <a:rect b="b" l="l" r="r" t="t"/>
                  <a:pathLst>
                    <a:path extrusionOk="0" h="1741" w="902">
                      <a:moveTo>
                        <a:pt x="833" y="0"/>
                      </a:moveTo>
                      <a:cubicBezTo>
                        <a:pt x="823" y="0"/>
                        <a:pt x="815" y="6"/>
                        <a:pt x="815" y="18"/>
                      </a:cubicBezTo>
                      <a:cubicBezTo>
                        <a:pt x="515" y="576"/>
                        <a:pt x="258" y="1134"/>
                        <a:pt x="0" y="1691"/>
                      </a:cubicBezTo>
                      <a:cubicBezTo>
                        <a:pt x="0" y="1716"/>
                        <a:pt x="14" y="1741"/>
                        <a:pt x="35" y="1741"/>
                      </a:cubicBezTo>
                      <a:cubicBezTo>
                        <a:pt x="50" y="1741"/>
                        <a:pt x="68" y="1727"/>
                        <a:pt x="86" y="1691"/>
                      </a:cubicBezTo>
                      <a:cubicBezTo>
                        <a:pt x="343" y="1176"/>
                        <a:pt x="644" y="619"/>
                        <a:pt x="901" y="61"/>
                      </a:cubicBezTo>
                      <a:cubicBezTo>
                        <a:pt x="901" y="31"/>
                        <a:pt x="858" y="0"/>
                        <a:pt x="83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44"/>
                <p:cNvSpPr/>
                <p:nvPr/>
              </p:nvSpPr>
              <p:spPr>
                <a:xfrm>
                  <a:off x="5773150" y="2203275"/>
                  <a:ext cx="132475" cy="229550"/>
                </a:xfrm>
                <a:custGeom>
                  <a:rect b="b" l="l" r="r" t="t"/>
                  <a:pathLst>
                    <a:path extrusionOk="0" h="9182" w="5299">
                      <a:moveTo>
                        <a:pt x="2961" y="1"/>
                      </a:moveTo>
                      <a:cubicBezTo>
                        <a:pt x="2961" y="1"/>
                        <a:pt x="430" y="1674"/>
                        <a:pt x="43" y="6007"/>
                      </a:cubicBezTo>
                      <a:cubicBezTo>
                        <a:pt x="1" y="6693"/>
                        <a:pt x="1" y="7337"/>
                        <a:pt x="43" y="8023"/>
                      </a:cubicBezTo>
                      <a:lnTo>
                        <a:pt x="5106" y="9181"/>
                      </a:lnTo>
                      <a:cubicBezTo>
                        <a:pt x="5107" y="9182"/>
                        <a:pt x="5107" y="9182"/>
                        <a:pt x="5108" y="9182"/>
                      </a:cubicBezTo>
                      <a:cubicBezTo>
                        <a:pt x="5298" y="9182"/>
                        <a:pt x="2961" y="1"/>
                        <a:pt x="296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44"/>
                <p:cNvSpPr/>
                <p:nvPr/>
              </p:nvSpPr>
              <p:spPr>
                <a:xfrm>
                  <a:off x="6264825" y="2191500"/>
                  <a:ext cx="131450" cy="225250"/>
                </a:xfrm>
                <a:custGeom>
                  <a:rect b="b" l="l" r="r" t="t"/>
                  <a:pathLst>
                    <a:path extrusionOk="0" h="9010" w="5258">
                      <a:moveTo>
                        <a:pt x="1998" y="0"/>
                      </a:moveTo>
                      <a:cubicBezTo>
                        <a:pt x="1998" y="0"/>
                        <a:pt x="0" y="9009"/>
                        <a:pt x="151" y="9009"/>
                      </a:cubicBezTo>
                      <a:cubicBezTo>
                        <a:pt x="151" y="9009"/>
                        <a:pt x="152" y="9009"/>
                        <a:pt x="153" y="9009"/>
                      </a:cubicBezTo>
                      <a:lnTo>
                        <a:pt x="5215" y="7850"/>
                      </a:lnTo>
                      <a:cubicBezTo>
                        <a:pt x="5258" y="7164"/>
                        <a:pt x="5258" y="6478"/>
                        <a:pt x="5215" y="5834"/>
                      </a:cubicBezTo>
                      <a:cubicBezTo>
                        <a:pt x="4872" y="1501"/>
                        <a:pt x="1998" y="0"/>
                        <a:pt x="1998"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44"/>
                <p:cNvSpPr/>
                <p:nvPr/>
              </p:nvSpPr>
              <p:spPr>
                <a:xfrm>
                  <a:off x="5990875" y="1895225"/>
                  <a:ext cx="194125" cy="106450"/>
                </a:xfrm>
                <a:custGeom>
                  <a:rect b="b" l="l" r="r" t="t"/>
                  <a:pathLst>
                    <a:path extrusionOk="0" h="4258" w="7765">
                      <a:moveTo>
                        <a:pt x="3623" y="0"/>
                      </a:moveTo>
                      <a:cubicBezTo>
                        <a:pt x="2610" y="0"/>
                        <a:pt x="1655" y="423"/>
                        <a:pt x="987" y="1169"/>
                      </a:cubicBezTo>
                      <a:cubicBezTo>
                        <a:pt x="257" y="2027"/>
                        <a:pt x="0" y="3143"/>
                        <a:pt x="257" y="4258"/>
                      </a:cubicBezTo>
                      <a:cubicBezTo>
                        <a:pt x="558" y="3486"/>
                        <a:pt x="1544" y="3271"/>
                        <a:pt x="2317" y="3185"/>
                      </a:cubicBezTo>
                      <a:cubicBezTo>
                        <a:pt x="2456" y="3178"/>
                        <a:pt x="2595" y="3175"/>
                        <a:pt x="2733" y="3175"/>
                      </a:cubicBezTo>
                      <a:cubicBezTo>
                        <a:pt x="3397" y="3175"/>
                        <a:pt x="4036" y="3258"/>
                        <a:pt x="4676" y="3400"/>
                      </a:cubicBezTo>
                      <a:cubicBezTo>
                        <a:pt x="5111" y="3521"/>
                        <a:pt x="5560" y="3574"/>
                        <a:pt x="6015" y="3574"/>
                      </a:cubicBezTo>
                      <a:cubicBezTo>
                        <a:pt x="6367" y="3574"/>
                        <a:pt x="6723" y="3542"/>
                        <a:pt x="7078" y="3486"/>
                      </a:cubicBezTo>
                      <a:cubicBezTo>
                        <a:pt x="6907" y="3400"/>
                        <a:pt x="6907" y="3143"/>
                        <a:pt x="7035" y="3014"/>
                      </a:cubicBezTo>
                      <a:cubicBezTo>
                        <a:pt x="7164" y="2842"/>
                        <a:pt x="7336" y="2757"/>
                        <a:pt x="7464" y="2628"/>
                      </a:cubicBezTo>
                      <a:cubicBezTo>
                        <a:pt x="7765" y="2285"/>
                        <a:pt x="7636" y="1727"/>
                        <a:pt x="7464" y="1255"/>
                      </a:cubicBezTo>
                      <a:cubicBezTo>
                        <a:pt x="7250" y="740"/>
                        <a:pt x="6993" y="183"/>
                        <a:pt x="6521" y="54"/>
                      </a:cubicBezTo>
                      <a:cubicBezTo>
                        <a:pt x="6413" y="43"/>
                        <a:pt x="6309" y="38"/>
                        <a:pt x="6206" y="38"/>
                      </a:cubicBezTo>
                      <a:cubicBezTo>
                        <a:pt x="5899" y="38"/>
                        <a:pt x="5609" y="86"/>
                        <a:pt x="5320" y="183"/>
                      </a:cubicBezTo>
                      <a:cubicBezTo>
                        <a:pt x="4805" y="183"/>
                        <a:pt x="4333" y="140"/>
                        <a:pt x="3904" y="11"/>
                      </a:cubicBezTo>
                      <a:cubicBezTo>
                        <a:pt x="3810" y="4"/>
                        <a:pt x="3716" y="0"/>
                        <a:pt x="362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44"/>
                <p:cNvSpPr/>
                <p:nvPr/>
              </p:nvSpPr>
              <p:spPr>
                <a:xfrm>
                  <a:off x="6146375" y="1930875"/>
                  <a:ext cx="17175" cy="39700"/>
                </a:xfrm>
                <a:custGeom>
                  <a:rect b="b" l="l" r="r" t="t"/>
                  <a:pathLst>
                    <a:path extrusionOk="0" h="1588" w="687">
                      <a:moveTo>
                        <a:pt x="0" y="1"/>
                      </a:moveTo>
                      <a:cubicBezTo>
                        <a:pt x="386" y="430"/>
                        <a:pt x="644" y="987"/>
                        <a:pt x="687" y="1588"/>
                      </a:cubicBezTo>
                      <a:cubicBezTo>
                        <a:pt x="687" y="987"/>
                        <a:pt x="429" y="430"/>
                        <a:pt x="0" y="1"/>
                      </a:cubicBezTo>
                      <a:close/>
                    </a:path>
                  </a:pathLst>
                </a:custGeom>
                <a:solidFill>
                  <a:srgbClr val="6F94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44"/>
                <p:cNvSpPr/>
                <p:nvPr/>
              </p:nvSpPr>
              <p:spPr>
                <a:xfrm>
                  <a:off x="6162450" y="1942675"/>
                  <a:ext cx="4325" cy="26825"/>
                </a:xfrm>
                <a:custGeom>
                  <a:rect b="b" l="l" r="r" t="t"/>
                  <a:pathLst>
                    <a:path extrusionOk="0" h="1073" w="173">
                      <a:moveTo>
                        <a:pt x="1" y="1"/>
                      </a:moveTo>
                      <a:cubicBezTo>
                        <a:pt x="130" y="344"/>
                        <a:pt x="130" y="730"/>
                        <a:pt x="1" y="1073"/>
                      </a:cubicBezTo>
                      <a:lnTo>
                        <a:pt x="44" y="1073"/>
                      </a:lnTo>
                      <a:cubicBezTo>
                        <a:pt x="172" y="730"/>
                        <a:pt x="172" y="344"/>
                        <a:pt x="44" y="1"/>
                      </a:cubicBezTo>
                      <a:close/>
                    </a:path>
                  </a:pathLst>
                </a:custGeom>
                <a:solidFill>
                  <a:srgbClr val="6F94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44"/>
                <p:cNvSpPr/>
                <p:nvPr/>
              </p:nvSpPr>
              <p:spPr>
                <a:xfrm>
                  <a:off x="6168900" y="1908050"/>
                  <a:ext cx="24675" cy="21775"/>
                </a:xfrm>
                <a:custGeom>
                  <a:rect b="b" l="l" r="r" t="t"/>
                  <a:pathLst>
                    <a:path extrusionOk="0" h="871" w="987">
                      <a:moveTo>
                        <a:pt x="473" y="0"/>
                      </a:moveTo>
                      <a:cubicBezTo>
                        <a:pt x="361" y="0"/>
                        <a:pt x="249" y="45"/>
                        <a:pt x="172" y="141"/>
                      </a:cubicBezTo>
                      <a:cubicBezTo>
                        <a:pt x="40" y="306"/>
                        <a:pt x="35" y="520"/>
                        <a:pt x="136" y="708"/>
                      </a:cubicBezTo>
                      <a:lnTo>
                        <a:pt x="136" y="708"/>
                      </a:lnTo>
                      <a:lnTo>
                        <a:pt x="0" y="528"/>
                      </a:lnTo>
                      <a:lnTo>
                        <a:pt x="0" y="528"/>
                      </a:lnTo>
                      <a:cubicBezTo>
                        <a:pt x="30" y="618"/>
                        <a:pt x="87" y="692"/>
                        <a:pt x="158" y="747"/>
                      </a:cubicBezTo>
                      <a:lnTo>
                        <a:pt x="158" y="747"/>
                      </a:lnTo>
                      <a:cubicBezTo>
                        <a:pt x="186" y="790"/>
                        <a:pt x="219" y="832"/>
                        <a:pt x="258" y="871"/>
                      </a:cubicBezTo>
                      <a:lnTo>
                        <a:pt x="173" y="758"/>
                      </a:lnTo>
                      <a:lnTo>
                        <a:pt x="173" y="758"/>
                      </a:lnTo>
                      <a:cubicBezTo>
                        <a:pt x="261" y="820"/>
                        <a:pt x="369" y="854"/>
                        <a:pt x="479" y="854"/>
                      </a:cubicBezTo>
                      <a:cubicBezTo>
                        <a:pt x="534" y="854"/>
                        <a:pt x="590" y="846"/>
                        <a:pt x="644" y="828"/>
                      </a:cubicBezTo>
                      <a:cubicBezTo>
                        <a:pt x="858" y="742"/>
                        <a:pt x="987" y="399"/>
                        <a:pt x="815" y="184"/>
                      </a:cubicBezTo>
                      <a:cubicBezTo>
                        <a:pt x="745" y="67"/>
                        <a:pt x="609" y="0"/>
                        <a:pt x="47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44"/>
                <p:cNvSpPr/>
                <p:nvPr/>
              </p:nvSpPr>
              <p:spPr>
                <a:xfrm>
                  <a:off x="6101325" y="2372725"/>
                  <a:ext cx="25" cy="25"/>
                </a:xfrm>
                <a:custGeom>
                  <a:rect b="b" l="l" r="r" t="t"/>
                  <a:pathLst>
                    <a:path extrusionOk="0" fill="none" h="1" w="1">
                      <a:moveTo>
                        <a:pt x="1" y="1"/>
                      </a:moveTo>
                      <a:close/>
                    </a:path>
                  </a:pathLst>
                </a:custGeom>
                <a:noFill/>
                <a:ln cap="flat" cmpd="sng" w="9525">
                  <a:solidFill>
                    <a:srgbClr val="465783"/>
                  </a:solidFill>
                  <a:prstDash val="solid"/>
                  <a:miter lim="42899"/>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44"/>
                <p:cNvSpPr/>
                <p:nvPr/>
              </p:nvSpPr>
              <p:spPr>
                <a:xfrm>
                  <a:off x="6006950" y="2162525"/>
                  <a:ext cx="176975" cy="79825"/>
                </a:xfrm>
                <a:custGeom>
                  <a:rect b="b" l="l" r="r" t="t"/>
                  <a:pathLst>
                    <a:path extrusionOk="0" h="3193" w="7079">
                      <a:moveTo>
                        <a:pt x="7079" y="1"/>
                      </a:moveTo>
                      <a:cubicBezTo>
                        <a:pt x="7057" y="1"/>
                        <a:pt x="7047" y="11"/>
                        <a:pt x="7036" y="22"/>
                      </a:cubicBezTo>
                      <a:lnTo>
                        <a:pt x="7079" y="1"/>
                      </a:lnTo>
                      <a:close/>
                      <a:moveTo>
                        <a:pt x="7036" y="22"/>
                      </a:moveTo>
                      <a:lnTo>
                        <a:pt x="6993" y="44"/>
                      </a:lnTo>
                      <a:cubicBezTo>
                        <a:pt x="7015" y="44"/>
                        <a:pt x="7025" y="33"/>
                        <a:pt x="7036" y="22"/>
                      </a:cubicBezTo>
                      <a:close/>
                      <a:moveTo>
                        <a:pt x="6993" y="44"/>
                      </a:moveTo>
                      <a:lnTo>
                        <a:pt x="6779" y="215"/>
                      </a:lnTo>
                      <a:lnTo>
                        <a:pt x="6049" y="945"/>
                      </a:lnTo>
                      <a:lnTo>
                        <a:pt x="4977" y="1974"/>
                      </a:lnTo>
                      <a:lnTo>
                        <a:pt x="4333" y="2575"/>
                      </a:lnTo>
                      <a:lnTo>
                        <a:pt x="3990" y="2918"/>
                      </a:lnTo>
                      <a:cubicBezTo>
                        <a:pt x="3861" y="3047"/>
                        <a:pt x="3733" y="3089"/>
                        <a:pt x="3604" y="3089"/>
                      </a:cubicBezTo>
                      <a:cubicBezTo>
                        <a:pt x="3475" y="3004"/>
                        <a:pt x="3347" y="2918"/>
                        <a:pt x="3218" y="2832"/>
                      </a:cubicBezTo>
                      <a:lnTo>
                        <a:pt x="2875" y="2489"/>
                      </a:lnTo>
                      <a:lnTo>
                        <a:pt x="2188" y="1931"/>
                      </a:lnTo>
                      <a:lnTo>
                        <a:pt x="1030" y="987"/>
                      </a:lnTo>
                      <a:lnTo>
                        <a:pt x="258" y="344"/>
                      </a:lnTo>
                      <a:lnTo>
                        <a:pt x="1" y="172"/>
                      </a:lnTo>
                      <a:lnTo>
                        <a:pt x="215" y="344"/>
                      </a:lnTo>
                      <a:lnTo>
                        <a:pt x="987" y="1030"/>
                      </a:lnTo>
                      <a:lnTo>
                        <a:pt x="2103" y="2017"/>
                      </a:lnTo>
                      <a:lnTo>
                        <a:pt x="2789" y="2575"/>
                      </a:lnTo>
                      <a:lnTo>
                        <a:pt x="3132" y="2875"/>
                      </a:lnTo>
                      <a:lnTo>
                        <a:pt x="3347" y="3047"/>
                      </a:lnTo>
                      <a:cubicBezTo>
                        <a:pt x="3390" y="3089"/>
                        <a:pt x="3475" y="3175"/>
                        <a:pt x="3561" y="3175"/>
                      </a:cubicBezTo>
                      <a:cubicBezTo>
                        <a:pt x="3586" y="3188"/>
                        <a:pt x="3611" y="3193"/>
                        <a:pt x="3637" y="3193"/>
                      </a:cubicBezTo>
                      <a:cubicBezTo>
                        <a:pt x="3697" y="3193"/>
                        <a:pt x="3758" y="3163"/>
                        <a:pt x="3819" y="3132"/>
                      </a:cubicBezTo>
                      <a:cubicBezTo>
                        <a:pt x="3904" y="3089"/>
                        <a:pt x="3990" y="3047"/>
                        <a:pt x="4033" y="3004"/>
                      </a:cubicBezTo>
                      <a:lnTo>
                        <a:pt x="4376" y="2660"/>
                      </a:lnTo>
                      <a:lnTo>
                        <a:pt x="5020" y="2060"/>
                      </a:lnTo>
                      <a:lnTo>
                        <a:pt x="6092" y="987"/>
                      </a:lnTo>
                      <a:lnTo>
                        <a:pt x="6821" y="258"/>
                      </a:lnTo>
                      <a:lnTo>
                        <a:pt x="6993" y="44"/>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44"/>
                <p:cNvSpPr/>
                <p:nvPr/>
              </p:nvSpPr>
              <p:spPr>
                <a:xfrm>
                  <a:off x="6250400" y="2189350"/>
                  <a:ext cx="52575" cy="217725"/>
                </a:xfrm>
                <a:custGeom>
                  <a:rect b="b" l="l" r="r" t="t"/>
                  <a:pathLst>
                    <a:path extrusionOk="0" h="8709" w="2103">
                      <a:moveTo>
                        <a:pt x="2103" y="0"/>
                      </a:moveTo>
                      <a:lnTo>
                        <a:pt x="2017" y="43"/>
                      </a:lnTo>
                      <a:cubicBezTo>
                        <a:pt x="1931" y="86"/>
                        <a:pt x="1845" y="129"/>
                        <a:pt x="1759" y="172"/>
                      </a:cubicBezTo>
                      <a:cubicBezTo>
                        <a:pt x="1459" y="343"/>
                        <a:pt x="1202" y="558"/>
                        <a:pt x="987" y="815"/>
                      </a:cubicBezTo>
                      <a:cubicBezTo>
                        <a:pt x="687" y="1244"/>
                        <a:pt x="430" y="1673"/>
                        <a:pt x="301" y="2145"/>
                      </a:cubicBezTo>
                      <a:cubicBezTo>
                        <a:pt x="129" y="2746"/>
                        <a:pt x="1" y="3389"/>
                        <a:pt x="1" y="3990"/>
                      </a:cubicBezTo>
                      <a:cubicBezTo>
                        <a:pt x="1" y="4590"/>
                        <a:pt x="43" y="5234"/>
                        <a:pt x="129" y="5834"/>
                      </a:cubicBezTo>
                      <a:cubicBezTo>
                        <a:pt x="172" y="6392"/>
                        <a:pt x="258" y="6907"/>
                        <a:pt x="258" y="7336"/>
                      </a:cubicBezTo>
                      <a:lnTo>
                        <a:pt x="258" y="8323"/>
                      </a:lnTo>
                      <a:cubicBezTo>
                        <a:pt x="215" y="8451"/>
                        <a:pt x="215" y="8580"/>
                        <a:pt x="258" y="8709"/>
                      </a:cubicBezTo>
                      <a:cubicBezTo>
                        <a:pt x="258" y="8666"/>
                        <a:pt x="258" y="8666"/>
                        <a:pt x="258" y="8623"/>
                      </a:cubicBezTo>
                      <a:cubicBezTo>
                        <a:pt x="301" y="8537"/>
                        <a:pt x="301" y="8451"/>
                        <a:pt x="301" y="8323"/>
                      </a:cubicBezTo>
                      <a:cubicBezTo>
                        <a:pt x="344" y="8022"/>
                        <a:pt x="344" y="7679"/>
                        <a:pt x="344" y="7336"/>
                      </a:cubicBezTo>
                      <a:cubicBezTo>
                        <a:pt x="301" y="6907"/>
                        <a:pt x="258" y="6392"/>
                        <a:pt x="215" y="5834"/>
                      </a:cubicBezTo>
                      <a:cubicBezTo>
                        <a:pt x="172" y="5277"/>
                        <a:pt x="129" y="4633"/>
                        <a:pt x="129" y="3990"/>
                      </a:cubicBezTo>
                      <a:cubicBezTo>
                        <a:pt x="129" y="3389"/>
                        <a:pt x="215" y="2789"/>
                        <a:pt x="387" y="2188"/>
                      </a:cubicBezTo>
                      <a:cubicBezTo>
                        <a:pt x="515" y="1716"/>
                        <a:pt x="773" y="1287"/>
                        <a:pt x="1073" y="901"/>
                      </a:cubicBezTo>
                      <a:cubicBezTo>
                        <a:pt x="1330" y="515"/>
                        <a:pt x="1717" y="215"/>
                        <a:pt x="210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44"/>
                <p:cNvSpPr/>
                <p:nvPr/>
              </p:nvSpPr>
              <p:spPr>
                <a:xfrm>
                  <a:off x="5840725" y="2207575"/>
                  <a:ext cx="62225" cy="204875"/>
                </a:xfrm>
                <a:custGeom>
                  <a:rect b="b" l="l" r="r" t="t"/>
                  <a:pathLst>
                    <a:path extrusionOk="0" h="8195" w="2489">
                      <a:moveTo>
                        <a:pt x="0" y="0"/>
                      </a:moveTo>
                      <a:cubicBezTo>
                        <a:pt x="129" y="0"/>
                        <a:pt x="258" y="43"/>
                        <a:pt x="386" y="43"/>
                      </a:cubicBezTo>
                      <a:cubicBezTo>
                        <a:pt x="729" y="86"/>
                        <a:pt x="1073" y="172"/>
                        <a:pt x="1416" y="301"/>
                      </a:cubicBezTo>
                      <a:cubicBezTo>
                        <a:pt x="1630" y="387"/>
                        <a:pt x="1845" y="515"/>
                        <a:pt x="1974" y="687"/>
                      </a:cubicBezTo>
                      <a:cubicBezTo>
                        <a:pt x="2188" y="901"/>
                        <a:pt x="2274" y="1159"/>
                        <a:pt x="2317" y="1416"/>
                      </a:cubicBezTo>
                      <a:cubicBezTo>
                        <a:pt x="2360" y="1716"/>
                        <a:pt x="2360" y="2017"/>
                        <a:pt x="2317" y="2360"/>
                      </a:cubicBezTo>
                      <a:lnTo>
                        <a:pt x="2274" y="3347"/>
                      </a:lnTo>
                      <a:cubicBezTo>
                        <a:pt x="2145" y="4719"/>
                        <a:pt x="2102" y="5963"/>
                        <a:pt x="2016" y="6864"/>
                      </a:cubicBezTo>
                      <a:lnTo>
                        <a:pt x="1974" y="7937"/>
                      </a:lnTo>
                      <a:lnTo>
                        <a:pt x="1974" y="8194"/>
                      </a:lnTo>
                      <a:lnTo>
                        <a:pt x="2016" y="7937"/>
                      </a:lnTo>
                      <a:lnTo>
                        <a:pt x="2102" y="6864"/>
                      </a:lnTo>
                      <a:cubicBezTo>
                        <a:pt x="2188" y="5963"/>
                        <a:pt x="2274" y="4719"/>
                        <a:pt x="2360" y="3347"/>
                      </a:cubicBezTo>
                      <a:lnTo>
                        <a:pt x="2445" y="2360"/>
                      </a:lnTo>
                      <a:cubicBezTo>
                        <a:pt x="2488" y="2017"/>
                        <a:pt x="2488" y="1716"/>
                        <a:pt x="2445" y="1416"/>
                      </a:cubicBezTo>
                      <a:cubicBezTo>
                        <a:pt x="2403" y="1116"/>
                        <a:pt x="2274" y="816"/>
                        <a:pt x="2059" y="644"/>
                      </a:cubicBezTo>
                      <a:cubicBezTo>
                        <a:pt x="1888" y="429"/>
                        <a:pt x="1673" y="301"/>
                        <a:pt x="1459" y="215"/>
                      </a:cubicBezTo>
                      <a:cubicBezTo>
                        <a:pt x="1116" y="86"/>
                        <a:pt x="772" y="0"/>
                        <a:pt x="38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44"/>
                <p:cNvSpPr/>
                <p:nvPr/>
              </p:nvSpPr>
              <p:spPr>
                <a:xfrm>
                  <a:off x="6049850" y="3508475"/>
                  <a:ext cx="233825" cy="114775"/>
                </a:xfrm>
                <a:custGeom>
                  <a:rect b="b" l="l" r="r" t="t"/>
                  <a:pathLst>
                    <a:path extrusionOk="0" h="4591" w="9353">
                      <a:moveTo>
                        <a:pt x="387" y="0"/>
                      </a:moveTo>
                      <a:lnTo>
                        <a:pt x="0" y="4591"/>
                      </a:lnTo>
                      <a:lnTo>
                        <a:pt x="0" y="4591"/>
                      </a:lnTo>
                      <a:lnTo>
                        <a:pt x="9352" y="4333"/>
                      </a:lnTo>
                      <a:lnTo>
                        <a:pt x="4591" y="2017"/>
                      </a:lnTo>
                      <a:lnTo>
                        <a:pt x="4848" y="215"/>
                      </a:lnTo>
                      <a:lnTo>
                        <a:pt x="387"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44"/>
                <p:cNvSpPr/>
                <p:nvPr/>
              </p:nvSpPr>
              <p:spPr>
                <a:xfrm>
                  <a:off x="6177475" y="3570950"/>
                  <a:ext cx="13975" cy="18275"/>
                </a:xfrm>
                <a:custGeom>
                  <a:rect b="b" l="l" r="r" t="t"/>
                  <a:pathLst>
                    <a:path extrusionOk="0" h="731" w="559">
                      <a:moveTo>
                        <a:pt x="537" y="0"/>
                      </a:moveTo>
                      <a:cubicBezTo>
                        <a:pt x="526" y="0"/>
                        <a:pt x="515" y="11"/>
                        <a:pt x="515" y="32"/>
                      </a:cubicBezTo>
                      <a:cubicBezTo>
                        <a:pt x="429" y="161"/>
                        <a:pt x="344" y="290"/>
                        <a:pt x="258" y="376"/>
                      </a:cubicBezTo>
                      <a:cubicBezTo>
                        <a:pt x="172" y="461"/>
                        <a:pt x="43" y="547"/>
                        <a:pt x="0" y="676"/>
                      </a:cubicBezTo>
                      <a:cubicBezTo>
                        <a:pt x="0" y="676"/>
                        <a:pt x="0" y="731"/>
                        <a:pt x="22" y="731"/>
                      </a:cubicBezTo>
                      <a:cubicBezTo>
                        <a:pt x="28" y="731"/>
                        <a:pt x="35" y="727"/>
                        <a:pt x="43" y="719"/>
                      </a:cubicBezTo>
                      <a:cubicBezTo>
                        <a:pt x="258" y="547"/>
                        <a:pt x="472" y="290"/>
                        <a:pt x="558" y="32"/>
                      </a:cubicBezTo>
                      <a:cubicBezTo>
                        <a:pt x="558" y="11"/>
                        <a:pt x="547" y="0"/>
                        <a:pt x="53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44"/>
                <p:cNvSpPr/>
                <p:nvPr/>
              </p:nvSpPr>
              <p:spPr>
                <a:xfrm>
                  <a:off x="6163525" y="3564250"/>
                  <a:ext cx="16125" cy="19325"/>
                </a:xfrm>
                <a:custGeom>
                  <a:rect b="b" l="l" r="r" t="t"/>
                  <a:pathLst>
                    <a:path extrusionOk="0" h="773" w="645">
                      <a:moveTo>
                        <a:pt x="601" y="0"/>
                      </a:moveTo>
                      <a:cubicBezTo>
                        <a:pt x="516" y="129"/>
                        <a:pt x="430" y="258"/>
                        <a:pt x="301" y="386"/>
                      </a:cubicBezTo>
                      <a:cubicBezTo>
                        <a:pt x="215" y="472"/>
                        <a:pt x="87" y="601"/>
                        <a:pt x="44" y="729"/>
                      </a:cubicBezTo>
                      <a:cubicBezTo>
                        <a:pt x="1" y="772"/>
                        <a:pt x="44" y="772"/>
                        <a:pt x="87" y="772"/>
                      </a:cubicBezTo>
                      <a:cubicBezTo>
                        <a:pt x="172" y="687"/>
                        <a:pt x="301" y="601"/>
                        <a:pt x="344" y="472"/>
                      </a:cubicBezTo>
                      <a:cubicBezTo>
                        <a:pt x="473" y="343"/>
                        <a:pt x="558" y="215"/>
                        <a:pt x="644" y="43"/>
                      </a:cubicBezTo>
                      <a:cubicBezTo>
                        <a:pt x="644" y="43"/>
                        <a:pt x="644" y="0"/>
                        <a:pt x="64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44"/>
                <p:cNvSpPr/>
                <p:nvPr/>
              </p:nvSpPr>
              <p:spPr>
                <a:xfrm>
                  <a:off x="6170925" y="3518400"/>
                  <a:ext cx="46250" cy="45075"/>
                </a:xfrm>
                <a:custGeom>
                  <a:rect b="b" l="l" r="r" t="t"/>
                  <a:pathLst>
                    <a:path extrusionOk="0" h="1803" w="1850">
                      <a:moveTo>
                        <a:pt x="775" y="193"/>
                      </a:moveTo>
                      <a:lnTo>
                        <a:pt x="775" y="193"/>
                      </a:lnTo>
                      <a:cubicBezTo>
                        <a:pt x="940" y="523"/>
                        <a:pt x="953" y="897"/>
                        <a:pt x="815" y="1230"/>
                      </a:cubicBezTo>
                      <a:lnTo>
                        <a:pt x="815" y="1230"/>
                      </a:lnTo>
                      <a:cubicBezTo>
                        <a:pt x="700" y="1306"/>
                        <a:pt x="589" y="1392"/>
                        <a:pt x="482" y="1487"/>
                      </a:cubicBezTo>
                      <a:lnTo>
                        <a:pt x="482" y="1487"/>
                      </a:lnTo>
                      <a:cubicBezTo>
                        <a:pt x="356" y="1182"/>
                        <a:pt x="597" y="507"/>
                        <a:pt x="775" y="193"/>
                      </a:cubicBezTo>
                      <a:close/>
                      <a:moveTo>
                        <a:pt x="634" y="1538"/>
                      </a:moveTo>
                      <a:lnTo>
                        <a:pt x="634" y="1538"/>
                      </a:lnTo>
                      <a:cubicBezTo>
                        <a:pt x="616" y="1560"/>
                        <a:pt x="597" y="1583"/>
                        <a:pt x="577" y="1605"/>
                      </a:cubicBezTo>
                      <a:lnTo>
                        <a:pt x="577" y="1605"/>
                      </a:lnTo>
                      <a:cubicBezTo>
                        <a:pt x="564" y="1597"/>
                        <a:pt x="552" y="1587"/>
                        <a:pt x="541" y="1577"/>
                      </a:cubicBezTo>
                      <a:lnTo>
                        <a:pt x="563" y="1577"/>
                      </a:lnTo>
                      <a:cubicBezTo>
                        <a:pt x="587" y="1565"/>
                        <a:pt x="611" y="1551"/>
                        <a:pt x="634" y="1538"/>
                      </a:cubicBezTo>
                      <a:close/>
                      <a:moveTo>
                        <a:pt x="1588" y="971"/>
                      </a:moveTo>
                      <a:cubicBezTo>
                        <a:pt x="1604" y="971"/>
                        <a:pt x="1620" y="972"/>
                        <a:pt x="1635" y="976"/>
                      </a:cubicBezTo>
                      <a:cubicBezTo>
                        <a:pt x="1807" y="976"/>
                        <a:pt x="1764" y="976"/>
                        <a:pt x="1678" y="1019"/>
                      </a:cubicBezTo>
                      <a:lnTo>
                        <a:pt x="1635" y="1105"/>
                      </a:lnTo>
                      <a:cubicBezTo>
                        <a:pt x="1592" y="1148"/>
                        <a:pt x="1549" y="1191"/>
                        <a:pt x="1507" y="1276"/>
                      </a:cubicBezTo>
                      <a:cubicBezTo>
                        <a:pt x="1335" y="1362"/>
                        <a:pt x="1163" y="1491"/>
                        <a:pt x="992" y="1577"/>
                      </a:cubicBezTo>
                      <a:cubicBezTo>
                        <a:pt x="883" y="1621"/>
                        <a:pt x="794" y="1641"/>
                        <a:pt x="721" y="1641"/>
                      </a:cubicBezTo>
                      <a:cubicBezTo>
                        <a:pt x="719" y="1641"/>
                        <a:pt x="717" y="1641"/>
                        <a:pt x="714" y="1641"/>
                      </a:cubicBezTo>
                      <a:lnTo>
                        <a:pt x="714" y="1641"/>
                      </a:lnTo>
                      <a:cubicBezTo>
                        <a:pt x="788" y="1555"/>
                        <a:pt x="849" y="1459"/>
                        <a:pt x="896" y="1358"/>
                      </a:cubicBezTo>
                      <a:lnTo>
                        <a:pt x="896" y="1358"/>
                      </a:lnTo>
                      <a:cubicBezTo>
                        <a:pt x="940" y="1329"/>
                        <a:pt x="986" y="1301"/>
                        <a:pt x="1035" y="1276"/>
                      </a:cubicBezTo>
                      <a:cubicBezTo>
                        <a:pt x="1191" y="1159"/>
                        <a:pt x="1419" y="971"/>
                        <a:pt x="1588" y="971"/>
                      </a:cubicBezTo>
                      <a:close/>
                      <a:moveTo>
                        <a:pt x="756" y="0"/>
                      </a:moveTo>
                      <a:cubicBezTo>
                        <a:pt x="734" y="0"/>
                        <a:pt x="713" y="11"/>
                        <a:pt x="691" y="32"/>
                      </a:cubicBezTo>
                      <a:cubicBezTo>
                        <a:pt x="526" y="364"/>
                        <a:pt x="0" y="1414"/>
                        <a:pt x="504" y="1680"/>
                      </a:cubicBezTo>
                      <a:lnTo>
                        <a:pt x="504" y="1680"/>
                      </a:lnTo>
                      <a:cubicBezTo>
                        <a:pt x="495" y="1689"/>
                        <a:pt x="486" y="1697"/>
                        <a:pt x="477" y="1705"/>
                      </a:cubicBezTo>
                      <a:cubicBezTo>
                        <a:pt x="442" y="1740"/>
                        <a:pt x="464" y="1803"/>
                        <a:pt x="519" y="1803"/>
                      </a:cubicBezTo>
                      <a:cubicBezTo>
                        <a:pt x="532" y="1803"/>
                        <a:pt x="546" y="1799"/>
                        <a:pt x="563" y="1791"/>
                      </a:cubicBezTo>
                      <a:cubicBezTo>
                        <a:pt x="592" y="1767"/>
                        <a:pt x="620" y="1742"/>
                        <a:pt x="646" y="1715"/>
                      </a:cubicBezTo>
                      <a:lnTo>
                        <a:pt x="646" y="1715"/>
                      </a:lnTo>
                      <a:cubicBezTo>
                        <a:pt x="676" y="1717"/>
                        <a:pt x="705" y="1719"/>
                        <a:pt x="734" y="1719"/>
                      </a:cubicBezTo>
                      <a:cubicBezTo>
                        <a:pt x="1231" y="1719"/>
                        <a:pt x="1696" y="1391"/>
                        <a:pt x="1850" y="890"/>
                      </a:cubicBezTo>
                      <a:cubicBezTo>
                        <a:pt x="1850" y="847"/>
                        <a:pt x="1850" y="805"/>
                        <a:pt x="1807" y="805"/>
                      </a:cubicBezTo>
                      <a:cubicBezTo>
                        <a:pt x="1504" y="880"/>
                        <a:pt x="1232" y="985"/>
                        <a:pt x="980" y="1129"/>
                      </a:cubicBezTo>
                      <a:lnTo>
                        <a:pt x="980" y="1129"/>
                      </a:lnTo>
                      <a:cubicBezTo>
                        <a:pt x="1076" y="765"/>
                        <a:pt x="1023" y="361"/>
                        <a:pt x="820" y="32"/>
                      </a:cubicBezTo>
                      <a:cubicBezTo>
                        <a:pt x="799" y="11"/>
                        <a:pt x="777" y="0"/>
                        <a:pt x="75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44"/>
                <p:cNvSpPr/>
                <p:nvPr/>
              </p:nvSpPr>
              <p:spPr>
                <a:xfrm>
                  <a:off x="6142425" y="3554300"/>
                  <a:ext cx="25225" cy="23900"/>
                </a:xfrm>
                <a:custGeom>
                  <a:rect b="b" l="l" r="r" t="t"/>
                  <a:pathLst>
                    <a:path extrusionOk="0" h="956" w="1009">
                      <a:moveTo>
                        <a:pt x="916" y="0"/>
                      </a:moveTo>
                      <a:cubicBezTo>
                        <a:pt x="906" y="0"/>
                        <a:pt x="896" y="4"/>
                        <a:pt x="888" y="12"/>
                      </a:cubicBezTo>
                      <a:cubicBezTo>
                        <a:pt x="716" y="141"/>
                        <a:pt x="630" y="312"/>
                        <a:pt x="459" y="441"/>
                      </a:cubicBezTo>
                      <a:cubicBezTo>
                        <a:pt x="330" y="570"/>
                        <a:pt x="158" y="741"/>
                        <a:pt x="30" y="870"/>
                      </a:cubicBezTo>
                      <a:cubicBezTo>
                        <a:pt x="0" y="900"/>
                        <a:pt x="32" y="950"/>
                        <a:pt x="68" y="950"/>
                      </a:cubicBezTo>
                      <a:cubicBezTo>
                        <a:pt x="70" y="950"/>
                        <a:pt x="71" y="950"/>
                        <a:pt x="73" y="949"/>
                      </a:cubicBezTo>
                      <a:lnTo>
                        <a:pt x="73" y="949"/>
                      </a:lnTo>
                      <a:lnTo>
                        <a:pt x="73" y="956"/>
                      </a:lnTo>
                      <a:cubicBezTo>
                        <a:pt x="459" y="698"/>
                        <a:pt x="759" y="441"/>
                        <a:pt x="973" y="98"/>
                      </a:cubicBezTo>
                      <a:cubicBezTo>
                        <a:pt x="1008" y="63"/>
                        <a:pt x="959" y="0"/>
                        <a:pt x="9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44"/>
                <p:cNvSpPr/>
                <p:nvPr/>
              </p:nvSpPr>
              <p:spPr>
                <a:xfrm>
                  <a:off x="5989800" y="2715925"/>
                  <a:ext cx="105125" cy="297100"/>
                </a:xfrm>
                <a:custGeom>
                  <a:rect b="b" l="l" r="r" t="t"/>
                  <a:pathLst>
                    <a:path extrusionOk="0" h="11884" w="4205">
                      <a:moveTo>
                        <a:pt x="2145" y="0"/>
                      </a:moveTo>
                      <a:cubicBezTo>
                        <a:pt x="2145" y="0"/>
                        <a:pt x="0" y="6049"/>
                        <a:pt x="258" y="9953"/>
                      </a:cubicBezTo>
                      <a:lnTo>
                        <a:pt x="258" y="11626"/>
                      </a:lnTo>
                      <a:lnTo>
                        <a:pt x="2317" y="11883"/>
                      </a:lnTo>
                      <a:cubicBezTo>
                        <a:pt x="2317" y="11883"/>
                        <a:pt x="4204" y="5148"/>
                        <a:pt x="321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44"/>
                <p:cNvSpPr/>
                <p:nvPr/>
              </p:nvSpPr>
              <p:spPr>
                <a:xfrm>
                  <a:off x="6053075" y="2695550"/>
                  <a:ext cx="93325" cy="299250"/>
                </a:xfrm>
                <a:custGeom>
                  <a:rect b="b" l="l" r="r" t="t"/>
                  <a:pathLst>
                    <a:path extrusionOk="0" h="11970" w="3733">
                      <a:moveTo>
                        <a:pt x="2445" y="0"/>
                      </a:moveTo>
                      <a:lnTo>
                        <a:pt x="772" y="601"/>
                      </a:lnTo>
                      <a:cubicBezTo>
                        <a:pt x="772" y="601"/>
                        <a:pt x="0" y="7379"/>
                        <a:pt x="1116" y="11969"/>
                      </a:cubicBezTo>
                      <a:lnTo>
                        <a:pt x="3346" y="11969"/>
                      </a:lnTo>
                      <a:cubicBezTo>
                        <a:pt x="3046" y="8280"/>
                        <a:pt x="3732" y="4247"/>
                        <a:pt x="244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44"/>
                <p:cNvSpPr/>
                <p:nvPr/>
              </p:nvSpPr>
              <p:spPr>
                <a:xfrm>
                  <a:off x="5857875" y="2644075"/>
                  <a:ext cx="208075" cy="78300"/>
                </a:xfrm>
                <a:custGeom>
                  <a:rect b="b" l="l" r="r" t="t"/>
                  <a:pathLst>
                    <a:path extrusionOk="0" h="3132" w="8323">
                      <a:moveTo>
                        <a:pt x="215" y="0"/>
                      </a:moveTo>
                      <a:lnTo>
                        <a:pt x="1" y="2660"/>
                      </a:lnTo>
                      <a:lnTo>
                        <a:pt x="8151" y="3132"/>
                      </a:lnTo>
                      <a:lnTo>
                        <a:pt x="8323" y="1888"/>
                      </a:lnTo>
                      <a:lnTo>
                        <a:pt x="215"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44"/>
                <p:cNvSpPr/>
                <p:nvPr/>
              </p:nvSpPr>
              <p:spPr>
                <a:xfrm>
                  <a:off x="6061650" y="2635500"/>
                  <a:ext cx="268150" cy="86875"/>
                </a:xfrm>
                <a:custGeom>
                  <a:rect b="b" l="l" r="r" t="t"/>
                  <a:pathLst>
                    <a:path extrusionOk="0" h="3475" w="10726">
                      <a:moveTo>
                        <a:pt x="10125" y="0"/>
                      </a:moveTo>
                      <a:lnTo>
                        <a:pt x="172" y="2231"/>
                      </a:lnTo>
                      <a:lnTo>
                        <a:pt x="0" y="3475"/>
                      </a:lnTo>
                      <a:lnTo>
                        <a:pt x="9610" y="3475"/>
                      </a:lnTo>
                      <a:cubicBezTo>
                        <a:pt x="10725" y="1416"/>
                        <a:pt x="10125" y="0"/>
                        <a:pt x="1012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44"/>
                <p:cNvSpPr/>
                <p:nvPr/>
              </p:nvSpPr>
              <p:spPr>
                <a:xfrm>
                  <a:off x="5768330" y="3375019"/>
                  <a:ext cx="25078" cy="45382"/>
                </a:xfrm>
                <a:custGeom>
                  <a:rect b="b" l="l" r="r" t="t"/>
                  <a:pathLst>
                    <a:path extrusionOk="0" h="2875" w="1589">
                      <a:moveTo>
                        <a:pt x="1116" y="1"/>
                      </a:moveTo>
                      <a:lnTo>
                        <a:pt x="1" y="1245"/>
                      </a:lnTo>
                      <a:lnTo>
                        <a:pt x="473" y="2875"/>
                      </a:lnTo>
                      <a:lnTo>
                        <a:pt x="1588" y="1416"/>
                      </a:lnTo>
                      <a:lnTo>
                        <a:pt x="1116"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44"/>
                <p:cNvSpPr/>
                <p:nvPr/>
              </p:nvSpPr>
              <p:spPr>
                <a:xfrm>
                  <a:off x="5778493" y="3329655"/>
                  <a:ext cx="25063" cy="45382"/>
                </a:xfrm>
                <a:custGeom>
                  <a:rect b="b" l="l" r="r" t="t"/>
                  <a:pathLst>
                    <a:path extrusionOk="0" h="2875" w="1588">
                      <a:moveTo>
                        <a:pt x="1116" y="0"/>
                      </a:moveTo>
                      <a:lnTo>
                        <a:pt x="0" y="1287"/>
                      </a:lnTo>
                      <a:lnTo>
                        <a:pt x="472" y="2875"/>
                      </a:lnTo>
                      <a:lnTo>
                        <a:pt x="1588" y="1459"/>
                      </a:lnTo>
                      <a:lnTo>
                        <a:pt x="1116"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44"/>
                <p:cNvSpPr/>
                <p:nvPr/>
              </p:nvSpPr>
              <p:spPr>
                <a:xfrm>
                  <a:off x="5804216" y="3332354"/>
                  <a:ext cx="24384" cy="45398"/>
                </a:xfrm>
                <a:custGeom>
                  <a:rect b="b" l="l" r="r" t="t"/>
                  <a:pathLst>
                    <a:path extrusionOk="0" h="2876" w="1545">
                      <a:moveTo>
                        <a:pt x="1116" y="1"/>
                      </a:moveTo>
                      <a:lnTo>
                        <a:pt x="1" y="1245"/>
                      </a:lnTo>
                      <a:lnTo>
                        <a:pt x="473" y="2875"/>
                      </a:lnTo>
                      <a:lnTo>
                        <a:pt x="1545" y="1417"/>
                      </a:lnTo>
                      <a:lnTo>
                        <a:pt x="1116"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44"/>
                <p:cNvSpPr/>
                <p:nvPr/>
              </p:nvSpPr>
              <p:spPr>
                <a:xfrm>
                  <a:off x="5855000" y="3338463"/>
                  <a:ext cx="25063" cy="45382"/>
                </a:xfrm>
                <a:custGeom>
                  <a:rect b="b" l="l" r="r" t="t"/>
                  <a:pathLst>
                    <a:path extrusionOk="0" h="2875" w="1588">
                      <a:moveTo>
                        <a:pt x="1115" y="0"/>
                      </a:moveTo>
                      <a:lnTo>
                        <a:pt x="0" y="1287"/>
                      </a:lnTo>
                      <a:lnTo>
                        <a:pt x="472" y="2874"/>
                      </a:lnTo>
                      <a:lnTo>
                        <a:pt x="1587" y="1459"/>
                      </a:lnTo>
                      <a:lnTo>
                        <a:pt x="1115"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44"/>
                <p:cNvSpPr/>
                <p:nvPr/>
              </p:nvSpPr>
              <p:spPr>
                <a:xfrm>
                  <a:off x="5844837" y="3383827"/>
                  <a:ext cx="25063" cy="45382"/>
                </a:xfrm>
                <a:custGeom>
                  <a:rect b="b" l="l" r="r" t="t"/>
                  <a:pathLst>
                    <a:path extrusionOk="0" h="2875" w="1588">
                      <a:moveTo>
                        <a:pt x="1116" y="0"/>
                      </a:moveTo>
                      <a:lnTo>
                        <a:pt x="1" y="1244"/>
                      </a:lnTo>
                      <a:lnTo>
                        <a:pt x="472" y="2874"/>
                      </a:lnTo>
                      <a:lnTo>
                        <a:pt x="1588" y="1416"/>
                      </a:lnTo>
                      <a:lnTo>
                        <a:pt x="1116"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44"/>
                <p:cNvSpPr/>
                <p:nvPr/>
              </p:nvSpPr>
              <p:spPr>
                <a:xfrm>
                  <a:off x="5819792" y="3380433"/>
                  <a:ext cx="24384" cy="45382"/>
                </a:xfrm>
                <a:custGeom>
                  <a:rect b="b" l="l" r="r" t="t"/>
                  <a:pathLst>
                    <a:path extrusionOk="0" h="2875" w="1545">
                      <a:moveTo>
                        <a:pt x="1073" y="1"/>
                      </a:moveTo>
                      <a:lnTo>
                        <a:pt x="0" y="1245"/>
                      </a:lnTo>
                      <a:lnTo>
                        <a:pt x="429" y="2875"/>
                      </a:lnTo>
                      <a:lnTo>
                        <a:pt x="1545" y="1416"/>
                      </a:lnTo>
                      <a:lnTo>
                        <a:pt x="1073"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44"/>
                <p:cNvSpPr/>
                <p:nvPr/>
              </p:nvSpPr>
              <p:spPr>
                <a:xfrm>
                  <a:off x="5794069" y="3377056"/>
                  <a:ext cx="25063" cy="45382"/>
                </a:xfrm>
                <a:custGeom>
                  <a:rect b="b" l="l" r="r" t="t"/>
                  <a:pathLst>
                    <a:path extrusionOk="0" h="2875" w="1588">
                      <a:moveTo>
                        <a:pt x="1116" y="0"/>
                      </a:moveTo>
                      <a:lnTo>
                        <a:pt x="0" y="1287"/>
                      </a:lnTo>
                      <a:lnTo>
                        <a:pt x="472" y="2874"/>
                      </a:lnTo>
                      <a:lnTo>
                        <a:pt x="1587" y="1459"/>
                      </a:lnTo>
                      <a:lnTo>
                        <a:pt x="1116"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44"/>
                <p:cNvSpPr/>
                <p:nvPr/>
              </p:nvSpPr>
              <p:spPr>
                <a:xfrm>
                  <a:off x="5783906" y="3422420"/>
                  <a:ext cx="25063" cy="44703"/>
                </a:xfrm>
                <a:custGeom>
                  <a:rect b="b" l="l" r="r" t="t"/>
                  <a:pathLst>
                    <a:path extrusionOk="0" h="2832" w="1588">
                      <a:moveTo>
                        <a:pt x="1116" y="0"/>
                      </a:moveTo>
                      <a:lnTo>
                        <a:pt x="1" y="1244"/>
                      </a:lnTo>
                      <a:lnTo>
                        <a:pt x="473" y="2832"/>
                      </a:lnTo>
                      <a:lnTo>
                        <a:pt x="1588" y="1416"/>
                      </a:lnTo>
                      <a:lnTo>
                        <a:pt x="1116"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44"/>
                <p:cNvSpPr/>
                <p:nvPr/>
              </p:nvSpPr>
              <p:spPr>
                <a:xfrm>
                  <a:off x="5758861" y="3419705"/>
                  <a:ext cx="24384" cy="45398"/>
                </a:xfrm>
                <a:custGeom>
                  <a:rect b="b" l="l" r="r" t="t"/>
                  <a:pathLst>
                    <a:path extrusionOk="0" h="2876" w="1545">
                      <a:moveTo>
                        <a:pt x="1116" y="1"/>
                      </a:moveTo>
                      <a:lnTo>
                        <a:pt x="0" y="1288"/>
                      </a:lnTo>
                      <a:lnTo>
                        <a:pt x="472" y="2875"/>
                      </a:lnTo>
                      <a:lnTo>
                        <a:pt x="1545" y="1459"/>
                      </a:lnTo>
                      <a:lnTo>
                        <a:pt x="1116"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44"/>
                <p:cNvSpPr/>
                <p:nvPr/>
              </p:nvSpPr>
              <p:spPr>
                <a:xfrm>
                  <a:off x="5809629" y="3425135"/>
                  <a:ext cx="24400" cy="45382"/>
                </a:xfrm>
                <a:custGeom>
                  <a:rect b="b" l="l" r="r" t="t"/>
                  <a:pathLst>
                    <a:path extrusionOk="0" h="2875" w="1546">
                      <a:moveTo>
                        <a:pt x="1116" y="0"/>
                      </a:moveTo>
                      <a:lnTo>
                        <a:pt x="1" y="1287"/>
                      </a:lnTo>
                      <a:lnTo>
                        <a:pt x="473" y="2874"/>
                      </a:lnTo>
                      <a:lnTo>
                        <a:pt x="1545" y="1459"/>
                      </a:lnTo>
                      <a:lnTo>
                        <a:pt x="1116"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44"/>
                <p:cNvSpPr/>
                <p:nvPr/>
              </p:nvSpPr>
              <p:spPr>
                <a:xfrm>
                  <a:off x="5834690" y="3428513"/>
                  <a:ext cx="25063" cy="45382"/>
                </a:xfrm>
                <a:custGeom>
                  <a:rect b="b" l="l" r="r" t="t"/>
                  <a:pathLst>
                    <a:path extrusionOk="0" h="2875" w="1588">
                      <a:moveTo>
                        <a:pt x="1115" y="1"/>
                      </a:moveTo>
                      <a:lnTo>
                        <a:pt x="0" y="1287"/>
                      </a:lnTo>
                      <a:lnTo>
                        <a:pt x="472" y="2875"/>
                      </a:lnTo>
                      <a:lnTo>
                        <a:pt x="1587" y="1459"/>
                      </a:lnTo>
                      <a:lnTo>
                        <a:pt x="1115"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63" name="Google Shape;463;p44"/>
              <p:cNvGrpSpPr/>
              <p:nvPr/>
            </p:nvGrpSpPr>
            <p:grpSpPr>
              <a:xfrm rot="-388270">
                <a:off x="4413988" y="3429747"/>
                <a:ext cx="121198" cy="144235"/>
                <a:chOff x="5758861" y="3329655"/>
                <a:chExt cx="121202" cy="144240"/>
              </a:xfrm>
            </p:grpSpPr>
            <p:sp>
              <p:nvSpPr>
                <p:cNvPr id="464" name="Google Shape;464;p44"/>
                <p:cNvSpPr/>
                <p:nvPr/>
              </p:nvSpPr>
              <p:spPr>
                <a:xfrm>
                  <a:off x="5829261" y="3335069"/>
                  <a:ext cx="25078" cy="45382"/>
                </a:xfrm>
                <a:custGeom>
                  <a:rect b="b" l="l" r="r" t="t"/>
                  <a:pathLst>
                    <a:path extrusionOk="0" h="2875" w="1589">
                      <a:moveTo>
                        <a:pt x="1116" y="1"/>
                      </a:moveTo>
                      <a:lnTo>
                        <a:pt x="1" y="1287"/>
                      </a:lnTo>
                      <a:lnTo>
                        <a:pt x="473" y="2875"/>
                      </a:lnTo>
                      <a:lnTo>
                        <a:pt x="1588" y="1459"/>
                      </a:lnTo>
                      <a:lnTo>
                        <a:pt x="1116"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44"/>
                <p:cNvSpPr/>
                <p:nvPr/>
              </p:nvSpPr>
              <p:spPr>
                <a:xfrm>
                  <a:off x="5768330" y="3375019"/>
                  <a:ext cx="25078" cy="45382"/>
                </a:xfrm>
                <a:custGeom>
                  <a:rect b="b" l="l" r="r" t="t"/>
                  <a:pathLst>
                    <a:path extrusionOk="0" h="2875" w="1589">
                      <a:moveTo>
                        <a:pt x="1116" y="1"/>
                      </a:moveTo>
                      <a:lnTo>
                        <a:pt x="1" y="1245"/>
                      </a:lnTo>
                      <a:lnTo>
                        <a:pt x="473" y="2875"/>
                      </a:lnTo>
                      <a:lnTo>
                        <a:pt x="1588" y="1416"/>
                      </a:lnTo>
                      <a:lnTo>
                        <a:pt x="1116"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44"/>
                <p:cNvSpPr/>
                <p:nvPr/>
              </p:nvSpPr>
              <p:spPr>
                <a:xfrm>
                  <a:off x="5778493" y="3329655"/>
                  <a:ext cx="25063" cy="45382"/>
                </a:xfrm>
                <a:custGeom>
                  <a:rect b="b" l="l" r="r" t="t"/>
                  <a:pathLst>
                    <a:path extrusionOk="0" h="2875" w="1588">
                      <a:moveTo>
                        <a:pt x="1116" y="0"/>
                      </a:moveTo>
                      <a:lnTo>
                        <a:pt x="0" y="1287"/>
                      </a:lnTo>
                      <a:lnTo>
                        <a:pt x="472" y="2875"/>
                      </a:lnTo>
                      <a:lnTo>
                        <a:pt x="1588" y="1459"/>
                      </a:lnTo>
                      <a:lnTo>
                        <a:pt x="1116"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44"/>
                <p:cNvSpPr/>
                <p:nvPr/>
              </p:nvSpPr>
              <p:spPr>
                <a:xfrm>
                  <a:off x="5804216" y="3332354"/>
                  <a:ext cx="24384" cy="45398"/>
                </a:xfrm>
                <a:custGeom>
                  <a:rect b="b" l="l" r="r" t="t"/>
                  <a:pathLst>
                    <a:path extrusionOk="0" h="2876" w="1545">
                      <a:moveTo>
                        <a:pt x="1116" y="1"/>
                      </a:moveTo>
                      <a:lnTo>
                        <a:pt x="1" y="1245"/>
                      </a:lnTo>
                      <a:lnTo>
                        <a:pt x="473" y="2875"/>
                      </a:lnTo>
                      <a:lnTo>
                        <a:pt x="1545" y="1417"/>
                      </a:lnTo>
                      <a:lnTo>
                        <a:pt x="1116"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44"/>
                <p:cNvSpPr/>
                <p:nvPr/>
              </p:nvSpPr>
              <p:spPr>
                <a:xfrm>
                  <a:off x="5855000" y="3338463"/>
                  <a:ext cx="25063" cy="45382"/>
                </a:xfrm>
                <a:custGeom>
                  <a:rect b="b" l="l" r="r" t="t"/>
                  <a:pathLst>
                    <a:path extrusionOk="0" h="2875" w="1588">
                      <a:moveTo>
                        <a:pt x="1115" y="0"/>
                      </a:moveTo>
                      <a:lnTo>
                        <a:pt x="0" y="1287"/>
                      </a:lnTo>
                      <a:lnTo>
                        <a:pt x="472" y="2874"/>
                      </a:lnTo>
                      <a:lnTo>
                        <a:pt x="1587" y="1459"/>
                      </a:lnTo>
                      <a:lnTo>
                        <a:pt x="1115"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44"/>
                <p:cNvSpPr/>
                <p:nvPr/>
              </p:nvSpPr>
              <p:spPr>
                <a:xfrm>
                  <a:off x="5844837" y="3383827"/>
                  <a:ext cx="25063" cy="45382"/>
                </a:xfrm>
                <a:custGeom>
                  <a:rect b="b" l="l" r="r" t="t"/>
                  <a:pathLst>
                    <a:path extrusionOk="0" h="2875" w="1588">
                      <a:moveTo>
                        <a:pt x="1116" y="0"/>
                      </a:moveTo>
                      <a:lnTo>
                        <a:pt x="1" y="1244"/>
                      </a:lnTo>
                      <a:lnTo>
                        <a:pt x="472" y="2874"/>
                      </a:lnTo>
                      <a:lnTo>
                        <a:pt x="1588" y="1416"/>
                      </a:lnTo>
                      <a:lnTo>
                        <a:pt x="1116"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44"/>
                <p:cNvSpPr/>
                <p:nvPr/>
              </p:nvSpPr>
              <p:spPr>
                <a:xfrm>
                  <a:off x="5819792" y="3380433"/>
                  <a:ext cx="24384" cy="45382"/>
                </a:xfrm>
                <a:custGeom>
                  <a:rect b="b" l="l" r="r" t="t"/>
                  <a:pathLst>
                    <a:path extrusionOk="0" h="2875" w="1545">
                      <a:moveTo>
                        <a:pt x="1073" y="1"/>
                      </a:moveTo>
                      <a:lnTo>
                        <a:pt x="0" y="1245"/>
                      </a:lnTo>
                      <a:lnTo>
                        <a:pt x="429" y="2875"/>
                      </a:lnTo>
                      <a:lnTo>
                        <a:pt x="1545" y="1416"/>
                      </a:lnTo>
                      <a:lnTo>
                        <a:pt x="1073"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44"/>
                <p:cNvSpPr/>
                <p:nvPr/>
              </p:nvSpPr>
              <p:spPr>
                <a:xfrm>
                  <a:off x="5794069" y="3377056"/>
                  <a:ext cx="25063" cy="45382"/>
                </a:xfrm>
                <a:custGeom>
                  <a:rect b="b" l="l" r="r" t="t"/>
                  <a:pathLst>
                    <a:path extrusionOk="0" h="2875" w="1588">
                      <a:moveTo>
                        <a:pt x="1116" y="0"/>
                      </a:moveTo>
                      <a:lnTo>
                        <a:pt x="0" y="1287"/>
                      </a:lnTo>
                      <a:lnTo>
                        <a:pt x="472" y="2874"/>
                      </a:lnTo>
                      <a:lnTo>
                        <a:pt x="1587" y="1459"/>
                      </a:lnTo>
                      <a:lnTo>
                        <a:pt x="1116"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44"/>
                <p:cNvSpPr/>
                <p:nvPr/>
              </p:nvSpPr>
              <p:spPr>
                <a:xfrm>
                  <a:off x="5783906" y="3422420"/>
                  <a:ext cx="25063" cy="44703"/>
                </a:xfrm>
                <a:custGeom>
                  <a:rect b="b" l="l" r="r" t="t"/>
                  <a:pathLst>
                    <a:path extrusionOk="0" h="2832" w="1588">
                      <a:moveTo>
                        <a:pt x="1116" y="0"/>
                      </a:moveTo>
                      <a:lnTo>
                        <a:pt x="1" y="1244"/>
                      </a:lnTo>
                      <a:lnTo>
                        <a:pt x="473" y="2832"/>
                      </a:lnTo>
                      <a:lnTo>
                        <a:pt x="1588" y="1416"/>
                      </a:lnTo>
                      <a:lnTo>
                        <a:pt x="1116"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44"/>
                <p:cNvSpPr/>
                <p:nvPr/>
              </p:nvSpPr>
              <p:spPr>
                <a:xfrm>
                  <a:off x="5758861" y="3419705"/>
                  <a:ext cx="24384" cy="45398"/>
                </a:xfrm>
                <a:custGeom>
                  <a:rect b="b" l="l" r="r" t="t"/>
                  <a:pathLst>
                    <a:path extrusionOk="0" h="2876" w="1545">
                      <a:moveTo>
                        <a:pt x="1116" y="1"/>
                      </a:moveTo>
                      <a:lnTo>
                        <a:pt x="0" y="1288"/>
                      </a:lnTo>
                      <a:lnTo>
                        <a:pt x="472" y="2875"/>
                      </a:lnTo>
                      <a:lnTo>
                        <a:pt x="1545" y="1459"/>
                      </a:lnTo>
                      <a:lnTo>
                        <a:pt x="1116"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44"/>
                <p:cNvSpPr/>
                <p:nvPr/>
              </p:nvSpPr>
              <p:spPr>
                <a:xfrm>
                  <a:off x="5809629" y="3425135"/>
                  <a:ext cx="24400" cy="45382"/>
                </a:xfrm>
                <a:custGeom>
                  <a:rect b="b" l="l" r="r" t="t"/>
                  <a:pathLst>
                    <a:path extrusionOk="0" h="2875" w="1546">
                      <a:moveTo>
                        <a:pt x="1116" y="0"/>
                      </a:moveTo>
                      <a:lnTo>
                        <a:pt x="1" y="1287"/>
                      </a:lnTo>
                      <a:lnTo>
                        <a:pt x="473" y="2874"/>
                      </a:lnTo>
                      <a:lnTo>
                        <a:pt x="1545" y="1459"/>
                      </a:lnTo>
                      <a:lnTo>
                        <a:pt x="1116"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44"/>
                <p:cNvSpPr/>
                <p:nvPr/>
              </p:nvSpPr>
              <p:spPr>
                <a:xfrm>
                  <a:off x="5834690" y="3428513"/>
                  <a:ext cx="25063" cy="45382"/>
                </a:xfrm>
                <a:custGeom>
                  <a:rect b="b" l="l" r="r" t="t"/>
                  <a:pathLst>
                    <a:path extrusionOk="0" h="2875" w="1588">
                      <a:moveTo>
                        <a:pt x="1115" y="1"/>
                      </a:moveTo>
                      <a:lnTo>
                        <a:pt x="0" y="1287"/>
                      </a:lnTo>
                      <a:lnTo>
                        <a:pt x="472" y="2875"/>
                      </a:lnTo>
                      <a:lnTo>
                        <a:pt x="1587" y="1459"/>
                      </a:lnTo>
                      <a:lnTo>
                        <a:pt x="1115"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476" name="Google Shape;476;p44"/>
            <p:cNvGrpSpPr/>
            <p:nvPr/>
          </p:nvGrpSpPr>
          <p:grpSpPr>
            <a:xfrm>
              <a:off x="4534700" y="2219950"/>
              <a:ext cx="595250" cy="1530675"/>
              <a:chOff x="6780200" y="2070225"/>
              <a:chExt cx="595250" cy="1530675"/>
            </a:xfrm>
          </p:grpSpPr>
          <p:sp>
            <p:nvSpPr>
              <p:cNvPr id="477" name="Google Shape;477;p44"/>
              <p:cNvSpPr/>
              <p:nvPr/>
            </p:nvSpPr>
            <p:spPr>
              <a:xfrm>
                <a:off x="7296075" y="2300800"/>
                <a:ext cx="79375" cy="108425"/>
              </a:xfrm>
              <a:custGeom>
                <a:rect b="b" l="l" r="r" t="t"/>
                <a:pathLst>
                  <a:path extrusionOk="0" h="4337" w="3175">
                    <a:moveTo>
                      <a:pt x="2385" y="1"/>
                    </a:moveTo>
                    <a:cubicBezTo>
                      <a:pt x="2127" y="1"/>
                      <a:pt x="1712" y="1848"/>
                      <a:pt x="1544" y="1848"/>
                    </a:cubicBezTo>
                    <a:cubicBezTo>
                      <a:pt x="1373" y="1805"/>
                      <a:pt x="2016" y="261"/>
                      <a:pt x="1888" y="218"/>
                    </a:cubicBezTo>
                    <a:cubicBezTo>
                      <a:pt x="1878" y="211"/>
                      <a:pt x="1868" y="207"/>
                      <a:pt x="1857" y="207"/>
                    </a:cubicBezTo>
                    <a:cubicBezTo>
                      <a:pt x="1617" y="207"/>
                      <a:pt x="1028" y="1901"/>
                      <a:pt x="987" y="2106"/>
                    </a:cubicBezTo>
                    <a:cubicBezTo>
                      <a:pt x="901" y="2277"/>
                      <a:pt x="815" y="2363"/>
                      <a:pt x="644" y="2363"/>
                    </a:cubicBezTo>
                    <a:cubicBezTo>
                      <a:pt x="515" y="2363"/>
                      <a:pt x="901" y="1505"/>
                      <a:pt x="944" y="1162"/>
                    </a:cubicBezTo>
                    <a:cubicBezTo>
                      <a:pt x="944" y="1125"/>
                      <a:pt x="935" y="1109"/>
                      <a:pt x="919" y="1109"/>
                    </a:cubicBezTo>
                    <a:cubicBezTo>
                      <a:pt x="786" y="1109"/>
                      <a:pt x="158" y="2266"/>
                      <a:pt x="43" y="2535"/>
                    </a:cubicBezTo>
                    <a:cubicBezTo>
                      <a:pt x="0" y="3007"/>
                      <a:pt x="0" y="3436"/>
                      <a:pt x="43" y="3907"/>
                    </a:cubicBezTo>
                    <a:lnTo>
                      <a:pt x="1630" y="4336"/>
                    </a:lnTo>
                    <a:cubicBezTo>
                      <a:pt x="1973" y="3907"/>
                      <a:pt x="2317" y="3393"/>
                      <a:pt x="2574" y="2878"/>
                    </a:cubicBezTo>
                    <a:cubicBezTo>
                      <a:pt x="2769" y="2255"/>
                      <a:pt x="3175" y="680"/>
                      <a:pt x="2993" y="680"/>
                    </a:cubicBezTo>
                    <a:cubicBezTo>
                      <a:pt x="2974" y="680"/>
                      <a:pt x="2949" y="697"/>
                      <a:pt x="2917" y="733"/>
                    </a:cubicBezTo>
                    <a:cubicBezTo>
                      <a:pt x="2917" y="733"/>
                      <a:pt x="2417" y="2192"/>
                      <a:pt x="2403" y="2192"/>
                    </a:cubicBezTo>
                    <a:cubicBezTo>
                      <a:pt x="2403" y="2192"/>
                      <a:pt x="2402" y="2192"/>
                      <a:pt x="2402" y="2191"/>
                    </a:cubicBezTo>
                    <a:cubicBezTo>
                      <a:pt x="2360" y="2106"/>
                      <a:pt x="2874" y="261"/>
                      <a:pt x="2660" y="218"/>
                    </a:cubicBezTo>
                    <a:cubicBezTo>
                      <a:pt x="2658" y="218"/>
                      <a:pt x="2657" y="217"/>
                      <a:pt x="2655" y="217"/>
                    </a:cubicBezTo>
                    <a:cubicBezTo>
                      <a:pt x="2525" y="217"/>
                      <a:pt x="2161" y="1894"/>
                      <a:pt x="1986" y="1894"/>
                    </a:cubicBezTo>
                    <a:cubicBezTo>
                      <a:pt x="1982" y="1894"/>
                      <a:pt x="1977" y="1893"/>
                      <a:pt x="1973" y="1891"/>
                    </a:cubicBezTo>
                    <a:cubicBezTo>
                      <a:pt x="1845" y="1805"/>
                      <a:pt x="2660" y="89"/>
                      <a:pt x="2402" y="4"/>
                    </a:cubicBezTo>
                    <a:cubicBezTo>
                      <a:pt x="2397" y="2"/>
                      <a:pt x="2391" y="1"/>
                      <a:pt x="2385" y="1"/>
                    </a:cubicBezTo>
                    <a:close/>
                  </a:path>
                </a:pathLst>
              </a:custGeom>
              <a:solidFill>
                <a:srgbClr val="C37D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44"/>
              <p:cNvSpPr/>
              <p:nvPr/>
            </p:nvSpPr>
            <p:spPr>
              <a:xfrm>
                <a:off x="7318575" y="2362000"/>
                <a:ext cx="16125" cy="24100"/>
              </a:xfrm>
              <a:custGeom>
                <a:rect b="b" l="l" r="r" t="t"/>
                <a:pathLst>
                  <a:path extrusionOk="0" h="964" w="645">
                    <a:moveTo>
                      <a:pt x="44" y="1"/>
                    </a:moveTo>
                    <a:lnTo>
                      <a:pt x="1" y="44"/>
                    </a:lnTo>
                    <a:cubicBezTo>
                      <a:pt x="387" y="172"/>
                      <a:pt x="602" y="559"/>
                      <a:pt x="559" y="945"/>
                    </a:cubicBezTo>
                    <a:cubicBezTo>
                      <a:pt x="559" y="945"/>
                      <a:pt x="578" y="964"/>
                      <a:pt x="590" y="964"/>
                    </a:cubicBezTo>
                    <a:cubicBezTo>
                      <a:pt x="597" y="964"/>
                      <a:pt x="602" y="959"/>
                      <a:pt x="602" y="945"/>
                    </a:cubicBezTo>
                    <a:cubicBezTo>
                      <a:pt x="644" y="516"/>
                      <a:pt x="430" y="130"/>
                      <a:pt x="4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44"/>
              <p:cNvSpPr/>
              <p:nvPr/>
            </p:nvSpPr>
            <p:spPr>
              <a:xfrm>
                <a:off x="6780200" y="2360925"/>
                <a:ext cx="156600" cy="399000"/>
              </a:xfrm>
              <a:custGeom>
                <a:rect b="b" l="l" r="r" t="t"/>
                <a:pathLst>
                  <a:path extrusionOk="0" h="15960" w="6264">
                    <a:moveTo>
                      <a:pt x="6049" y="1"/>
                    </a:moveTo>
                    <a:cubicBezTo>
                      <a:pt x="5921" y="215"/>
                      <a:pt x="687" y="6865"/>
                      <a:pt x="344" y="9610"/>
                    </a:cubicBezTo>
                    <a:cubicBezTo>
                      <a:pt x="1" y="12313"/>
                      <a:pt x="4934" y="15959"/>
                      <a:pt x="4934" y="15959"/>
                    </a:cubicBezTo>
                    <a:lnTo>
                      <a:pt x="6264" y="13214"/>
                    </a:lnTo>
                    <a:cubicBezTo>
                      <a:pt x="6264" y="13214"/>
                      <a:pt x="3175" y="9782"/>
                      <a:pt x="3304" y="9181"/>
                    </a:cubicBezTo>
                    <a:cubicBezTo>
                      <a:pt x="3433" y="8624"/>
                      <a:pt x="6092" y="4720"/>
                      <a:pt x="6092" y="4720"/>
                    </a:cubicBezTo>
                    <a:lnTo>
                      <a:pt x="6049"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44"/>
              <p:cNvSpPr/>
              <p:nvPr/>
            </p:nvSpPr>
            <p:spPr>
              <a:xfrm>
                <a:off x="6903550" y="2750250"/>
                <a:ext cx="274575" cy="778625"/>
              </a:xfrm>
              <a:custGeom>
                <a:rect b="b" l="l" r="r" t="t"/>
                <a:pathLst>
                  <a:path extrusionOk="0" h="31145" w="10983">
                    <a:moveTo>
                      <a:pt x="10811" y="0"/>
                    </a:moveTo>
                    <a:lnTo>
                      <a:pt x="0" y="386"/>
                    </a:lnTo>
                    <a:lnTo>
                      <a:pt x="1287" y="31145"/>
                    </a:lnTo>
                    <a:lnTo>
                      <a:pt x="4033" y="31145"/>
                    </a:lnTo>
                    <a:cubicBezTo>
                      <a:pt x="4033" y="31145"/>
                      <a:pt x="4676" y="4933"/>
                      <a:pt x="4891" y="4547"/>
                    </a:cubicBezTo>
                    <a:cubicBezTo>
                      <a:pt x="4933" y="4447"/>
                      <a:pt x="5038" y="4414"/>
                      <a:pt x="5159" y="4414"/>
                    </a:cubicBezTo>
                    <a:cubicBezTo>
                      <a:pt x="5401" y="4414"/>
                      <a:pt x="5706" y="4547"/>
                      <a:pt x="5706" y="4547"/>
                    </a:cubicBezTo>
                    <a:lnTo>
                      <a:pt x="5791" y="31016"/>
                    </a:lnTo>
                    <a:lnTo>
                      <a:pt x="8494" y="30930"/>
                    </a:lnTo>
                    <a:cubicBezTo>
                      <a:pt x="8494" y="30930"/>
                      <a:pt x="10982" y="6049"/>
                      <a:pt x="1081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44"/>
              <p:cNvSpPr/>
              <p:nvPr/>
            </p:nvSpPr>
            <p:spPr>
              <a:xfrm>
                <a:off x="6899350" y="2306250"/>
                <a:ext cx="270859" cy="462250"/>
              </a:xfrm>
              <a:custGeom>
                <a:rect b="b" l="l" r="r" t="t"/>
                <a:pathLst>
                  <a:path extrusionOk="0" h="18490" w="10597">
                    <a:moveTo>
                      <a:pt x="5620" y="0"/>
                    </a:moveTo>
                    <a:cubicBezTo>
                      <a:pt x="5620" y="0"/>
                      <a:pt x="344" y="129"/>
                      <a:pt x="301" y="5663"/>
                    </a:cubicBezTo>
                    <a:cubicBezTo>
                      <a:pt x="215" y="11197"/>
                      <a:pt x="1" y="18489"/>
                      <a:pt x="1" y="18489"/>
                    </a:cubicBezTo>
                    <a:lnTo>
                      <a:pt x="10597" y="17760"/>
                    </a:lnTo>
                    <a:lnTo>
                      <a:pt x="10597" y="5320"/>
                    </a:lnTo>
                    <a:cubicBezTo>
                      <a:pt x="10597" y="2488"/>
                      <a:pt x="8495" y="86"/>
                      <a:pt x="587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44"/>
              <p:cNvSpPr/>
              <p:nvPr/>
            </p:nvSpPr>
            <p:spPr>
              <a:xfrm>
                <a:off x="6907825" y="2070225"/>
                <a:ext cx="217750" cy="363600"/>
              </a:xfrm>
              <a:custGeom>
                <a:rect b="b" l="l" r="r" t="t"/>
                <a:pathLst>
                  <a:path extrusionOk="0" h="14544" w="8710">
                    <a:moveTo>
                      <a:pt x="4104" y="1"/>
                    </a:moveTo>
                    <a:cubicBezTo>
                      <a:pt x="3447" y="1"/>
                      <a:pt x="2804" y="211"/>
                      <a:pt x="2274" y="647"/>
                    </a:cubicBezTo>
                    <a:cubicBezTo>
                      <a:pt x="1502" y="1248"/>
                      <a:pt x="902" y="2063"/>
                      <a:pt x="515" y="3006"/>
                    </a:cubicBezTo>
                    <a:cubicBezTo>
                      <a:pt x="172" y="3736"/>
                      <a:pt x="1" y="4551"/>
                      <a:pt x="86" y="5409"/>
                    </a:cubicBezTo>
                    <a:cubicBezTo>
                      <a:pt x="172" y="6052"/>
                      <a:pt x="430" y="6653"/>
                      <a:pt x="473" y="7296"/>
                    </a:cubicBezTo>
                    <a:cubicBezTo>
                      <a:pt x="473" y="8154"/>
                      <a:pt x="430" y="8969"/>
                      <a:pt x="344" y="9827"/>
                    </a:cubicBezTo>
                    <a:cubicBezTo>
                      <a:pt x="387" y="11243"/>
                      <a:pt x="987" y="12573"/>
                      <a:pt x="2060" y="13517"/>
                    </a:cubicBezTo>
                    <a:cubicBezTo>
                      <a:pt x="2855" y="14167"/>
                      <a:pt x="3893" y="14543"/>
                      <a:pt x="4944" y="14543"/>
                    </a:cubicBezTo>
                    <a:cubicBezTo>
                      <a:pt x="5141" y="14543"/>
                      <a:pt x="5338" y="14530"/>
                      <a:pt x="5535" y="14503"/>
                    </a:cubicBezTo>
                    <a:cubicBezTo>
                      <a:pt x="6436" y="14417"/>
                      <a:pt x="7251" y="13945"/>
                      <a:pt x="7765" y="13216"/>
                    </a:cubicBezTo>
                    <a:cubicBezTo>
                      <a:pt x="8109" y="12616"/>
                      <a:pt x="8280" y="11929"/>
                      <a:pt x="8366" y="11243"/>
                    </a:cubicBezTo>
                    <a:cubicBezTo>
                      <a:pt x="8452" y="10685"/>
                      <a:pt x="8452" y="10085"/>
                      <a:pt x="8366" y="9527"/>
                    </a:cubicBezTo>
                    <a:cubicBezTo>
                      <a:pt x="8194" y="8926"/>
                      <a:pt x="7808" y="8369"/>
                      <a:pt x="7765" y="7725"/>
                    </a:cubicBezTo>
                    <a:cubicBezTo>
                      <a:pt x="7680" y="6867"/>
                      <a:pt x="8151" y="6095"/>
                      <a:pt x="8366" y="5280"/>
                    </a:cubicBezTo>
                    <a:cubicBezTo>
                      <a:pt x="8709" y="4036"/>
                      <a:pt x="8452" y="2749"/>
                      <a:pt x="7765" y="1719"/>
                    </a:cubicBezTo>
                    <a:cubicBezTo>
                      <a:pt x="7122" y="776"/>
                      <a:pt x="6092" y="218"/>
                      <a:pt x="4977" y="175"/>
                    </a:cubicBezTo>
                    <a:lnTo>
                      <a:pt x="4848" y="89"/>
                    </a:lnTo>
                    <a:cubicBezTo>
                      <a:pt x="4602" y="31"/>
                      <a:pt x="4352" y="1"/>
                      <a:pt x="410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44"/>
              <p:cNvSpPr/>
              <p:nvPr/>
            </p:nvSpPr>
            <p:spPr>
              <a:xfrm>
                <a:off x="6945375" y="2088525"/>
                <a:ext cx="156600" cy="187925"/>
              </a:xfrm>
              <a:custGeom>
                <a:rect b="b" l="l" r="r" t="t"/>
                <a:pathLst>
                  <a:path extrusionOk="0" h="7517" w="6264">
                    <a:moveTo>
                      <a:pt x="3046" y="1"/>
                    </a:moveTo>
                    <a:cubicBezTo>
                      <a:pt x="1373" y="1"/>
                      <a:pt x="0" y="1331"/>
                      <a:pt x="0" y="3004"/>
                    </a:cubicBezTo>
                    <a:cubicBezTo>
                      <a:pt x="0" y="5120"/>
                      <a:pt x="281" y="7516"/>
                      <a:pt x="2473" y="7516"/>
                    </a:cubicBezTo>
                    <a:cubicBezTo>
                      <a:pt x="2547" y="7516"/>
                      <a:pt x="2624" y="7514"/>
                      <a:pt x="2703" y="7508"/>
                    </a:cubicBezTo>
                    <a:cubicBezTo>
                      <a:pt x="6135" y="7293"/>
                      <a:pt x="6263" y="5492"/>
                      <a:pt x="6220" y="4291"/>
                    </a:cubicBezTo>
                    <a:cubicBezTo>
                      <a:pt x="6178" y="3089"/>
                      <a:pt x="5706" y="87"/>
                      <a:pt x="3132" y="1"/>
                    </a:cubicBezTo>
                    <a:close/>
                  </a:path>
                </a:pathLst>
              </a:custGeom>
              <a:solidFill>
                <a:srgbClr val="C37D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44"/>
              <p:cNvSpPr/>
              <p:nvPr/>
            </p:nvSpPr>
            <p:spPr>
              <a:xfrm>
                <a:off x="6922175" y="2179700"/>
                <a:ext cx="39300" cy="53775"/>
              </a:xfrm>
              <a:custGeom>
                <a:rect b="b" l="l" r="r" t="t"/>
                <a:pathLst>
                  <a:path extrusionOk="0" h="2151" w="1572">
                    <a:moveTo>
                      <a:pt x="842" y="0"/>
                    </a:moveTo>
                    <a:cubicBezTo>
                      <a:pt x="413" y="43"/>
                      <a:pt x="113" y="386"/>
                      <a:pt x="113" y="772"/>
                    </a:cubicBezTo>
                    <a:cubicBezTo>
                      <a:pt x="1" y="1445"/>
                      <a:pt x="475" y="2151"/>
                      <a:pt x="1167" y="2151"/>
                    </a:cubicBezTo>
                    <a:cubicBezTo>
                      <a:pt x="1269" y="2151"/>
                      <a:pt x="1375" y="2135"/>
                      <a:pt x="1486" y="2102"/>
                    </a:cubicBezTo>
                    <a:lnTo>
                      <a:pt x="1529" y="515"/>
                    </a:lnTo>
                    <a:cubicBezTo>
                      <a:pt x="1572" y="172"/>
                      <a:pt x="1057" y="0"/>
                      <a:pt x="842" y="0"/>
                    </a:cubicBezTo>
                    <a:close/>
                  </a:path>
                </a:pathLst>
              </a:custGeom>
              <a:solidFill>
                <a:srgbClr val="C37D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44"/>
              <p:cNvSpPr/>
              <p:nvPr/>
            </p:nvSpPr>
            <p:spPr>
              <a:xfrm>
                <a:off x="6982900" y="2167450"/>
                <a:ext cx="5400" cy="6625"/>
              </a:xfrm>
              <a:custGeom>
                <a:rect b="b" l="l" r="r" t="t"/>
                <a:pathLst>
                  <a:path extrusionOk="0" h="265" w="216">
                    <a:moveTo>
                      <a:pt x="107" y="0"/>
                    </a:moveTo>
                    <a:cubicBezTo>
                      <a:pt x="61" y="0"/>
                      <a:pt x="31" y="31"/>
                      <a:pt x="1" y="61"/>
                    </a:cubicBezTo>
                    <a:cubicBezTo>
                      <a:pt x="1" y="104"/>
                      <a:pt x="1" y="147"/>
                      <a:pt x="1" y="190"/>
                    </a:cubicBezTo>
                    <a:cubicBezTo>
                      <a:pt x="1" y="233"/>
                      <a:pt x="43" y="233"/>
                      <a:pt x="43" y="233"/>
                    </a:cubicBezTo>
                    <a:lnTo>
                      <a:pt x="86" y="233"/>
                    </a:lnTo>
                    <a:cubicBezTo>
                      <a:pt x="108" y="254"/>
                      <a:pt x="129" y="265"/>
                      <a:pt x="145" y="265"/>
                    </a:cubicBezTo>
                    <a:cubicBezTo>
                      <a:pt x="161" y="265"/>
                      <a:pt x="172" y="254"/>
                      <a:pt x="172" y="233"/>
                    </a:cubicBezTo>
                    <a:cubicBezTo>
                      <a:pt x="215" y="233"/>
                      <a:pt x="215" y="190"/>
                      <a:pt x="215" y="190"/>
                    </a:cubicBezTo>
                    <a:cubicBezTo>
                      <a:pt x="215" y="164"/>
                      <a:pt x="215" y="139"/>
                      <a:pt x="206" y="113"/>
                    </a:cubicBezTo>
                    <a:lnTo>
                      <a:pt x="206" y="113"/>
                    </a:lnTo>
                    <a:cubicBezTo>
                      <a:pt x="211" y="108"/>
                      <a:pt x="215" y="104"/>
                      <a:pt x="215" y="104"/>
                    </a:cubicBezTo>
                    <a:cubicBezTo>
                      <a:pt x="215" y="61"/>
                      <a:pt x="215" y="18"/>
                      <a:pt x="215" y="18"/>
                    </a:cubicBezTo>
                    <a:lnTo>
                      <a:pt x="172" y="18"/>
                    </a:lnTo>
                    <a:cubicBezTo>
                      <a:pt x="147" y="6"/>
                      <a:pt x="126" y="0"/>
                      <a:pt x="1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44"/>
              <p:cNvSpPr/>
              <p:nvPr/>
            </p:nvSpPr>
            <p:spPr>
              <a:xfrm>
                <a:off x="7055825" y="2158825"/>
                <a:ext cx="4325" cy="4800"/>
              </a:xfrm>
              <a:custGeom>
                <a:rect b="b" l="l" r="r" t="t"/>
                <a:pathLst>
                  <a:path extrusionOk="0" h="192" w="173">
                    <a:moveTo>
                      <a:pt x="45" y="1"/>
                    </a:moveTo>
                    <a:cubicBezTo>
                      <a:pt x="20" y="1"/>
                      <a:pt x="1" y="20"/>
                      <a:pt x="1" y="20"/>
                    </a:cubicBezTo>
                    <a:cubicBezTo>
                      <a:pt x="1" y="63"/>
                      <a:pt x="1" y="63"/>
                      <a:pt x="1" y="106"/>
                    </a:cubicBezTo>
                    <a:cubicBezTo>
                      <a:pt x="1" y="106"/>
                      <a:pt x="1" y="149"/>
                      <a:pt x="1" y="192"/>
                    </a:cubicBezTo>
                    <a:lnTo>
                      <a:pt x="129" y="192"/>
                    </a:lnTo>
                    <a:lnTo>
                      <a:pt x="129" y="149"/>
                    </a:lnTo>
                    <a:lnTo>
                      <a:pt x="172" y="106"/>
                    </a:lnTo>
                    <a:cubicBezTo>
                      <a:pt x="172" y="106"/>
                      <a:pt x="172" y="63"/>
                      <a:pt x="172" y="63"/>
                    </a:cubicBezTo>
                    <a:lnTo>
                      <a:pt x="172" y="20"/>
                    </a:lnTo>
                    <a:lnTo>
                      <a:pt x="87" y="20"/>
                    </a:lnTo>
                    <a:cubicBezTo>
                      <a:pt x="72" y="6"/>
                      <a:pt x="58" y="1"/>
                      <a:pt x="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44"/>
              <p:cNvSpPr/>
              <p:nvPr/>
            </p:nvSpPr>
            <p:spPr>
              <a:xfrm>
                <a:off x="6992550" y="2205000"/>
                <a:ext cx="51500" cy="19450"/>
              </a:xfrm>
              <a:custGeom>
                <a:rect b="b" l="l" r="r" t="t"/>
                <a:pathLst>
                  <a:path extrusionOk="0" h="778" w="2060">
                    <a:moveTo>
                      <a:pt x="53" y="1"/>
                    </a:moveTo>
                    <a:cubicBezTo>
                      <a:pt x="24" y="1"/>
                      <a:pt x="1" y="41"/>
                      <a:pt x="1" y="103"/>
                    </a:cubicBezTo>
                    <a:cubicBezTo>
                      <a:pt x="258" y="447"/>
                      <a:pt x="644" y="704"/>
                      <a:pt x="1073" y="747"/>
                    </a:cubicBezTo>
                    <a:cubicBezTo>
                      <a:pt x="1164" y="762"/>
                      <a:pt x="1293" y="777"/>
                      <a:pt x="1428" y="777"/>
                    </a:cubicBezTo>
                    <a:cubicBezTo>
                      <a:pt x="1677" y="777"/>
                      <a:pt x="1949" y="727"/>
                      <a:pt x="2060" y="532"/>
                    </a:cubicBezTo>
                    <a:cubicBezTo>
                      <a:pt x="2060" y="502"/>
                      <a:pt x="2017" y="472"/>
                      <a:pt x="1977" y="472"/>
                    </a:cubicBezTo>
                    <a:cubicBezTo>
                      <a:pt x="1960" y="472"/>
                      <a:pt x="1944" y="477"/>
                      <a:pt x="1931" y="490"/>
                    </a:cubicBezTo>
                    <a:cubicBezTo>
                      <a:pt x="1738" y="586"/>
                      <a:pt x="1521" y="634"/>
                      <a:pt x="1298" y="634"/>
                    </a:cubicBezTo>
                    <a:cubicBezTo>
                      <a:pt x="1223" y="634"/>
                      <a:pt x="1148" y="629"/>
                      <a:pt x="1073" y="618"/>
                    </a:cubicBezTo>
                    <a:cubicBezTo>
                      <a:pt x="687" y="575"/>
                      <a:pt x="344" y="361"/>
                      <a:pt x="86" y="18"/>
                    </a:cubicBezTo>
                    <a:cubicBezTo>
                      <a:pt x="75" y="6"/>
                      <a:pt x="64" y="1"/>
                      <a:pt x="5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44"/>
              <p:cNvSpPr/>
              <p:nvPr/>
            </p:nvSpPr>
            <p:spPr>
              <a:xfrm>
                <a:off x="6986125" y="2201800"/>
                <a:ext cx="13950" cy="15175"/>
              </a:xfrm>
              <a:custGeom>
                <a:rect b="b" l="l" r="r" t="t"/>
                <a:pathLst>
                  <a:path extrusionOk="0" h="607" w="558">
                    <a:moveTo>
                      <a:pt x="413" y="1"/>
                    </a:moveTo>
                    <a:cubicBezTo>
                      <a:pt x="306" y="1"/>
                      <a:pt x="193" y="49"/>
                      <a:pt x="129" y="146"/>
                    </a:cubicBezTo>
                    <a:cubicBezTo>
                      <a:pt x="86" y="274"/>
                      <a:pt x="43" y="403"/>
                      <a:pt x="0" y="575"/>
                    </a:cubicBezTo>
                    <a:cubicBezTo>
                      <a:pt x="0" y="596"/>
                      <a:pt x="22" y="607"/>
                      <a:pt x="43" y="607"/>
                    </a:cubicBezTo>
                    <a:cubicBezTo>
                      <a:pt x="65" y="607"/>
                      <a:pt x="86" y="596"/>
                      <a:pt x="86" y="575"/>
                    </a:cubicBezTo>
                    <a:lnTo>
                      <a:pt x="129" y="575"/>
                    </a:lnTo>
                    <a:cubicBezTo>
                      <a:pt x="129" y="446"/>
                      <a:pt x="172" y="317"/>
                      <a:pt x="215" y="231"/>
                    </a:cubicBezTo>
                    <a:cubicBezTo>
                      <a:pt x="301" y="146"/>
                      <a:pt x="386" y="103"/>
                      <a:pt x="515" y="103"/>
                    </a:cubicBezTo>
                    <a:cubicBezTo>
                      <a:pt x="558" y="60"/>
                      <a:pt x="558" y="17"/>
                      <a:pt x="515" y="17"/>
                    </a:cubicBezTo>
                    <a:cubicBezTo>
                      <a:pt x="483" y="6"/>
                      <a:pt x="448" y="1"/>
                      <a:pt x="41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44"/>
              <p:cNvSpPr/>
              <p:nvPr/>
            </p:nvSpPr>
            <p:spPr>
              <a:xfrm>
                <a:off x="6990400" y="2086300"/>
                <a:ext cx="109425" cy="66600"/>
              </a:xfrm>
              <a:custGeom>
                <a:rect b="b" l="l" r="r" t="t"/>
                <a:pathLst>
                  <a:path extrusionOk="0" h="2664" w="4377">
                    <a:moveTo>
                      <a:pt x="1325" y="0"/>
                    </a:moveTo>
                    <a:cubicBezTo>
                      <a:pt x="881" y="0"/>
                      <a:pt x="418" y="93"/>
                      <a:pt x="1" y="347"/>
                    </a:cubicBezTo>
                    <a:lnTo>
                      <a:pt x="4205" y="2664"/>
                    </a:lnTo>
                    <a:cubicBezTo>
                      <a:pt x="4377" y="1891"/>
                      <a:pt x="3519" y="605"/>
                      <a:pt x="2875" y="347"/>
                    </a:cubicBezTo>
                    <a:cubicBezTo>
                      <a:pt x="2504" y="174"/>
                      <a:pt x="1932" y="0"/>
                      <a:pt x="132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44"/>
              <p:cNvSpPr/>
              <p:nvPr/>
            </p:nvSpPr>
            <p:spPr>
              <a:xfrm>
                <a:off x="7020450" y="2158250"/>
                <a:ext cx="18250" cy="46350"/>
              </a:xfrm>
              <a:custGeom>
                <a:rect b="b" l="l" r="r" t="t"/>
                <a:pathLst>
                  <a:path extrusionOk="0" h="1854" w="730">
                    <a:moveTo>
                      <a:pt x="0" y="0"/>
                    </a:moveTo>
                    <a:lnTo>
                      <a:pt x="0" y="43"/>
                    </a:lnTo>
                    <a:cubicBezTo>
                      <a:pt x="0" y="343"/>
                      <a:pt x="43" y="601"/>
                      <a:pt x="129" y="901"/>
                    </a:cubicBezTo>
                    <a:cubicBezTo>
                      <a:pt x="172" y="987"/>
                      <a:pt x="215" y="1116"/>
                      <a:pt x="257" y="1201"/>
                    </a:cubicBezTo>
                    <a:cubicBezTo>
                      <a:pt x="300" y="1287"/>
                      <a:pt x="601" y="1673"/>
                      <a:pt x="386" y="1759"/>
                    </a:cubicBezTo>
                    <a:cubicBezTo>
                      <a:pt x="313" y="1759"/>
                      <a:pt x="334" y="1854"/>
                      <a:pt x="395" y="1854"/>
                    </a:cubicBezTo>
                    <a:cubicBezTo>
                      <a:pt x="405" y="1854"/>
                      <a:pt x="417" y="1851"/>
                      <a:pt x="429" y="1845"/>
                    </a:cubicBezTo>
                    <a:cubicBezTo>
                      <a:pt x="644" y="1802"/>
                      <a:pt x="729" y="1673"/>
                      <a:pt x="601" y="1459"/>
                    </a:cubicBezTo>
                    <a:cubicBezTo>
                      <a:pt x="429" y="1244"/>
                      <a:pt x="300" y="987"/>
                      <a:pt x="215" y="772"/>
                    </a:cubicBezTo>
                    <a:cubicBezTo>
                      <a:pt x="129" y="515"/>
                      <a:pt x="129" y="258"/>
                      <a:pt x="4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44"/>
              <p:cNvSpPr/>
              <p:nvPr/>
            </p:nvSpPr>
            <p:spPr>
              <a:xfrm>
                <a:off x="7118025" y="2336275"/>
                <a:ext cx="243475" cy="288525"/>
              </a:xfrm>
              <a:custGeom>
                <a:rect b="b" l="l" r="r" t="t"/>
                <a:pathLst>
                  <a:path extrusionOk="0" h="11541" w="9739">
                    <a:moveTo>
                      <a:pt x="1" y="0"/>
                    </a:moveTo>
                    <a:lnTo>
                      <a:pt x="1631" y="7722"/>
                    </a:lnTo>
                    <a:cubicBezTo>
                      <a:pt x="1631" y="7722"/>
                      <a:pt x="4720" y="11540"/>
                      <a:pt x="6050" y="11540"/>
                    </a:cubicBezTo>
                    <a:cubicBezTo>
                      <a:pt x="8538" y="11540"/>
                      <a:pt x="9739" y="2188"/>
                      <a:pt x="9739" y="2188"/>
                    </a:cubicBezTo>
                    <a:lnTo>
                      <a:pt x="7036" y="1931"/>
                    </a:lnTo>
                    <a:lnTo>
                      <a:pt x="5749" y="7207"/>
                    </a:lnTo>
                    <a:cubicBezTo>
                      <a:pt x="4591" y="5749"/>
                      <a:pt x="3561" y="4247"/>
                      <a:pt x="2704" y="2617"/>
                    </a:cubicBezTo>
                    <a:cubicBezTo>
                      <a:pt x="1588" y="301"/>
                      <a:pt x="1" y="0"/>
                      <a:pt x="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44"/>
              <p:cNvSpPr/>
              <p:nvPr/>
            </p:nvSpPr>
            <p:spPr>
              <a:xfrm>
                <a:off x="6858500" y="3124900"/>
                <a:ext cx="358675" cy="49850"/>
              </a:xfrm>
              <a:custGeom>
                <a:rect b="b" l="l" r="r" t="t"/>
                <a:pathLst>
                  <a:path extrusionOk="0" h="1994" w="14347">
                    <a:moveTo>
                      <a:pt x="11129" y="0"/>
                    </a:moveTo>
                    <a:cubicBezTo>
                      <a:pt x="10952" y="0"/>
                      <a:pt x="10774" y="11"/>
                      <a:pt x="10596" y="29"/>
                    </a:cubicBezTo>
                    <a:cubicBezTo>
                      <a:pt x="9438" y="243"/>
                      <a:pt x="8451" y="887"/>
                      <a:pt x="7379" y="1358"/>
                    </a:cubicBezTo>
                    <a:cubicBezTo>
                      <a:pt x="6707" y="1711"/>
                      <a:pt x="5987" y="1895"/>
                      <a:pt x="5255" y="1895"/>
                    </a:cubicBezTo>
                    <a:cubicBezTo>
                      <a:pt x="5006" y="1895"/>
                      <a:pt x="4755" y="1874"/>
                      <a:pt x="4505" y="1830"/>
                    </a:cubicBezTo>
                    <a:cubicBezTo>
                      <a:pt x="3861" y="1616"/>
                      <a:pt x="3261" y="1316"/>
                      <a:pt x="2703" y="930"/>
                    </a:cubicBezTo>
                    <a:cubicBezTo>
                      <a:pt x="2035" y="508"/>
                      <a:pt x="1339" y="144"/>
                      <a:pt x="566" y="144"/>
                    </a:cubicBezTo>
                    <a:cubicBezTo>
                      <a:pt x="396" y="144"/>
                      <a:pt x="222" y="161"/>
                      <a:pt x="43" y="200"/>
                    </a:cubicBezTo>
                    <a:cubicBezTo>
                      <a:pt x="0" y="200"/>
                      <a:pt x="0" y="286"/>
                      <a:pt x="43" y="286"/>
                    </a:cubicBezTo>
                    <a:lnTo>
                      <a:pt x="86" y="286"/>
                    </a:lnTo>
                    <a:cubicBezTo>
                      <a:pt x="222" y="268"/>
                      <a:pt x="352" y="260"/>
                      <a:pt x="479" y="260"/>
                    </a:cubicBezTo>
                    <a:cubicBezTo>
                      <a:pt x="1876" y="260"/>
                      <a:pt x="2778" y="1276"/>
                      <a:pt x="4076" y="1787"/>
                    </a:cubicBezTo>
                    <a:cubicBezTo>
                      <a:pt x="4488" y="1925"/>
                      <a:pt x="4920" y="1993"/>
                      <a:pt x="5357" y="1993"/>
                    </a:cubicBezTo>
                    <a:cubicBezTo>
                      <a:pt x="6011" y="1993"/>
                      <a:pt x="6675" y="1839"/>
                      <a:pt x="7293" y="1530"/>
                    </a:cubicBezTo>
                    <a:cubicBezTo>
                      <a:pt x="8551" y="1001"/>
                      <a:pt x="9808" y="165"/>
                      <a:pt x="11164" y="165"/>
                    </a:cubicBezTo>
                    <a:cubicBezTo>
                      <a:pt x="11566" y="165"/>
                      <a:pt x="11976" y="238"/>
                      <a:pt x="12398" y="415"/>
                    </a:cubicBezTo>
                    <a:cubicBezTo>
                      <a:pt x="12785" y="595"/>
                      <a:pt x="13188" y="807"/>
                      <a:pt x="13568" y="807"/>
                    </a:cubicBezTo>
                    <a:cubicBezTo>
                      <a:pt x="13821" y="807"/>
                      <a:pt x="14063" y="714"/>
                      <a:pt x="14286" y="458"/>
                    </a:cubicBezTo>
                    <a:cubicBezTo>
                      <a:pt x="14346" y="397"/>
                      <a:pt x="14300" y="336"/>
                      <a:pt x="14252" y="336"/>
                    </a:cubicBezTo>
                    <a:cubicBezTo>
                      <a:pt x="14232" y="336"/>
                      <a:pt x="14212" y="347"/>
                      <a:pt x="14200" y="372"/>
                    </a:cubicBezTo>
                    <a:cubicBezTo>
                      <a:pt x="13988" y="583"/>
                      <a:pt x="13763" y="661"/>
                      <a:pt x="13532" y="661"/>
                    </a:cubicBezTo>
                    <a:cubicBezTo>
                      <a:pt x="12966" y="661"/>
                      <a:pt x="12371" y="193"/>
                      <a:pt x="11883" y="72"/>
                    </a:cubicBezTo>
                    <a:cubicBezTo>
                      <a:pt x="11632" y="21"/>
                      <a:pt x="11381" y="0"/>
                      <a:pt x="11129" y="0"/>
                    </a:cubicBezTo>
                    <a:close/>
                  </a:path>
                </a:pathLst>
              </a:custGeom>
              <a:solidFill>
                <a:srgbClr val="E2E7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44"/>
              <p:cNvSpPr/>
              <p:nvPr/>
            </p:nvSpPr>
            <p:spPr>
              <a:xfrm>
                <a:off x="6860650" y="3162425"/>
                <a:ext cx="352450" cy="46675"/>
              </a:xfrm>
              <a:custGeom>
                <a:rect b="b" l="l" r="r" t="t"/>
                <a:pathLst>
                  <a:path extrusionOk="0" h="1867" w="14098">
                    <a:moveTo>
                      <a:pt x="11093" y="1"/>
                    </a:moveTo>
                    <a:cubicBezTo>
                      <a:pt x="10841" y="1"/>
                      <a:pt x="10590" y="22"/>
                      <a:pt x="10339" y="72"/>
                    </a:cubicBezTo>
                    <a:cubicBezTo>
                      <a:pt x="9009" y="372"/>
                      <a:pt x="7936" y="1273"/>
                      <a:pt x="6649" y="1659"/>
                    </a:cubicBezTo>
                    <a:cubicBezTo>
                      <a:pt x="6366" y="1733"/>
                      <a:pt x="6093" y="1765"/>
                      <a:pt x="5827" y="1765"/>
                    </a:cubicBezTo>
                    <a:cubicBezTo>
                      <a:pt x="3946" y="1765"/>
                      <a:pt x="2459" y="151"/>
                      <a:pt x="600" y="151"/>
                    </a:cubicBezTo>
                    <a:cubicBezTo>
                      <a:pt x="418" y="151"/>
                      <a:pt x="233" y="167"/>
                      <a:pt x="43" y="201"/>
                    </a:cubicBezTo>
                    <a:cubicBezTo>
                      <a:pt x="0" y="201"/>
                      <a:pt x="0" y="286"/>
                      <a:pt x="43" y="286"/>
                    </a:cubicBezTo>
                    <a:cubicBezTo>
                      <a:pt x="164" y="274"/>
                      <a:pt x="284" y="268"/>
                      <a:pt x="402" y="268"/>
                    </a:cubicBezTo>
                    <a:cubicBezTo>
                      <a:pt x="2331" y="268"/>
                      <a:pt x="3883" y="1867"/>
                      <a:pt x="5785" y="1867"/>
                    </a:cubicBezTo>
                    <a:cubicBezTo>
                      <a:pt x="6118" y="1867"/>
                      <a:pt x="6462" y="1818"/>
                      <a:pt x="6821" y="1702"/>
                    </a:cubicBezTo>
                    <a:cubicBezTo>
                      <a:pt x="8237" y="1273"/>
                      <a:pt x="9481" y="158"/>
                      <a:pt x="10982" y="115"/>
                    </a:cubicBezTo>
                    <a:cubicBezTo>
                      <a:pt x="11797" y="115"/>
                      <a:pt x="12312" y="630"/>
                      <a:pt x="13041" y="844"/>
                    </a:cubicBezTo>
                    <a:cubicBezTo>
                      <a:pt x="13167" y="907"/>
                      <a:pt x="13293" y="935"/>
                      <a:pt x="13417" y="935"/>
                    </a:cubicBezTo>
                    <a:cubicBezTo>
                      <a:pt x="13631" y="935"/>
                      <a:pt x="13838" y="851"/>
                      <a:pt x="14028" y="715"/>
                    </a:cubicBezTo>
                    <a:cubicBezTo>
                      <a:pt x="14097" y="681"/>
                      <a:pt x="14055" y="618"/>
                      <a:pt x="14013" y="618"/>
                    </a:cubicBezTo>
                    <a:cubicBezTo>
                      <a:pt x="14003" y="618"/>
                      <a:pt x="13993" y="621"/>
                      <a:pt x="13985" y="630"/>
                    </a:cubicBezTo>
                    <a:cubicBezTo>
                      <a:pt x="13837" y="726"/>
                      <a:pt x="13679" y="765"/>
                      <a:pt x="13517" y="765"/>
                    </a:cubicBezTo>
                    <a:cubicBezTo>
                      <a:pt x="12882" y="765"/>
                      <a:pt x="12172" y="166"/>
                      <a:pt x="11626" y="29"/>
                    </a:cubicBezTo>
                    <a:cubicBezTo>
                      <a:pt x="11448" y="11"/>
                      <a:pt x="11270" y="1"/>
                      <a:pt x="11093" y="1"/>
                    </a:cubicBezTo>
                    <a:close/>
                  </a:path>
                </a:pathLst>
              </a:custGeom>
              <a:solidFill>
                <a:srgbClr val="E2E7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44"/>
              <p:cNvSpPr/>
              <p:nvPr/>
            </p:nvSpPr>
            <p:spPr>
              <a:xfrm>
                <a:off x="7285350" y="2424200"/>
                <a:ext cx="67575" cy="20425"/>
              </a:xfrm>
              <a:custGeom>
                <a:rect b="b" l="l" r="r" t="t"/>
                <a:pathLst>
                  <a:path extrusionOk="0" h="817" w="2703">
                    <a:moveTo>
                      <a:pt x="43" y="1"/>
                    </a:moveTo>
                    <a:cubicBezTo>
                      <a:pt x="0" y="44"/>
                      <a:pt x="0" y="87"/>
                      <a:pt x="43" y="87"/>
                    </a:cubicBezTo>
                    <a:cubicBezTo>
                      <a:pt x="858" y="387"/>
                      <a:pt x="1716" y="602"/>
                      <a:pt x="2617" y="816"/>
                    </a:cubicBezTo>
                    <a:cubicBezTo>
                      <a:pt x="2660" y="816"/>
                      <a:pt x="2703" y="730"/>
                      <a:pt x="2617" y="687"/>
                    </a:cubicBezTo>
                    <a:cubicBezTo>
                      <a:pt x="1759" y="430"/>
                      <a:pt x="901" y="173"/>
                      <a:pt x="4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44"/>
              <p:cNvSpPr/>
              <p:nvPr/>
            </p:nvSpPr>
            <p:spPr>
              <a:xfrm>
                <a:off x="7287475" y="2402775"/>
                <a:ext cx="71900" cy="22525"/>
              </a:xfrm>
              <a:custGeom>
                <a:rect b="b" l="l" r="r" t="t"/>
                <a:pathLst>
                  <a:path extrusionOk="0" h="901" w="2876">
                    <a:moveTo>
                      <a:pt x="1" y="0"/>
                    </a:moveTo>
                    <a:cubicBezTo>
                      <a:pt x="1" y="43"/>
                      <a:pt x="1" y="86"/>
                      <a:pt x="1" y="86"/>
                    </a:cubicBezTo>
                    <a:cubicBezTo>
                      <a:pt x="945" y="386"/>
                      <a:pt x="1888" y="686"/>
                      <a:pt x="2832" y="901"/>
                    </a:cubicBezTo>
                    <a:cubicBezTo>
                      <a:pt x="2875" y="901"/>
                      <a:pt x="2875" y="858"/>
                      <a:pt x="2832" y="815"/>
                    </a:cubicBezTo>
                    <a:cubicBezTo>
                      <a:pt x="1888" y="515"/>
                      <a:pt x="945" y="300"/>
                      <a:pt x="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44"/>
              <p:cNvSpPr/>
              <p:nvPr/>
            </p:nvSpPr>
            <p:spPr>
              <a:xfrm>
                <a:off x="6914275" y="2542625"/>
                <a:ext cx="246475" cy="22400"/>
              </a:xfrm>
              <a:custGeom>
                <a:rect b="b" l="l" r="r" t="t"/>
                <a:pathLst>
                  <a:path extrusionOk="0" h="896" w="9859">
                    <a:moveTo>
                      <a:pt x="2203" y="0"/>
                    </a:moveTo>
                    <a:cubicBezTo>
                      <a:pt x="1429" y="0"/>
                      <a:pt x="680" y="180"/>
                      <a:pt x="0" y="669"/>
                    </a:cubicBezTo>
                    <a:lnTo>
                      <a:pt x="0" y="712"/>
                    </a:lnTo>
                    <a:lnTo>
                      <a:pt x="43" y="712"/>
                    </a:lnTo>
                    <a:cubicBezTo>
                      <a:pt x="666" y="244"/>
                      <a:pt x="1335" y="83"/>
                      <a:pt x="2025" y="83"/>
                    </a:cubicBezTo>
                    <a:cubicBezTo>
                      <a:pt x="3233" y="83"/>
                      <a:pt x="4504" y="579"/>
                      <a:pt x="5706" y="798"/>
                    </a:cubicBezTo>
                    <a:cubicBezTo>
                      <a:pt x="6056" y="864"/>
                      <a:pt x="6413" y="896"/>
                      <a:pt x="6770" y="896"/>
                    </a:cubicBezTo>
                    <a:cubicBezTo>
                      <a:pt x="7812" y="896"/>
                      <a:pt x="8866" y="623"/>
                      <a:pt x="9824" y="112"/>
                    </a:cubicBezTo>
                    <a:cubicBezTo>
                      <a:pt x="9859" y="77"/>
                      <a:pt x="9837" y="14"/>
                      <a:pt x="9782" y="14"/>
                    </a:cubicBezTo>
                    <a:cubicBezTo>
                      <a:pt x="9769" y="14"/>
                      <a:pt x="9755" y="18"/>
                      <a:pt x="9738" y="26"/>
                    </a:cubicBezTo>
                    <a:cubicBezTo>
                      <a:pt x="8838" y="513"/>
                      <a:pt x="7873" y="771"/>
                      <a:pt x="6871" y="771"/>
                    </a:cubicBezTo>
                    <a:cubicBezTo>
                      <a:pt x="6726" y="771"/>
                      <a:pt x="6581" y="766"/>
                      <a:pt x="6435" y="755"/>
                    </a:cubicBezTo>
                    <a:cubicBezTo>
                      <a:pt x="5448" y="626"/>
                      <a:pt x="4504" y="412"/>
                      <a:pt x="3561" y="154"/>
                    </a:cubicBezTo>
                    <a:cubicBezTo>
                      <a:pt x="3105" y="60"/>
                      <a:pt x="2650" y="0"/>
                      <a:pt x="220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44"/>
              <p:cNvSpPr/>
              <p:nvPr/>
            </p:nvSpPr>
            <p:spPr>
              <a:xfrm>
                <a:off x="6907825" y="2513400"/>
                <a:ext cx="256000" cy="22425"/>
              </a:xfrm>
              <a:custGeom>
                <a:rect b="b" l="l" r="r" t="t"/>
                <a:pathLst>
                  <a:path extrusionOk="0" h="897" w="10240">
                    <a:moveTo>
                      <a:pt x="2116" y="0"/>
                    </a:moveTo>
                    <a:cubicBezTo>
                      <a:pt x="1368" y="0"/>
                      <a:pt x="639" y="187"/>
                      <a:pt x="1" y="723"/>
                    </a:cubicBezTo>
                    <a:cubicBezTo>
                      <a:pt x="1" y="723"/>
                      <a:pt x="1" y="778"/>
                      <a:pt x="23" y="778"/>
                    </a:cubicBezTo>
                    <a:cubicBezTo>
                      <a:pt x="28" y="778"/>
                      <a:pt x="35" y="774"/>
                      <a:pt x="44" y="766"/>
                    </a:cubicBezTo>
                    <a:lnTo>
                      <a:pt x="86" y="766"/>
                    </a:lnTo>
                    <a:cubicBezTo>
                      <a:pt x="723" y="276"/>
                      <a:pt x="1396" y="110"/>
                      <a:pt x="2085" y="110"/>
                    </a:cubicBezTo>
                    <a:cubicBezTo>
                      <a:pt x="3209" y="110"/>
                      <a:pt x="4375" y="553"/>
                      <a:pt x="5492" y="766"/>
                    </a:cubicBezTo>
                    <a:cubicBezTo>
                      <a:pt x="6016" y="853"/>
                      <a:pt x="6546" y="896"/>
                      <a:pt x="7076" y="896"/>
                    </a:cubicBezTo>
                    <a:cubicBezTo>
                      <a:pt x="8105" y="896"/>
                      <a:pt x="9133" y="734"/>
                      <a:pt x="10125" y="423"/>
                    </a:cubicBezTo>
                    <a:cubicBezTo>
                      <a:pt x="10239" y="423"/>
                      <a:pt x="10218" y="287"/>
                      <a:pt x="10122" y="287"/>
                    </a:cubicBezTo>
                    <a:cubicBezTo>
                      <a:pt x="10109" y="287"/>
                      <a:pt x="10096" y="289"/>
                      <a:pt x="10082" y="294"/>
                    </a:cubicBezTo>
                    <a:cubicBezTo>
                      <a:pt x="9143" y="583"/>
                      <a:pt x="8257" y="697"/>
                      <a:pt x="7376" y="697"/>
                    </a:cubicBezTo>
                    <a:cubicBezTo>
                      <a:pt x="6165" y="697"/>
                      <a:pt x="4963" y="481"/>
                      <a:pt x="3647" y="208"/>
                    </a:cubicBezTo>
                    <a:cubicBezTo>
                      <a:pt x="3143" y="86"/>
                      <a:pt x="2626" y="0"/>
                      <a:pt x="21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44"/>
              <p:cNvSpPr/>
              <p:nvPr/>
            </p:nvSpPr>
            <p:spPr>
              <a:xfrm>
                <a:off x="6855275" y="3508475"/>
                <a:ext cx="150175" cy="91175"/>
              </a:xfrm>
              <a:custGeom>
                <a:rect b="b" l="l" r="r" t="t"/>
                <a:pathLst>
                  <a:path extrusionOk="0" h="3647" w="6007">
                    <a:moveTo>
                      <a:pt x="3132" y="0"/>
                    </a:moveTo>
                    <a:lnTo>
                      <a:pt x="3218" y="2617"/>
                    </a:lnTo>
                    <a:lnTo>
                      <a:pt x="1" y="3647"/>
                    </a:lnTo>
                    <a:lnTo>
                      <a:pt x="6006" y="3647"/>
                    </a:lnTo>
                    <a:lnTo>
                      <a:pt x="5964" y="86"/>
                    </a:lnTo>
                    <a:lnTo>
                      <a:pt x="3132"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44"/>
              <p:cNvSpPr/>
              <p:nvPr/>
            </p:nvSpPr>
            <p:spPr>
              <a:xfrm>
                <a:off x="6858500" y="3598075"/>
                <a:ext cx="148025" cy="2650"/>
              </a:xfrm>
              <a:custGeom>
                <a:rect b="b" l="l" r="r" t="t"/>
                <a:pathLst>
                  <a:path extrusionOk="0" h="106" w="5921">
                    <a:moveTo>
                      <a:pt x="1972" y="1"/>
                    </a:moveTo>
                    <a:cubicBezTo>
                      <a:pt x="1316" y="1"/>
                      <a:pt x="658" y="6"/>
                      <a:pt x="0" y="20"/>
                    </a:cubicBezTo>
                    <a:lnTo>
                      <a:pt x="0" y="63"/>
                    </a:lnTo>
                    <a:cubicBezTo>
                      <a:pt x="966" y="84"/>
                      <a:pt x="1941" y="84"/>
                      <a:pt x="2923" y="84"/>
                    </a:cubicBezTo>
                    <a:cubicBezTo>
                      <a:pt x="3904" y="84"/>
                      <a:pt x="4891" y="84"/>
                      <a:pt x="5877" y="106"/>
                    </a:cubicBezTo>
                    <a:cubicBezTo>
                      <a:pt x="5920" y="106"/>
                      <a:pt x="5920" y="20"/>
                      <a:pt x="5877" y="20"/>
                    </a:cubicBezTo>
                    <a:cubicBezTo>
                      <a:pt x="4591" y="20"/>
                      <a:pt x="3284" y="1"/>
                      <a:pt x="197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44"/>
              <p:cNvSpPr/>
              <p:nvPr/>
            </p:nvSpPr>
            <p:spPr>
              <a:xfrm>
                <a:off x="6920025" y="3577025"/>
                <a:ext cx="8200" cy="12975"/>
              </a:xfrm>
              <a:custGeom>
                <a:rect b="b" l="l" r="r" t="t"/>
                <a:pathLst>
                  <a:path extrusionOk="0" h="519" w="328">
                    <a:moveTo>
                      <a:pt x="84" y="0"/>
                    </a:moveTo>
                    <a:cubicBezTo>
                      <a:pt x="40" y="0"/>
                      <a:pt x="1" y="37"/>
                      <a:pt x="27" y="90"/>
                    </a:cubicBezTo>
                    <a:cubicBezTo>
                      <a:pt x="27" y="176"/>
                      <a:pt x="70" y="261"/>
                      <a:pt x="113" y="347"/>
                    </a:cubicBezTo>
                    <a:cubicBezTo>
                      <a:pt x="156" y="433"/>
                      <a:pt x="199" y="519"/>
                      <a:pt x="242" y="519"/>
                    </a:cubicBezTo>
                    <a:cubicBezTo>
                      <a:pt x="285" y="519"/>
                      <a:pt x="328" y="519"/>
                      <a:pt x="328" y="476"/>
                    </a:cubicBezTo>
                    <a:cubicBezTo>
                      <a:pt x="328" y="433"/>
                      <a:pt x="285" y="347"/>
                      <a:pt x="242" y="304"/>
                    </a:cubicBezTo>
                    <a:cubicBezTo>
                      <a:pt x="199" y="218"/>
                      <a:pt x="156" y="133"/>
                      <a:pt x="156" y="47"/>
                    </a:cubicBezTo>
                    <a:cubicBezTo>
                      <a:pt x="140" y="14"/>
                      <a:pt x="111" y="0"/>
                      <a:pt x="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44"/>
              <p:cNvSpPr/>
              <p:nvPr/>
            </p:nvSpPr>
            <p:spPr>
              <a:xfrm>
                <a:off x="6928525" y="3575600"/>
                <a:ext cx="9075" cy="12675"/>
              </a:xfrm>
              <a:custGeom>
                <a:rect b="b" l="l" r="r" t="t"/>
                <a:pathLst>
                  <a:path extrusionOk="0" h="507" w="363">
                    <a:moveTo>
                      <a:pt x="57" y="0"/>
                    </a:moveTo>
                    <a:cubicBezTo>
                      <a:pt x="34" y="0"/>
                      <a:pt x="0" y="31"/>
                      <a:pt x="31" y="61"/>
                    </a:cubicBezTo>
                    <a:lnTo>
                      <a:pt x="31" y="18"/>
                    </a:lnTo>
                    <a:cubicBezTo>
                      <a:pt x="31" y="104"/>
                      <a:pt x="74" y="190"/>
                      <a:pt x="116" y="233"/>
                    </a:cubicBezTo>
                    <a:cubicBezTo>
                      <a:pt x="159" y="318"/>
                      <a:pt x="202" y="404"/>
                      <a:pt x="245" y="490"/>
                    </a:cubicBezTo>
                    <a:cubicBezTo>
                      <a:pt x="257" y="501"/>
                      <a:pt x="271" y="507"/>
                      <a:pt x="286" y="507"/>
                    </a:cubicBezTo>
                    <a:cubicBezTo>
                      <a:pt x="325" y="507"/>
                      <a:pt x="362" y="467"/>
                      <a:pt x="331" y="404"/>
                    </a:cubicBezTo>
                    <a:cubicBezTo>
                      <a:pt x="288" y="318"/>
                      <a:pt x="245" y="275"/>
                      <a:pt x="202" y="190"/>
                    </a:cubicBezTo>
                    <a:cubicBezTo>
                      <a:pt x="202" y="104"/>
                      <a:pt x="116" y="61"/>
                      <a:pt x="74" y="18"/>
                    </a:cubicBezTo>
                    <a:cubicBezTo>
                      <a:pt x="74" y="5"/>
                      <a:pt x="66" y="0"/>
                      <a:pt x="5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44"/>
              <p:cNvSpPr/>
              <p:nvPr/>
            </p:nvSpPr>
            <p:spPr>
              <a:xfrm>
                <a:off x="6932500" y="3572825"/>
                <a:ext cx="16100" cy="8600"/>
              </a:xfrm>
              <a:custGeom>
                <a:rect b="b" l="l" r="r" t="t"/>
                <a:pathLst>
                  <a:path extrusionOk="0" h="344" w="644">
                    <a:moveTo>
                      <a:pt x="86" y="0"/>
                    </a:moveTo>
                    <a:cubicBezTo>
                      <a:pt x="43" y="0"/>
                      <a:pt x="0" y="43"/>
                      <a:pt x="43" y="86"/>
                    </a:cubicBezTo>
                    <a:cubicBezTo>
                      <a:pt x="172" y="215"/>
                      <a:pt x="344" y="301"/>
                      <a:pt x="515" y="344"/>
                    </a:cubicBezTo>
                    <a:cubicBezTo>
                      <a:pt x="601" y="344"/>
                      <a:pt x="644" y="215"/>
                      <a:pt x="558" y="172"/>
                    </a:cubicBezTo>
                    <a:lnTo>
                      <a:pt x="301" y="86"/>
                    </a:lnTo>
                    <a:lnTo>
                      <a:pt x="8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44"/>
              <p:cNvSpPr/>
              <p:nvPr/>
            </p:nvSpPr>
            <p:spPr>
              <a:xfrm>
                <a:off x="6935725" y="3564250"/>
                <a:ext cx="15025" cy="4050"/>
              </a:xfrm>
              <a:custGeom>
                <a:rect b="b" l="l" r="r" t="t"/>
                <a:pathLst>
                  <a:path extrusionOk="0" h="162" w="601">
                    <a:moveTo>
                      <a:pt x="215" y="0"/>
                    </a:moveTo>
                    <a:cubicBezTo>
                      <a:pt x="129" y="0"/>
                      <a:pt x="43" y="0"/>
                      <a:pt x="0" y="43"/>
                    </a:cubicBezTo>
                    <a:lnTo>
                      <a:pt x="0" y="86"/>
                    </a:lnTo>
                    <a:cubicBezTo>
                      <a:pt x="21" y="129"/>
                      <a:pt x="54" y="140"/>
                      <a:pt x="91" y="140"/>
                    </a:cubicBezTo>
                    <a:cubicBezTo>
                      <a:pt x="129" y="140"/>
                      <a:pt x="172" y="129"/>
                      <a:pt x="215" y="129"/>
                    </a:cubicBezTo>
                    <a:cubicBezTo>
                      <a:pt x="257" y="150"/>
                      <a:pt x="311" y="161"/>
                      <a:pt x="365" y="161"/>
                    </a:cubicBezTo>
                    <a:cubicBezTo>
                      <a:pt x="418" y="161"/>
                      <a:pt x="472" y="150"/>
                      <a:pt x="515" y="129"/>
                    </a:cubicBezTo>
                    <a:cubicBezTo>
                      <a:pt x="601" y="129"/>
                      <a:pt x="601" y="0"/>
                      <a:pt x="51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44"/>
              <p:cNvSpPr/>
              <p:nvPr/>
            </p:nvSpPr>
            <p:spPr>
              <a:xfrm>
                <a:off x="6934650" y="3551650"/>
                <a:ext cx="16100" cy="4025"/>
              </a:xfrm>
              <a:custGeom>
                <a:rect b="b" l="l" r="r" t="t"/>
                <a:pathLst>
                  <a:path extrusionOk="0" h="161" w="644">
                    <a:moveTo>
                      <a:pt x="408" y="0"/>
                    </a:moveTo>
                    <a:cubicBezTo>
                      <a:pt x="354" y="0"/>
                      <a:pt x="300" y="11"/>
                      <a:pt x="258" y="32"/>
                    </a:cubicBezTo>
                    <a:cubicBezTo>
                      <a:pt x="172" y="32"/>
                      <a:pt x="86" y="32"/>
                      <a:pt x="0" y="75"/>
                    </a:cubicBezTo>
                    <a:cubicBezTo>
                      <a:pt x="0" y="75"/>
                      <a:pt x="0" y="118"/>
                      <a:pt x="0" y="118"/>
                    </a:cubicBezTo>
                    <a:lnTo>
                      <a:pt x="0" y="161"/>
                    </a:lnTo>
                    <a:lnTo>
                      <a:pt x="258" y="161"/>
                    </a:lnTo>
                    <a:cubicBezTo>
                      <a:pt x="386" y="161"/>
                      <a:pt x="472" y="161"/>
                      <a:pt x="558" y="118"/>
                    </a:cubicBezTo>
                    <a:cubicBezTo>
                      <a:pt x="644" y="118"/>
                      <a:pt x="644" y="32"/>
                      <a:pt x="558" y="32"/>
                    </a:cubicBezTo>
                    <a:cubicBezTo>
                      <a:pt x="515" y="11"/>
                      <a:pt x="461" y="0"/>
                      <a:pt x="40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44"/>
              <p:cNvSpPr/>
              <p:nvPr/>
            </p:nvSpPr>
            <p:spPr>
              <a:xfrm>
                <a:off x="6920700" y="3532850"/>
                <a:ext cx="20400" cy="18425"/>
              </a:xfrm>
              <a:custGeom>
                <a:rect b="b" l="l" r="r" t="t"/>
                <a:pathLst>
                  <a:path extrusionOk="0" h="737" w="816">
                    <a:moveTo>
                      <a:pt x="301" y="184"/>
                    </a:moveTo>
                    <a:lnTo>
                      <a:pt x="344" y="227"/>
                    </a:lnTo>
                    <a:cubicBezTo>
                      <a:pt x="387" y="269"/>
                      <a:pt x="429" y="312"/>
                      <a:pt x="472" y="398"/>
                    </a:cubicBezTo>
                    <a:cubicBezTo>
                      <a:pt x="491" y="435"/>
                      <a:pt x="509" y="471"/>
                      <a:pt x="530" y="511"/>
                    </a:cubicBezTo>
                    <a:lnTo>
                      <a:pt x="530" y="511"/>
                    </a:lnTo>
                    <a:cubicBezTo>
                      <a:pt x="510" y="502"/>
                      <a:pt x="490" y="493"/>
                      <a:pt x="472" y="484"/>
                    </a:cubicBezTo>
                    <a:cubicBezTo>
                      <a:pt x="387" y="398"/>
                      <a:pt x="215" y="355"/>
                      <a:pt x="215" y="269"/>
                    </a:cubicBezTo>
                    <a:cubicBezTo>
                      <a:pt x="172" y="184"/>
                      <a:pt x="215" y="184"/>
                      <a:pt x="301" y="184"/>
                    </a:cubicBezTo>
                    <a:close/>
                    <a:moveTo>
                      <a:pt x="193" y="1"/>
                    </a:moveTo>
                    <a:cubicBezTo>
                      <a:pt x="150" y="1"/>
                      <a:pt x="112" y="16"/>
                      <a:pt x="86" y="55"/>
                    </a:cubicBezTo>
                    <a:cubicBezTo>
                      <a:pt x="0" y="227"/>
                      <a:pt x="129" y="355"/>
                      <a:pt x="215" y="441"/>
                    </a:cubicBezTo>
                    <a:cubicBezTo>
                      <a:pt x="343" y="537"/>
                      <a:pt x="471" y="609"/>
                      <a:pt x="617" y="658"/>
                    </a:cubicBezTo>
                    <a:lnTo>
                      <a:pt x="617" y="658"/>
                    </a:lnTo>
                    <a:cubicBezTo>
                      <a:pt x="626" y="671"/>
                      <a:pt x="635" y="684"/>
                      <a:pt x="644" y="698"/>
                    </a:cubicBezTo>
                    <a:cubicBezTo>
                      <a:pt x="658" y="727"/>
                      <a:pt x="673" y="737"/>
                      <a:pt x="685" y="737"/>
                    </a:cubicBezTo>
                    <a:cubicBezTo>
                      <a:pt x="711" y="737"/>
                      <a:pt x="730" y="698"/>
                      <a:pt x="730" y="698"/>
                    </a:cubicBezTo>
                    <a:lnTo>
                      <a:pt x="730" y="689"/>
                    </a:lnTo>
                    <a:lnTo>
                      <a:pt x="730" y="689"/>
                    </a:lnTo>
                    <a:cubicBezTo>
                      <a:pt x="744" y="692"/>
                      <a:pt x="758" y="696"/>
                      <a:pt x="773" y="698"/>
                    </a:cubicBezTo>
                    <a:cubicBezTo>
                      <a:pt x="816" y="698"/>
                      <a:pt x="816" y="656"/>
                      <a:pt x="773" y="613"/>
                    </a:cubicBezTo>
                    <a:cubicBezTo>
                      <a:pt x="754" y="603"/>
                      <a:pt x="732" y="594"/>
                      <a:pt x="710" y="584"/>
                    </a:cubicBezTo>
                    <a:lnTo>
                      <a:pt x="710" y="584"/>
                    </a:lnTo>
                    <a:cubicBezTo>
                      <a:pt x="663" y="428"/>
                      <a:pt x="584" y="252"/>
                      <a:pt x="472" y="141"/>
                    </a:cubicBezTo>
                    <a:cubicBezTo>
                      <a:pt x="413" y="81"/>
                      <a:pt x="291" y="1"/>
                      <a:pt x="19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44"/>
              <p:cNvSpPr/>
              <p:nvPr/>
            </p:nvSpPr>
            <p:spPr>
              <a:xfrm>
                <a:off x="6933575" y="3528725"/>
                <a:ext cx="13800" cy="22050"/>
              </a:xfrm>
              <a:custGeom>
                <a:rect b="b" l="l" r="r" t="t"/>
                <a:pathLst>
                  <a:path extrusionOk="0" h="882" w="552">
                    <a:moveTo>
                      <a:pt x="422" y="1"/>
                    </a:moveTo>
                    <a:cubicBezTo>
                      <a:pt x="411" y="1"/>
                      <a:pt x="399" y="2"/>
                      <a:pt x="386" y="6"/>
                    </a:cubicBezTo>
                    <a:cubicBezTo>
                      <a:pt x="172" y="6"/>
                      <a:pt x="129" y="220"/>
                      <a:pt x="86" y="349"/>
                    </a:cubicBezTo>
                    <a:cubicBezTo>
                      <a:pt x="0" y="477"/>
                      <a:pt x="0" y="692"/>
                      <a:pt x="129" y="821"/>
                    </a:cubicBezTo>
                    <a:cubicBezTo>
                      <a:pt x="129" y="842"/>
                      <a:pt x="150" y="853"/>
                      <a:pt x="172" y="853"/>
                    </a:cubicBezTo>
                    <a:cubicBezTo>
                      <a:pt x="193" y="853"/>
                      <a:pt x="215" y="842"/>
                      <a:pt x="215" y="821"/>
                    </a:cubicBezTo>
                    <a:cubicBezTo>
                      <a:pt x="215" y="692"/>
                      <a:pt x="215" y="606"/>
                      <a:pt x="215" y="520"/>
                    </a:cubicBezTo>
                    <a:cubicBezTo>
                      <a:pt x="215" y="434"/>
                      <a:pt x="258" y="177"/>
                      <a:pt x="386" y="177"/>
                    </a:cubicBezTo>
                    <a:cubicBezTo>
                      <a:pt x="403" y="169"/>
                      <a:pt x="414" y="165"/>
                      <a:pt x="422" y="165"/>
                    </a:cubicBezTo>
                    <a:cubicBezTo>
                      <a:pt x="456" y="165"/>
                      <a:pt x="421" y="228"/>
                      <a:pt x="386" y="263"/>
                    </a:cubicBezTo>
                    <a:cubicBezTo>
                      <a:pt x="386" y="349"/>
                      <a:pt x="386" y="392"/>
                      <a:pt x="343" y="477"/>
                    </a:cubicBezTo>
                    <a:cubicBezTo>
                      <a:pt x="301" y="563"/>
                      <a:pt x="258" y="692"/>
                      <a:pt x="215" y="821"/>
                    </a:cubicBezTo>
                    <a:cubicBezTo>
                      <a:pt x="215" y="851"/>
                      <a:pt x="236" y="881"/>
                      <a:pt x="249" y="881"/>
                    </a:cubicBezTo>
                    <a:cubicBezTo>
                      <a:pt x="254" y="881"/>
                      <a:pt x="258" y="876"/>
                      <a:pt x="258" y="863"/>
                    </a:cubicBezTo>
                    <a:cubicBezTo>
                      <a:pt x="386" y="692"/>
                      <a:pt x="472" y="520"/>
                      <a:pt x="515" y="306"/>
                    </a:cubicBezTo>
                    <a:cubicBezTo>
                      <a:pt x="515" y="227"/>
                      <a:pt x="552" y="1"/>
                      <a:pt x="42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44"/>
              <p:cNvSpPr/>
              <p:nvPr/>
            </p:nvSpPr>
            <p:spPr>
              <a:xfrm>
                <a:off x="6888525" y="3587300"/>
                <a:ext cx="7075" cy="13050"/>
              </a:xfrm>
              <a:custGeom>
                <a:rect b="b" l="l" r="r" t="t"/>
                <a:pathLst>
                  <a:path extrusionOk="0" h="522" w="283">
                    <a:moveTo>
                      <a:pt x="49" y="0"/>
                    </a:moveTo>
                    <a:cubicBezTo>
                      <a:pt x="22" y="0"/>
                      <a:pt x="0" y="22"/>
                      <a:pt x="0" y="65"/>
                    </a:cubicBezTo>
                    <a:cubicBezTo>
                      <a:pt x="0" y="86"/>
                      <a:pt x="11" y="97"/>
                      <a:pt x="22" y="97"/>
                    </a:cubicBezTo>
                    <a:cubicBezTo>
                      <a:pt x="33" y="97"/>
                      <a:pt x="43" y="86"/>
                      <a:pt x="43" y="65"/>
                    </a:cubicBezTo>
                    <a:lnTo>
                      <a:pt x="43" y="108"/>
                    </a:lnTo>
                    <a:cubicBezTo>
                      <a:pt x="43" y="119"/>
                      <a:pt x="43" y="135"/>
                      <a:pt x="43" y="151"/>
                    </a:cubicBezTo>
                    <a:lnTo>
                      <a:pt x="43" y="194"/>
                    </a:lnTo>
                    <a:lnTo>
                      <a:pt x="86" y="279"/>
                    </a:lnTo>
                    <a:cubicBezTo>
                      <a:pt x="86" y="322"/>
                      <a:pt x="129" y="408"/>
                      <a:pt x="129" y="494"/>
                    </a:cubicBezTo>
                    <a:cubicBezTo>
                      <a:pt x="147" y="512"/>
                      <a:pt x="179" y="522"/>
                      <a:pt x="208" y="522"/>
                    </a:cubicBezTo>
                    <a:cubicBezTo>
                      <a:pt x="249" y="522"/>
                      <a:pt x="283" y="501"/>
                      <a:pt x="258" y="451"/>
                    </a:cubicBezTo>
                    <a:cubicBezTo>
                      <a:pt x="258" y="365"/>
                      <a:pt x="215" y="322"/>
                      <a:pt x="215" y="236"/>
                    </a:cubicBezTo>
                    <a:cubicBezTo>
                      <a:pt x="172" y="194"/>
                      <a:pt x="172" y="108"/>
                      <a:pt x="129" y="65"/>
                    </a:cubicBezTo>
                    <a:cubicBezTo>
                      <a:pt x="108" y="22"/>
                      <a:pt x="76" y="0"/>
                      <a:pt x="4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44"/>
              <p:cNvSpPr/>
              <p:nvPr/>
            </p:nvSpPr>
            <p:spPr>
              <a:xfrm>
                <a:off x="6972175" y="3571575"/>
                <a:ext cx="33250" cy="29150"/>
              </a:xfrm>
              <a:custGeom>
                <a:rect b="b" l="l" r="r" t="t"/>
                <a:pathLst>
                  <a:path extrusionOk="0" h="1166" w="1330">
                    <a:moveTo>
                      <a:pt x="1270" y="1"/>
                    </a:moveTo>
                    <a:cubicBezTo>
                      <a:pt x="1263" y="1"/>
                      <a:pt x="1254" y="3"/>
                      <a:pt x="1245" y="7"/>
                    </a:cubicBezTo>
                    <a:cubicBezTo>
                      <a:pt x="944" y="7"/>
                      <a:pt x="644" y="136"/>
                      <a:pt x="430" y="351"/>
                    </a:cubicBezTo>
                    <a:cubicBezTo>
                      <a:pt x="172" y="522"/>
                      <a:pt x="44" y="823"/>
                      <a:pt x="1" y="1123"/>
                    </a:cubicBezTo>
                    <a:cubicBezTo>
                      <a:pt x="1" y="1144"/>
                      <a:pt x="11" y="1155"/>
                      <a:pt x="27" y="1155"/>
                    </a:cubicBezTo>
                    <a:cubicBezTo>
                      <a:pt x="44" y="1155"/>
                      <a:pt x="65" y="1144"/>
                      <a:pt x="86" y="1123"/>
                    </a:cubicBezTo>
                    <a:lnTo>
                      <a:pt x="86" y="1166"/>
                    </a:lnTo>
                    <a:cubicBezTo>
                      <a:pt x="172" y="908"/>
                      <a:pt x="301" y="694"/>
                      <a:pt x="472" y="522"/>
                    </a:cubicBezTo>
                    <a:cubicBezTo>
                      <a:pt x="687" y="308"/>
                      <a:pt x="944" y="179"/>
                      <a:pt x="1245" y="136"/>
                    </a:cubicBezTo>
                    <a:cubicBezTo>
                      <a:pt x="1321" y="136"/>
                      <a:pt x="1329" y="1"/>
                      <a:pt x="127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44"/>
              <p:cNvSpPr/>
              <p:nvPr/>
            </p:nvSpPr>
            <p:spPr>
              <a:xfrm>
                <a:off x="6990950" y="3509000"/>
                <a:ext cx="4850" cy="65450"/>
              </a:xfrm>
              <a:custGeom>
                <a:rect b="b" l="l" r="r" t="t"/>
                <a:pathLst>
                  <a:path extrusionOk="0" h="2618" w="194">
                    <a:moveTo>
                      <a:pt x="70" y="1"/>
                    </a:moveTo>
                    <a:cubicBezTo>
                      <a:pt x="33" y="1"/>
                      <a:pt x="0" y="22"/>
                      <a:pt x="22" y="65"/>
                    </a:cubicBezTo>
                    <a:cubicBezTo>
                      <a:pt x="22" y="923"/>
                      <a:pt x="22" y="1738"/>
                      <a:pt x="108" y="2553"/>
                    </a:cubicBezTo>
                    <a:cubicBezTo>
                      <a:pt x="108" y="2596"/>
                      <a:pt x="129" y="2618"/>
                      <a:pt x="150" y="2618"/>
                    </a:cubicBezTo>
                    <a:cubicBezTo>
                      <a:pt x="172" y="2618"/>
                      <a:pt x="193" y="2596"/>
                      <a:pt x="193" y="2553"/>
                    </a:cubicBezTo>
                    <a:cubicBezTo>
                      <a:pt x="193" y="1738"/>
                      <a:pt x="193" y="923"/>
                      <a:pt x="150" y="65"/>
                    </a:cubicBezTo>
                    <a:cubicBezTo>
                      <a:pt x="150" y="22"/>
                      <a:pt x="108" y="1"/>
                      <a:pt x="7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44"/>
              <p:cNvSpPr/>
              <p:nvPr/>
            </p:nvSpPr>
            <p:spPr>
              <a:xfrm>
                <a:off x="7047250" y="3508475"/>
                <a:ext cx="149100" cy="91175"/>
              </a:xfrm>
              <a:custGeom>
                <a:rect b="b" l="l" r="r" t="t"/>
                <a:pathLst>
                  <a:path extrusionOk="0" h="3647" w="5964">
                    <a:moveTo>
                      <a:pt x="2875" y="0"/>
                    </a:moveTo>
                    <a:lnTo>
                      <a:pt x="43" y="86"/>
                    </a:lnTo>
                    <a:lnTo>
                      <a:pt x="1" y="3647"/>
                    </a:lnTo>
                    <a:lnTo>
                      <a:pt x="5963" y="3647"/>
                    </a:lnTo>
                    <a:lnTo>
                      <a:pt x="2789" y="2617"/>
                    </a:lnTo>
                    <a:lnTo>
                      <a:pt x="2875"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44"/>
              <p:cNvSpPr/>
              <p:nvPr/>
            </p:nvSpPr>
            <p:spPr>
              <a:xfrm>
                <a:off x="7045100" y="3598075"/>
                <a:ext cx="149100" cy="1575"/>
              </a:xfrm>
              <a:custGeom>
                <a:rect b="b" l="l" r="r" t="t"/>
                <a:pathLst>
                  <a:path extrusionOk="0" h="63" w="5964">
                    <a:moveTo>
                      <a:pt x="3990" y="1"/>
                    </a:moveTo>
                    <a:cubicBezTo>
                      <a:pt x="2675" y="1"/>
                      <a:pt x="1359" y="20"/>
                      <a:pt x="44" y="20"/>
                    </a:cubicBezTo>
                    <a:cubicBezTo>
                      <a:pt x="1" y="20"/>
                      <a:pt x="1" y="63"/>
                      <a:pt x="44" y="63"/>
                    </a:cubicBezTo>
                    <a:lnTo>
                      <a:pt x="5964" y="63"/>
                    </a:lnTo>
                    <a:lnTo>
                      <a:pt x="5964" y="20"/>
                    </a:lnTo>
                    <a:cubicBezTo>
                      <a:pt x="5306" y="6"/>
                      <a:pt x="4648" y="1"/>
                      <a:pt x="399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44"/>
              <p:cNvSpPr/>
              <p:nvPr/>
            </p:nvSpPr>
            <p:spPr>
              <a:xfrm>
                <a:off x="7123400" y="3577650"/>
                <a:ext cx="8600" cy="12350"/>
              </a:xfrm>
              <a:custGeom>
                <a:rect b="b" l="l" r="r" t="t"/>
                <a:pathLst>
                  <a:path extrusionOk="0" h="494" w="344">
                    <a:moveTo>
                      <a:pt x="279" y="0"/>
                    </a:moveTo>
                    <a:cubicBezTo>
                      <a:pt x="247" y="0"/>
                      <a:pt x="215" y="22"/>
                      <a:pt x="215" y="65"/>
                    </a:cubicBezTo>
                    <a:lnTo>
                      <a:pt x="215" y="22"/>
                    </a:lnTo>
                    <a:cubicBezTo>
                      <a:pt x="172" y="108"/>
                      <a:pt x="129" y="193"/>
                      <a:pt x="86" y="279"/>
                    </a:cubicBezTo>
                    <a:cubicBezTo>
                      <a:pt x="86" y="322"/>
                      <a:pt x="0" y="408"/>
                      <a:pt x="43" y="494"/>
                    </a:cubicBezTo>
                    <a:lnTo>
                      <a:pt x="86" y="494"/>
                    </a:lnTo>
                    <a:cubicBezTo>
                      <a:pt x="172" y="494"/>
                      <a:pt x="215" y="408"/>
                      <a:pt x="258" y="322"/>
                    </a:cubicBezTo>
                    <a:cubicBezTo>
                      <a:pt x="301" y="236"/>
                      <a:pt x="301" y="151"/>
                      <a:pt x="344" y="65"/>
                    </a:cubicBezTo>
                    <a:cubicBezTo>
                      <a:pt x="344" y="22"/>
                      <a:pt x="311" y="0"/>
                      <a:pt x="27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44"/>
              <p:cNvSpPr/>
              <p:nvPr/>
            </p:nvSpPr>
            <p:spPr>
              <a:xfrm>
                <a:off x="7114825" y="3574975"/>
                <a:ext cx="8600" cy="13300"/>
              </a:xfrm>
              <a:custGeom>
                <a:rect b="b" l="l" r="r" t="t"/>
                <a:pathLst>
                  <a:path extrusionOk="0" h="532" w="344">
                    <a:moveTo>
                      <a:pt x="258" y="0"/>
                    </a:moveTo>
                    <a:lnTo>
                      <a:pt x="258" y="43"/>
                    </a:lnTo>
                    <a:cubicBezTo>
                      <a:pt x="215" y="86"/>
                      <a:pt x="172" y="129"/>
                      <a:pt x="129" y="215"/>
                    </a:cubicBezTo>
                    <a:cubicBezTo>
                      <a:pt x="86" y="300"/>
                      <a:pt x="43" y="343"/>
                      <a:pt x="0" y="429"/>
                    </a:cubicBezTo>
                    <a:cubicBezTo>
                      <a:pt x="0" y="492"/>
                      <a:pt x="23" y="532"/>
                      <a:pt x="52" y="532"/>
                    </a:cubicBezTo>
                    <a:cubicBezTo>
                      <a:pt x="63" y="532"/>
                      <a:pt x="74" y="526"/>
                      <a:pt x="86" y="515"/>
                    </a:cubicBezTo>
                    <a:cubicBezTo>
                      <a:pt x="129" y="429"/>
                      <a:pt x="172" y="343"/>
                      <a:pt x="215" y="258"/>
                    </a:cubicBezTo>
                    <a:cubicBezTo>
                      <a:pt x="258" y="215"/>
                      <a:pt x="300" y="129"/>
                      <a:pt x="343" y="43"/>
                    </a:cubicBezTo>
                    <a:cubicBezTo>
                      <a:pt x="343" y="0"/>
                      <a:pt x="300" y="0"/>
                      <a:pt x="25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44"/>
              <p:cNvSpPr/>
              <p:nvPr/>
            </p:nvSpPr>
            <p:spPr>
              <a:xfrm>
                <a:off x="7104100" y="3572825"/>
                <a:ext cx="15025" cy="8600"/>
              </a:xfrm>
              <a:custGeom>
                <a:rect b="b" l="l" r="r" t="t"/>
                <a:pathLst>
                  <a:path extrusionOk="0" h="344" w="601">
                    <a:moveTo>
                      <a:pt x="558" y="0"/>
                    </a:moveTo>
                    <a:lnTo>
                      <a:pt x="343" y="129"/>
                    </a:lnTo>
                    <a:lnTo>
                      <a:pt x="86" y="215"/>
                    </a:lnTo>
                    <a:cubicBezTo>
                      <a:pt x="0" y="215"/>
                      <a:pt x="43" y="344"/>
                      <a:pt x="129" y="344"/>
                    </a:cubicBezTo>
                    <a:cubicBezTo>
                      <a:pt x="300" y="301"/>
                      <a:pt x="472" y="215"/>
                      <a:pt x="601" y="86"/>
                    </a:cubicBezTo>
                    <a:cubicBezTo>
                      <a:pt x="601" y="86"/>
                      <a:pt x="601" y="0"/>
                      <a:pt x="55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44"/>
              <p:cNvSpPr/>
              <p:nvPr/>
            </p:nvSpPr>
            <p:spPr>
              <a:xfrm>
                <a:off x="7100875" y="3564250"/>
                <a:ext cx="16100" cy="4300"/>
              </a:xfrm>
              <a:custGeom>
                <a:rect b="b" l="l" r="r" t="t"/>
                <a:pathLst>
                  <a:path extrusionOk="0" h="172" w="644">
                    <a:moveTo>
                      <a:pt x="86" y="0"/>
                    </a:moveTo>
                    <a:cubicBezTo>
                      <a:pt x="0" y="0"/>
                      <a:pt x="0" y="172"/>
                      <a:pt x="86" y="172"/>
                    </a:cubicBezTo>
                    <a:lnTo>
                      <a:pt x="429" y="172"/>
                    </a:lnTo>
                    <a:cubicBezTo>
                      <a:pt x="472" y="172"/>
                      <a:pt x="601" y="172"/>
                      <a:pt x="644" y="86"/>
                    </a:cubicBezTo>
                    <a:cubicBezTo>
                      <a:pt x="601" y="0"/>
                      <a:pt x="515" y="0"/>
                      <a:pt x="42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44"/>
              <p:cNvSpPr/>
              <p:nvPr/>
            </p:nvSpPr>
            <p:spPr>
              <a:xfrm>
                <a:off x="7101950" y="3552450"/>
                <a:ext cx="16100" cy="4300"/>
              </a:xfrm>
              <a:custGeom>
                <a:rect b="b" l="l" r="r" t="t"/>
                <a:pathLst>
                  <a:path extrusionOk="0" h="172" w="644">
                    <a:moveTo>
                      <a:pt x="86" y="0"/>
                    </a:moveTo>
                    <a:cubicBezTo>
                      <a:pt x="0" y="0"/>
                      <a:pt x="0" y="129"/>
                      <a:pt x="86" y="129"/>
                    </a:cubicBezTo>
                    <a:cubicBezTo>
                      <a:pt x="172" y="129"/>
                      <a:pt x="258" y="172"/>
                      <a:pt x="386" y="172"/>
                    </a:cubicBezTo>
                    <a:lnTo>
                      <a:pt x="644" y="172"/>
                    </a:lnTo>
                    <a:cubicBezTo>
                      <a:pt x="644" y="129"/>
                      <a:pt x="644" y="129"/>
                      <a:pt x="644" y="86"/>
                    </a:cubicBezTo>
                    <a:cubicBezTo>
                      <a:pt x="558" y="43"/>
                      <a:pt x="472" y="0"/>
                      <a:pt x="38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44"/>
              <p:cNvSpPr/>
              <p:nvPr/>
            </p:nvSpPr>
            <p:spPr>
              <a:xfrm>
                <a:off x="7111600" y="3533175"/>
                <a:ext cx="20400" cy="18225"/>
              </a:xfrm>
              <a:custGeom>
                <a:rect b="b" l="l" r="r" t="t"/>
                <a:pathLst>
                  <a:path extrusionOk="0" h="729" w="816">
                    <a:moveTo>
                      <a:pt x="515" y="171"/>
                    </a:moveTo>
                    <a:cubicBezTo>
                      <a:pt x="601" y="171"/>
                      <a:pt x="644" y="214"/>
                      <a:pt x="601" y="256"/>
                    </a:cubicBezTo>
                    <a:cubicBezTo>
                      <a:pt x="558" y="342"/>
                      <a:pt x="387" y="428"/>
                      <a:pt x="301" y="471"/>
                    </a:cubicBezTo>
                    <a:cubicBezTo>
                      <a:pt x="290" y="481"/>
                      <a:pt x="272" y="492"/>
                      <a:pt x="249" y="503"/>
                    </a:cubicBezTo>
                    <a:lnTo>
                      <a:pt x="249" y="503"/>
                    </a:lnTo>
                    <a:cubicBezTo>
                      <a:pt x="266" y="461"/>
                      <a:pt x="284" y="419"/>
                      <a:pt x="301" y="385"/>
                    </a:cubicBezTo>
                    <a:cubicBezTo>
                      <a:pt x="344" y="342"/>
                      <a:pt x="387" y="299"/>
                      <a:pt x="429" y="256"/>
                    </a:cubicBezTo>
                    <a:lnTo>
                      <a:pt x="515" y="171"/>
                    </a:lnTo>
                    <a:close/>
                    <a:moveTo>
                      <a:pt x="569" y="0"/>
                    </a:moveTo>
                    <a:cubicBezTo>
                      <a:pt x="489" y="0"/>
                      <a:pt x="399" y="73"/>
                      <a:pt x="344" y="128"/>
                    </a:cubicBezTo>
                    <a:cubicBezTo>
                      <a:pt x="197" y="274"/>
                      <a:pt x="114" y="420"/>
                      <a:pt x="65" y="593"/>
                    </a:cubicBezTo>
                    <a:lnTo>
                      <a:pt x="65" y="593"/>
                    </a:lnTo>
                    <a:cubicBezTo>
                      <a:pt x="41" y="608"/>
                      <a:pt x="19" y="624"/>
                      <a:pt x="0" y="643"/>
                    </a:cubicBezTo>
                    <a:cubicBezTo>
                      <a:pt x="0" y="643"/>
                      <a:pt x="0" y="685"/>
                      <a:pt x="0" y="728"/>
                    </a:cubicBezTo>
                    <a:cubicBezTo>
                      <a:pt x="22" y="724"/>
                      <a:pt x="44" y="719"/>
                      <a:pt x="65" y="714"/>
                    </a:cubicBezTo>
                    <a:lnTo>
                      <a:pt x="65" y="714"/>
                    </a:lnTo>
                    <a:cubicBezTo>
                      <a:pt x="72" y="716"/>
                      <a:pt x="79" y="718"/>
                      <a:pt x="86" y="718"/>
                    </a:cubicBezTo>
                    <a:cubicBezTo>
                      <a:pt x="104" y="718"/>
                      <a:pt x="121" y="711"/>
                      <a:pt x="127" y="697"/>
                    </a:cubicBezTo>
                    <a:lnTo>
                      <a:pt x="127" y="697"/>
                    </a:lnTo>
                    <a:cubicBezTo>
                      <a:pt x="139" y="693"/>
                      <a:pt x="150" y="689"/>
                      <a:pt x="162" y="685"/>
                    </a:cubicBezTo>
                    <a:lnTo>
                      <a:pt x="172" y="685"/>
                    </a:lnTo>
                    <a:cubicBezTo>
                      <a:pt x="173" y="684"/>
                      <a:pt x="173" y="683"/>
                      <a:pt x="174" y="681"/>
                    </a:cubicBezTo>
                    <a:lnTo>
                      <a:pt x="174" y="681"/>
                    </a:lnTo>
                    <a:cubicBezTo>
                      <a:pt x="313" y="633"/>
                      <a:pt x="435" y="563"/>
                      <a:pt x="558" y="471"/>
                    </a:cubicBezTo>
                    <a:cubicBezTo>
                      <a:pt x="644" y="385"/>
                      <a:pt x="816" y="214"/>
                      <a:pt x="687" y="85"/>
                    </a:cubicBezTo>
                    <a:cubicBezTo>
                      <a:pt x="656" y="23"/>
                      <a:pt x="614" y="0"/>
                      <a:pt x="56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44"/>
              <p:cNvSpPr/>
              <p:nvPr/>
            </p:nvSpPr>
            <p:spPr>
              <a:xfrm>
                <a:off x="7106225" y="3527775"/>
                <a:ext cx="12900" cy="22975"/>
              </a:xfrm>
              <a:custGeom>
                <a:rect b="b" l="l" r="r" t="t"/>
                <a:pathLst>
                  <a:path extrusionOk="0" h="919" w="516">
                    <a:moveTo>
                      <a:pt x="137" y="204"/>
                    </a:moveTo>
                    <a:cubicBezTo>
                      <a:pt x="145" y="204"/>
                      <a:pt x="157" y="207"/>
                      <a:pt x="173" y="215"/>
                    </a:cubicBezTo>
                    <a:cubicBezTo>
                      <a:pt x="258" y="215"/>
                      <a:pt x="301" y="472"/>
                      <a:pt x="301" y="515"/>
                    </a:cubicBezTo>
                    <a:cubicBezTo>
                      <a:pt x="344" y="644"/>
                      <a:pt x="344" y="730"/>
                      <a:pt x="301" y="816"/>
                    </a:cubicBezTo>
                    <a:cubicBezTo>
                      <a:pt x="258" y="730"/>
                      <a:pt x="215" y="601"/>
                      <a:pt x="173" y="515"/>
                    </a:cubicBezTo>
                    <a:cubicBezTo>
                      <a:pt x="130" y="430"/>
                      <a:pt x="130" y="387"/>
                      <a:pt x="130" y="344"/>
                    </a:cubicBezTo>
                    <a:cubicBezTo>
                      <a:pt x="130" y="274"/>
                      <a:pt x="101" y="204"/>
                      <a:pt x="137" y="204"/>
                    </a:cubicBezTo>
                    <a:close/>
                    <a:moveTo>
                      <a:pt x="130" y="1"/>
                    </a:moveTo>
                    <a:cubicBezTo>
                      <a:pt x="1" y="1"/>
                      <a:pt x="1" y="215"/>
                      <a:pt x="1" y="301"/>
                    </a:cubicBezTo>
                    <a:cubicBezTo>
                      <a:pt x="44" y="515"/>
                      <a:pt x="130" y="730"/>
                      <a:pt x="258" y="901"/>
                    </a:cubicBezTo>
                    <a:cubicBezTo>
                      <a:pt x="270" y="913"/>
                      <a:pt x="284" y="918"/>
                      <a:pt x="299" y="918"/>
                    </a:cubicBezTo>
                    <a:cubicBezTo>
                      <a:pt x="324" y="918"/>
                      <a:pt x="348" y="902"/>
                      <a:pt x="354" y="874"/>
                    </a:cubicBezTo>
                    <a:lnTo>
                      <a:pt x="354" y="874"/>
                    </a:lnTo>
                    <a:cubicBezTo>
                      <a:pt x="360" y="875"/>
                      <a:pt x="365" y="876"/>
                      <a:pt x="369" y="876"/>
                    </a:cubicBezTo>
                    <a:cubicBezTo>
                      <a:pt x="380" y="876"/>
                      <a:pt x="387" y="871"/>
                      <a:pt x="387" y="859"/>
                    </a:cubicBezTo>
                    <a:cubicBezTo>
                      <a:pt x="516" y="730"/>
                      <a:pt x="516" y="558"/>
                      <a:pt x="430" y="387"/>
                    </a:cubicBezTo>
                    <a:cubicBezTo>
                      <a:pt x="430" y="258"/>
                      <a:pt x="301" y="44"/>
                      <a:pt x="13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44"/>
              <p:cNvSpPr/>
              <p:nvPr/>
            </p:nvSpPr>
            <p:spPr>
              <a:xfrm>
                <a:off x="7157100" y="3587300"/>
                <a:ext cx="7075" cy="13600"/>
              </a:xfrm>
              <a:custGeom>
                <a:rect b="b" l="l" r="r" t="t"/>
                <a:pathLst>
                  <a:path extrusionOk="0" h="544" w="283">
                    <a:moveTo>
                      <a:pt x="234" y="0"/>
                    </a:moveTo>
                    <a:cubicBezTo>
                      <a:pt x="207" y="0"/>
                      <a:pt x="175" y="22"/>
                      <a:pt x="154" y="65"/>
                    </a:cubicBezTo>
                    <a:cubicBezTo>
                      <a:pt x="111" y="108"/>
                      <a:pt x="111" y="194"/>
                      <a:pt x="68" y="236"/>
                    </a:cubicBezTo>
                    <a:cubicBezTo>
                      <a:pt x="68" y="322"/>
                      <a:pt x="25" y="408"/>
                      <a:pt x="25" y="494"/>
                    </a:cubicBezTo>
                    <a:cubicBezTo>
                      <a:pt x="0" y="519"/>
                      <a:pt x="33" y="543"/>
                      <a:pt x="65" y="543"/>
                    </a:cubicBezTo>
                    <a:cubicBezTo>
                      <a:pt x="88" y="543"/>
                      <a:pt x="111" y="530"/>
                      <a:pt x="111" y="494"/>
                    </a:cubicBezTo>
                    <a:cubicBezTo>
                      <a:pt x="154" y="451"/>
                      <a:pt x="154" y="365"/>
                      <a:pt x="197" y="322"/>
                    </a:cubicBezTo>
                    <a:lnTo>
                      <a:pt x="240" y="236"/>
                    </a:lnTo>
                    <a:lnTo>
                      <a:pt x="240" y="151"/>
                    </a:lnTo>
                    <a:lnTo>
                      <a:pt x="240" y="108"/>
                    </a:lnTo>
                    <a:lnTo>
                      <a:pt x="283" y="108"/>
                    </a:lnTo>
                    <a:lnTo>
                      <a:pt x="283" y="65"/>
                    </a:lnTo>
                    <a:cubicBezTo>
                      <a:pt x="283" y="22"/>
                      <a:pt x="261" y="0"/>
                      <a:pt x="23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44"/>
              <p:cNvSpPr/>
              <p:nvPr/>
            </p:nvSpPr>
            <p:spPr>
              <a:xfrm>
                <a:off x="7046175" y="3571750"/>
                <a:ext cx="34350" cy="28700"/>
              </a:xfrm>
              <a:custGeom>
                <a:rect b="b" l="l" r="r" t="t"/>
                <a:pathLst>
                  <a:path extrusionOk="0" h="1148" w="1374">
                    <a:moveTo>
                      <a:pt x="86" y="0"/>
                    </a:moveTo>
                    <a:cubicBezTo>
                      <a:pt x="1" y="0"/>
                      <a:pt x="1" y="129"/>
                      <a:pt x="86" y="129"/>
                    </a:cubicBezTo>
                    <a:cubicBezTo>
                      <a:pt x="387" y="172"/>
                      <a:pt x="644" y="301"/>
                      <a:pt x="859" y="472"/>
                    </a:cubicBezTo>
                    <a:cubicBezTo>
                      <a:pt x="1030" y="687"/>
                      <a:pt x="1159" y="901"/>
                      <a:pt x="1245" y="1116"/>
                    </a:cubicBezTo>
                    <a:cubicBezTo>
                      <a:pt x="1266" y="1137"/>
                      <a:pt x="1288" y="1148"/>
                      <a:pt x="1304" y="1148"/>
                    </a:cubicBezTo>
                    <a:cubicBezTo>
                      <a:pt x="1320" y="1148"/>
                      <a:pt x="1331" y="1137"/>
                      <a:pt x="1331" y="1116"/>
                    </a:cubicBezTo>
                    <a:lnTo>
                      <a:pt x="1373" y="1116"/>
                    </a:lnTo>
                    <a:cubicBezTo>
                      <a:pt x="1331" y="816"/>
                      <a:pt x="1202" y="558"/>
                      <a:pt x="944" y="344"/>
                    </a:cubicBezTo>
                    <a:cubicBezTo>
                      <a:pt x="687" y="129"/>
                      <a:pt x="387" y="0"/>
                      <a:pt x="8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44"/>
              <p:cNvSpPr/>
              <p:nvPr/>
            </p:nvSpPr>
            <p:spPr>
              <a:xfrm>
                <a:off x="7055825" y="3509000"/>
                <a:ext cx="5400" cy="65450"/>
              </a:xfrm>
              <a:custGeom>
                <a:rect b="b" l="l" r="r" t="t"/>
                <a:pathLst>
                  <a:path extrusionOk="0" h="2618" w="216">
                    <a:moveTo>
                      <a:pt x="151" y="1"/>
                    </a:moveTo>
                    <a:cubicBezTo>
                      <a:pt x="119" y="1"/>
                      <a:pt x="87" y="22"/>
                      <a:pt x="87" y="65"/>
                    </a:cubicBezTo>
                    <a:cubicBezTo>
                      <a:pt x="44" y="923"/>
                      <a:pt x="1" y="1738"/>
                      <a:pt x="44" y="2553"/>
                    </a:cubicBezTo>
                    <a:cubicBezTo>
                      <a:pt x="44" y="2596"/>
                      <a:pt x="65" y="2618"/>
                      <a:pt x="87" y="2618"/>
                    </a:cubicBezTo>
                    <a:cubicBezTo>
                      <a:pt x="108" y="2618"/>
                      <a:pt x="129" y="2596"/>
                      <a:pt x="129" y="2553"/>
                    </a:cubicBezTo>
                    <a:cubicBezTo>
                      <a:pt x="172" y="1738"/>
                      <a:pt x="215" y="923"/>
                      <a:pt x="215" y="65"/>
                    </a:cubicBezTo>
                    <a:cubicBezTo>
                      <a:pt x="215" y="22"/>
                      <a:pt x="183" y="1"/>
                      <a:pt x="15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44"/>
              <p:cNvSpPr/>
              <p:nvPr/>
            </p:nvSpPr>
            <p:spPr>
              <a:xfrm>
                <a:off x="6932500" y="3508000"/>
                <a:ext cx="72950" cy="3125"/>
              </a:xfrm>
              <a:custGeom>
                <a:rect b="b" l="l" r="r" t="t"/>
                <a:pathLst>
                  <a:path extrusionOk="0" h="125" w="2918">
                    <a:moveTo>
                      <a:pt x="957" y="0"/>
                    </a:moveTo>
                    <a:cubicBezTo>
                      <a:pt x="649" y="0"/>
                      <a:pt x="344" y="5"/>
                      <a:pt x="43" y="19"/>
                    </a:cubicBezTo>
                    <a:cubicBezTo>
                      <a:pt x="0" y="19"/>
                      <a:pt x="0" y="105"/>
                      <a:pt x="43" y="105"/>
                    </a:cubicBezTo>
                    <a:cubicBezTo>
                      <a:pt x="344" y="120"/>
                      <a:pt x="649" y="124"/>
                      <a:pt x="957" y="124"/>
                    </a:cubicBezTo>
                    <a:cubicBezTo>
                      <a:pt x="1573" y="124"/>
                      <a:pt x="2202" y="105"/>
                      <a:pt x="2832" y="105"/>
                    </a:cubicBezTo>
                    <a:cubicBezTo>
                      <a:pt x="2917" y="105"/>
                      <a:pt x="2917" y="19"/>
                      <a:pt x="2832" y="19"/>
                    </a:cubicBezTo>
                    <a:cubicBezTo>
                      <a:pt x="2202" y="19"/>
                      <a:pt x="1573" y="0"/>
                      <a:pt x="95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44"/>
              <p:cNvSpPr/>
              <p:nvPr/>
            </p:nvSpPr>
            <p:spPr>
              <a:xfrm>
                <a:off x="7045100" y="3508475"/>
                <a:ext cx="78325" cy="4800"/>
              </a:xfrm>
              <a:custGeom>
                <a:rect b="b" l="l" r="r" t="t"/>
                <a:pathLst>
                  <a:path extrusionOk="0" h="192" w="3133">
                    <a:moveTo>
                      <a:pt x="3004" y="0"/>
                    </a:moveTo>
                    <a:cubicBezTo>
                      <a:pt x="2017" y="0"/>
                      <a:pt x="1030" y="0"/>
                      <a:pt x="44" y="43"/>
                    </a:cubicBezTo>
                    <a:cubicBezTo>
                      <a:pt x="1" y="86"/>
                      <a:pt x="1" y="129"/>
                      <a:pt x="44" y="172"/>
                    </a:cubicBezTo>
                    <a:cubicBezTo>
                      <a:pt x="373" y="186"/>
                      <a:pt x="701" y="191"/>
                      <a:pt x="1030" y="191"/>
                    </a:cubicBezTo>
                    <a:cubicBezTo>
                      <a:pt x="1688" y="191"/>
                      <a:pt x="2346" y="172"/>
                      <a:pt x="3004" y="172"/>
                    </a:cubicBezTo>
                    <a:cubicBezTo>
                      <a:pt x="3132" y="172"/>
                      <a:pt x="3132" y="0"/>
                      <a:pt x="300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44"/>
              <p:cNvSpPr/>
              <p:nvPr/>
            </p:nvSpPr>
            <p:spPr>
              <a:xfrm>
                <a:off x="6845625" y="2691250"/>
                <a:ext cx="379413" cy="531450"/>
              </a:xfrm>
              <a:custGeom>
                <a:rect b="b" l="l" r="r" t="t"/>
                <a:pathLst>
                  <a:path extrusionOk="0" h="21258" w="14844">
                    <a:moveTo>
                      <a:pt x="12699" y="1"/>
                    </a:moveTo>
                    <a:lnTo>
                      <a:pt x="2446" y="687"/>
                    </a:lnTo>
                    <a:cubicBezTo>
                      <a:pt x="2446" y="687"/>
                      <a:pt x="1" y="19391"/>
                      <a:pt x="687" y="20635"/>
                    </a:cubicBezTo>
                    <a:cubicBezTo>
                      <a:pt x="918" y="21082"/>
                      <a:pt x="2808" y="21257"/>
                      <a:pt x="5137" y="21257"/>
                    </a:cubicBezTo>
                    <a:cubicBezTo>
                      <a:pt x="9292" y="21257"/>
                      <a:pt x="14844" y="20698"/>
                      <a:pt x="14844" y="20120"/>
                    </a:cubicBezTo>
                    <a:cubicBezTo>
                      <a:pt x="14844" y="19176"/>
                      <a:pt x="12699" y="1"/>
                      <a:pt x="1269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25" name="Google Shape;525;p44"/>
            <p:cNvGrpSpPr/>
            <p:nvPr/>
          </p:nvGrpSpPr>
          <p:grpSpPr>
            <a:xfrm flipH="1" rot="1161654">
              <a:off x="3952320" y="3627429"/>
              <a:ext cx="233813" cy="114769"/>
              <a:chOff x="6049850" y="3508475"/>
              <a:chExt cx="233825" cy="114775"/>
            </a:xfrm>
          </p:grpSpPr>
          <p:sp>
            <p:nvSpPr>
              <p:cNvPr id="526" name="Google Shape;526;p44"/>
              <p:cNvSpPr/>
              <p:nvPr/>
            </p:nvSpPr>
            <p:spPr>
              <a:xfrm>
                <a:off x="6049850" y="3508475"/>
                <a:ext cx="233825" cy="114775"/>
              </a:xfrm>
              <a:custGeom>
                <a:rect b="b" l="l" r="r" t="t"/>
                <a:pathLst>
                  <a:path extrusionOk="0" h="4591" w="9353">
                    <a:moveTo>
                      <a:pt x="387" y="0"/>
                    </a:moveTo>
                    <a:lnTo>
                      <a:pt x="0" y="4591"/>
                    </a:lnTo>
                    <a:lnTo>
                      <a:pt x="0" y="4591"/>
                    </a:lnTo>
                    <a:lnTo>
                      <a:pt x="9352" y="4333"/>
                    </a:lnTo>
                    <a:lnTo>
                      <a:pt x="4591" y="2017"/>
                    </a:lnTo>
                    <a:lnTo>
                      <a:pt x="4848" y="215"/>
                    </a:lnTo>
                    <a:lnTo>
                      <a:pt x="387"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44"/>
              <p:cNvSpPr/>
              <p:nvPr/>
            </p:nvSpPr>
            <p:spPr>
              <a:xfrm>
                <a:off x="6177475" y="3570950"/>
                <a:ext cx="13975" cy="18275"/>
              </a:xfrm>
              <a:custGeom>
                <a:rect b="b" l="l" r="r" t="t"/>
                <a:pathLst>
                  <a:path extrusionOk="0" h="731" w="559">
                    <a:moveTo>
                      <a:pt x="537" y="0"/>
                    </a:moveTo>
                    <a:cubicBezTo>
                      <a:pt x="526" y="0"/>
                      <a:pt x="515" y="11"/>
                      <a:pt x="515" y="32"/>
                    </a:cubicBezTo>
                    <a:cubicBezTo>
                      <a:pt x="429" y="161"/>
                      <a:pt x="344" y="290"/>
                      <a:pt x="258" y="376"/>
                    </a:cubicBezTo>
                    <a:cubicBezTo>
                      <a:pt x="172" y="461"/>
                      <a:pt x="43" y="547"/>
                      <a:pt x="0" y="676"/>
                    </a:cubicBezTo>
                    <a:cubicBezTo>
                      <a:pt x="0" y="676"/>
                      <a:pt x="0" y="731"/>
                      <a:pt x="22" y="731"/>
                    </a:cubicBezTo>
                    <a:cubicBezTo>
                      <a:pt x="28" y="731"/>
                      <a:pt x="35" y="727"/>
                      <a:pt x="43" y="719"/>
                    </a:cubicBezTo>
                    <a:cubicBezTo>
                      <a:pt x="258" y="547"/>
                      <a:pt x="472" y="290"/>
                      <a:pt x="558" y="32"/>
                    </a:cubicBezTo>
                    <a:cubicBezTo>
                      <a:pt x="558" y="11"/>
                      <a:pt x="547" y="0"/>
                      <a:pt x="53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44"/>
              <p:cNvSpPr/>
              <p:nvPr/>
            </p:nvSpPr>
            <p:spPr>
              <a:xfrm>
                <a:off x="6163525" y="3564250"/>
                <a:ext cx="16125" cy="19325"/>
              </a:xfrm>
              <a:custGeom>
                <a:rect b="b" l="l" r="r" t="t"/>
                <a:pathLst>
                  <a:path extrusionOk="0" h="773" w="645">
                    <a:moveTo>
                      <a:pt x="601" y="0"/>
                    </a:moveTo>
                    <a:cubicBezTo>
                      <a:pt x="516" y="129"/>
                      <a:pt x="430" y="258"/>
                      <a:pt x="301" y="386"/>
                    </a:cubicBezTo>
                    <a:cubicBezTo>
                      <a:pt x="215" y="472"/>
                      <a:pt x="87" y="601"/>
                      <a:pt x="44" y="729"/>
                    </a:cubicBezTo>
                    <a:cubicBezTo>
                      <a:pt x="1" y="772"/>
                      <a:pt x="44" y="772"/>
                      <a:pt x="87" y="772"/>
                    </a:cubicBezTo>
                    <a:cubicBezTo>
                      <a:pt x="172" y="687"/>
                      <a:pt x="301" y="601"/>
                      <a:pt x="344" y="472"/>
                    </a:cubicBezTo>
                    <a:cubicBezTo>
                      <a:pt x="473" y="343"/>
                      <a:pt x="558" y="215"/>
                      <a:pt x="644" y="43"/>
                    </a:cubicBezTo>
                    <a:cubicBezTo>
                      <a:pt x="644" y="43"/>
                      <a:pt x="644" y="0"/>
                      <a:pt x="64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44"/>
              <p:cNvSpPr/>
              <p:nvPr/>
            </p:nvSpPr>
            <p:spPr>
              <a:xfrm>
                <a:off x="6170925" y="3518400"/>
                <a:ext cx="46250" cy="45075"/>
              </a:xfrm>
              <a:custGeom>
                <a:rect b="b" l="l" r="r" t="t"/>
                <a:pathLst>
                  <a:path extrusionOk="0" h="1803" w="1850">
                    <a:moveTo>
                      <a:pt x="775" y="193"/>
                    </a:moveTo>
                    <a:lnTo>
                      <a:pt x="775" y="193"/>
                    </a:lnTo>
                    <a:cubicBezTo>
                      <a:pt x="940" y="523"/>
                      <a:pt x="953" y="897"/>
                      <a:pt x="815" y="1230"/>
                    </a:cubicBezTo>
                    <a:lnTo>
                      <a:pt x="815" y="1230"/>
                    </a:lnTo>
                    <a:cubicBezTo>
                      <a:pt x="700" y="1306"/>
                      <a:pt x="589" y="1392"/>
                      <a:pt x="482" y="1487"/>
                    </a:cubicBezTo>
                    <a:lnTo>
                      <a:pt x="482" y="1487"/>
                    </a:lnTo>
                    <a:cubicBezTo>
                      <a:pt x="356" y="1182"/>
                      <a:pt x="597" y="507"/>
                      <a:pt x="775" y="193"/>
                    </a:cubicBezTo>
                    <a:close/>
                    <a:moveTo>
                      <a:pt x="634" y="1538"/>
                    </a:moveTo>
                    <a:lnTo>
                      <a:pt x="634" y="1538"/>
                    </a:lnTo>
                    <a:cubicBezTo>
                      <a:pt x="616" y="1560"/>
                      <a:pt x="597" y="1583"/>
                      <a:pt x="577" y="1605"/>
                    </a:cubicBezTo>
                    <a:lnTo>
                      <a:pt x="577" y="1605"/>
                    </a:lnTo>
                    <a:cubicBezTo>
                      <a:pt x="564" y="1597"/>
                      <a:pt x="552" y="1587"/>
                      <a:pt x="541" y="1577"/>
                    </a:cubicBezTo>
                    <a:lnTo>
                      <a:pt x="563" y="1577"/>
                    </a:lnTo>
                    <a:cubicBezTo>
                      <a:pt x="587" y="1565"/>
                      <a:pt x="611" y="1551"/>
                      <a:pt x="634" y="1538"/>
                    </a:cubicBezTo>
                    <a:close/>
                    <a:moveTo>
                      <a:pt x="1588" y="971"/>
                    </a:moveTo>
                    <a:cubicBezTo>
                      <a:pt x="1604" y="971"/>
                      <a:pt x="1620" y="972"/>
                      <a:pt x="1635" y="976"/>
                    </a:cubicBezTo>
                    <a:cubicBezTo>
                      <a:pt x="1807" y="976"/>
                      <a:pt x="1764" y="976"/>
                      <a:pt x="1678" y="1019"/>
                    </a:cubicBezTo>
                    <a:lnTo>
                      <a:pt x="1635" y="1105"/>
                    </a:lnTo>
                    <a:cubicBezTo>
                      <a:pt x="1592" y="1148"/>
                      <a:pt x="1549" y="1191"/>
                      <a:pt x="1507" y="1276"/>
                    </a:cubicBezTo>
                    <a:cubicBezTo>
                      <a:pt x="1335" y="1362"/>
                      <a:pt x="1163" y="1491"/>
                      <a:pt x="992" y="1577"/>
                    </a:cubicBezTo>
                    <a:cubicBezTo>
                      <a:pt x="883" y="1621"/>
                      <a:pt x="794" y="1641"/>
                      <a:pt x="721" y="1641"/>
                    </a:cubicBezTo>
                    <a:cubicBezTo>
                      <a:pt x="719" y="1641"/>
                      <a:pt x="717" y="1641"/>
                      <a:pt x="714" y="1641"/>
                    </a:cubicBezTo>
                    <a:lnTo>
                      <a:pt x="714" y="1641"/>
                    </a:lnTo>
                    <a:cubicBezTo>
                      <a:pt x="788" y="1555"/>
                      <a:pt x="849" y="1459"/>
                      <a:pt x="896" y="1358"/>
                    </a:cubicBezTo>
                    <a:lnTo>
                      <a:pt x="896" y="1358"/>
                    </a:lnTo>
                    <a:cubicBezTo>
                      <a:pt x="940" y="1329"/>
                      <a:pt x="986" y="1301"/>
                      <a:pt x="1035" y="1276"/>
                    </a:cubicBezTo>
                    <a:cubicBezTo>
                      <a:pt x="1191" y="1159"/>
                      <a:pt x="1419" y="971"/>
                      <a:pt x="1588" y="971"/>
                    </a:cubicBezTo>
                    <a:close/>
                    <a:moveTo>
                      <a:pt x="756" y="0"/>
                    </a:moveTo>
                    <a:cubicBezTo>
                      <a:pt x="734" y="0"/>
                      <a:pt x="713" y="11"/>
                      <a:pt x="691" y="32"/>
                    </a:cubicBezTo>
                    <a:cubicBezTo>
                      <a:pt x="526" y="364"/>
                      <a:pt x="0" y="1414"/>
                      <a:pt x="504" y="1680"/>
                    </a:cubicBezTo>
                    <a:lnTo>
                      <a:pt x="504" y="1680"/>
                    </a:lnTo>
                    <a:cubicBezTo>
                      <a:pt x="495" y="1689"/>
                      <a:pt x="486" y="1697"/>
                      <a:pt x="477" y="1705"/>
                    </a:cubicBezTo>
                    <a:cubicBezTo>
                      <a:pt x="442" y="1740"/>
                      <a:pt x="464" y="1803"/>
                      <a:pt x="519" y="1803"/>
                    </a:cubicBezTo>
                    <a:cubicBezTo>
                      <a:pt x="532" y="1803"/>
                      <a:pt x="546" y="1799"/>
                      <a:pt x="563" y="1791"/>
                    </a:cubicBezTo>
                    <a:cubicBezTo>
                      <a:pt x="592" y="1767"/>
                      <a:pt x="620" y="1742"/>
                      <a:pt x="646" y="1715"/>
                    </a:cubicBezTo>
                    <a:lnTo>
                      <a:pt x="646" y="1715"/>
                    </a:lnTo>
                    <a:cubicBezTo>
                      <a:pt x="676" y="1717"/>
                      <a:pt x="705" y="1719"/>
                      <a:pt x="734" y="1719"/>
                    </a:cubicBezTo>
                    <a:cubicBezTo>
                      <a:pt x="1231" y="1719"/>
                      <a:pt x="1696" y="1391"/>
                      <a:pt x="1850" y="890"/>
                    </a:cubicBezTo>
                    <a:cubicBezTo>
                      <a:pt x="1850" y="847"/>
                      <a:pt x="1850" y="805"/>
                      <a:pt x="1807" y="805"/>
                    </a:cubicBezTo>
                    <a:cubicBezTo>
                      <a:pt x="1504" y="880"/>
                      <a:pt x="1232" y="985"/>
                      <a:pt x="980" y="1129"/>
                    </a:cubicBezTo>
                    <a:lnTo>
                      <a:pt x="980" y="1129"/>
                    </a:lnTo>
                    <a:cubicBezTo>
                      <a:pt x="1076" y="765"/>
                      <a:pt x="1023" y="361"/>
                      <a:pt x="820" y="32"/>
                    </a:cubicBezTo>
                    <a:cubicBezTo>
                      <a:pt x="799" y="11"/>
                      <a:pt x="777" y="0"/>
                      <a:pt x="75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45"/>
          <p:cNvSpPr txBox="1"/>
          <p:nvPr>
            <p:ph type="title"/>
          </p:nvPr>
        </p:nvSpPr>
        <p:spPr>
          <a:xfrm>
            <a:off x="457200" y="411475"/>
            <a:ext cx="8229600" cy="3798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a:t>Minimum Wage </a:t>
            </a:r>
            <a:endParaRPr/>
          </a:p>
        </p:txBody>
      </p:sp>
      <p:sp>
        <p:nvSpPr>
          <p:cNvPr id="535" name="Google Shape;535;p45"/>
          <p:cNvSpPr txBox="1"/>
          <p:nvPr/>
        </p:nvSpPr>
        <p:spPr>
          <a:xfrm>
            <a:off x="458931" y="1236982"/>
            <a:ext cx="5417127" cy="3633589"/>
          </a:xfrm>
          <a:prstGeom prst="rect">
            <a:avLst/>
          </a:prstGeom>
          <a:noFill/>
          <a:ln>
            <a:noFill/>
          </a:ln>
        </p:spPr>
        <p:txBody>
          <a:bodyPr anchorCtr="0" anchor="t" bIns="45700" lIns="91425" spcFirstLastPara="1" rIns="91425" wrap="square" tIns="45700">
            <a:normAutofit/>
          </a:bodyPr>
          <a:lstStyle/>
          <a:p>
            <a:pPr indent="-285750" lvl="0" marL="285750" marR="0" rtl="0" algn="l">
              <a:lnSpc>
                <a:spcPct val="100000"/>
              </a:lnSpc>
              <a:spcBef>
                <a:spcPts val="0"/>
              </a:spcBef>
              <a:spcAft>
                <a:spcPts val="0"/>
              </a:spcAft>
              <a:buClr>
                <a:srgbClr val="000000"/>
              </a:buClr>
              <a:buSzPts val="2400"/>
              <a:buFont typeface="Arial"/>
              <a:buChar char="•"/>
            </a:pPr>
            <a:r>
              <a:rPr b="0" i="0" lang="en" sz="1600" u="none" cap="none" strike="noStrike">
                <a:solidFill>
                  <a:srgbClr val="000000"/>
                </a:solidFill>
                <a:latin typeface="Arial"/>
                <a:ea typeface="Arial"/>
                <a:cs typeface="Arial"/>
                <a:sym typeface="Arial"/>
              </a:rPr>
              <a:t>General Minimum Wage: $16.55</a:t>
            </a:r>
            <a:endParaRPr b="0" i="0" sz="1600" u="none" cap="none" strike="noStrike">
              <a:solidFill>
                <a:srgbClr val="000000"/>
              </a:solidFill>
              <a:latin typeface="Arial"/>
              <a:ea typeface="Arial"/>
              <a:cs typeface="Arial"/>
              <a:sym typeface="Arial"/>
            </a:endParaRPr>
          </a:p>
          <a:p>
            <a:pPr indent="-133350" lvl="0" marL="285750" marR="0" rtl="0" algn="l">
              <a:lnSpc>
                <a:spcPct val="100000"/>
              </a:lnSpc>
              <a:spcBef>
                <a:spcPts val="480"/>
              </a:spcBef>
              <a:spcAft>
                <a:spcPts val="0"/>
              </a:spcAft>
              <a:buClr>
                <a:srgbClr val="000000"/>
              </a:buClr>
              <a:buSzPts val="2400"/>
              <a:buFont typeface="Arial"/>
              <a:buNone/>
            </a:pPr>
            <a:r>
              <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480"/>
              </a:spcBef>
              <a:spcAft>
                <a:spcPts val="0"/>
              </a:spcAft>
              <a:buClr>
                <a:srgbClr val="000000"/>
              </a:buClr>
              <a:buSzPts val="2400"/>
              <a:buFont typeface="Arial"/>
              <a:buChar char="•"/>
            </a:pPr>
            <a:r>
              <a:rPr b="0" i="0" lang="en" sz="1600" u="none" cap="none" strike="noStrike">
                <a:solidFill>
                  <a:srgbClr val="000000"/>
                </a:solidFill>
                <a:latin typeface="Arial"/>
                <a:ea typeface="Arial"/>
                <a:cs typeface="Arial"/>
                <a:sym typeface="Arial"/>
              </a:rPr>
              <a:t>Student Minimum Wage $15.60</a:t>
            </a:r>
            <a:endParaRPr b="0" i="0" sz="1600" u="none" cap="none" strike="noStrike">
              <a:solidFill>
                <a:srgbClr val="000000"/>
              </a:solidFill>
              <a:latin typeface="Arial"/>
              <a:ea typeface="Arial"/>
              <a:cs typeface="Arial"/>
              <a:sym typeface="Arial"/>
            </a:endParaRPr>
          </a:p>
          <a:p>
            <a:pPr indent="-133350" lvl="0" marL="285750" marR="0" rtl="0" algn="l">
              <a:lnSpc>
                <a:spcPct val="100000"/>
              </a:lnSpc>
              <a:spcBef>
                <a:spcPts val="480"/>
              </a:spcBef>
              <a:spcAft>
                <a:spcPts val="0"/>
              </a:spcAft>
              <a:buClr>
                <a:srgbClr val="000000"/>
              </a:buClr>
              <a:buSzPts val="2400"/>
              <a:buFont typeface="Arial"/>
              <a:buNone/>
            </a:pPr>
            <a:r>
              <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480"/>
              </a:spcBef>
              <a:spcAft>
                <a:spcPts val="0"/>
              </a:spcAft>
              <a:buClr>
                <a:srgbClr val="000000"/>
              </a:buClr>
              <a:buSzPts val="2400"/>
              <a:buFont typeface="Arial"/>
              <a:buChar char="•"/>
            </a:pPr>
            <a:r>
              <a:rPr b="0" i="0" lang="en" sz="1600" u="none" cap="none" strike="noStrike">
                <a:solidFill>
                  <a:srgbClr val="000000"/>
                </a:solidFill>
                <a:latin typeface="Arial"/>
                <a:ea typeface="Arial"/>
                <a:cs typeface="Arial"/>
                <a:sym typeface="Arial"/>
              </a:rPr>
              <a:t>Homeworkers Wage $18.20</a:t>
            </a:r>
            <a:endParaRPr/>
          </a:p>
          <a:p>
            <a:pPr indent="-133350" lvl="0" marL="285750" marR="0" rtl="0" algn="l">
              <a:lnSpc>
                <a:spcPct val="100000"/>
              </a:lnSpc>
              <a:spcBef>
                <a:spcPts val="480"/>
              </a:spcBef>
              <a:spcAft>
                <a:spcPts val="0"/>
              </a:spcAft>
              <a:buClr>
                <a:srgbClr val="000000"/>
              </a:buClr>
              <a:buSzPts val="2400"/>
              <a:buFont typeface="Arial"/>
              <a:buNone/>
            </a:pPr>
            <a:r>
              <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480"/>
              </a:spcBef>
              <a:spcAft>
                <a:spcPts val="0"/>
              </a:spcAft>
              <a:buClr>
                <a:srgbClr val="000000"/>
              </a:buClr>
              <a:buSzPts val="2400"/>
              <a:buFont typeface="Arial"/>
              <a:buChar char="•"/>
            </a:pPr>
            <a:r>
              <a:rPr b="0" i="0" lang="en" sz="1600" u="none" cap="none" strike="noStrike">
                <a:solidFill>
                  <a:srgbClr val="000000"/>
                </a:solidFill>
                <a:latin typeface="Arial"/>
                <a:ea typeface="Arial"/>
                <a:cs typeface="Arial"/>
                <a:sym typeface="Arial"/>
              </a:rPr>
              <a:t>If you are called into work and sent home before 3 hours, your employer is required to pay a minimum of 3 hours of your hourly wage. </a:t>
            </a:r>
            <a:endParaRPr/>
          </a:p>
          <a:p>
            <a:pPr indent="-180975" lvl="0" marL="257175"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lt1"/>
              </a:solidFill>
              <a:latin typeface="Arial"/>
              <a:ea typeface="Arial"/>
              <a:cs typeface="Arial"/>
              <a:sym typeface="Arial"/>
            </a:endParaRPr>
          </a:p>
        </p:txBody>
      </p:sp>
      <p:pic>
        <p:nvPicPr>
          <p:cNvPr descr="Clock with solid fill" id="536" name="Google Shape;536;p45"/>
          <p:cNvPicPr preferRelativeResize="0"/>
          <p:nvPr/>
        </p:nvPicPr>
        <p:blipFill rotWithShape="1">
          <a:blip r:embed="rId3">
            <a:alphaModFix/>
          </a:blip>
          <a:srcRect b="0" l="0" r="0" t="0"/>
          <a:stretch/>
        </p:blipFill>
        <p:spPr>
          <a:xfrm>
            <a:off x="5694218" y="2478232"/>
            <a:ext cx="2500745" cy="2500745"/>
          </a:xfrm>
          <a:prstGeom prst="rect">
            <a:avLst/>
          </a:prstGeom>
          <a:noFill/>
          <a:ln>
            <a:noFill/>
          </a:ln>
        </p:spPr>
      </p:pic>
      <p:pic>
        <p:nvPicPr>
          <p:cNvPr descr="Dollar with solid fill" id="537" name="Google Shape;537;p45"/>
          <p:cNvPicPr preferRelativeResize="0"/>
          <p:nvPr/>
        </p:nvPicPr>
        <p:blipFill rotWithShape="1">
          <a:blip r:embed="rId4">
            <a:alphaModFix/>
          </a:blip>
          <a:srcRect b="0" l="0" r="0" t="0"/>
          <a:stretch/>
        </p:blipFill>
        <p:spPr>
          <a:xfrm>
            <a:off x="6057899" y="958160"/>
            <a:ext cx="1773382" cy="177338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46"/>
          <p:cNvSpPr txBox="1"/>
          <p:nvPr>
            <p:ph type="title"/>
          </p:nvPr>
        </p:nvSpPr>
        <p:spPr>
          <a:xfrm>
            <a:off x="457200" y="411475"/>
            <a:ext cx="8229600" cy="3798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a:t>Hours of Work &amp; Overtime </a:t>
            </a:r>
            <a:endParaRPr/>
          </a:p>
        </p:txBody>
      </p:sp>
      <p:sp>
        <p:nvSpPr>
          <p:cNvPr id="543" name="Google Shape;543;p46"/>
          <p:cNvSpPr txBox="1"/>
          <p:nvPr/>
        </p:nvSpPr>
        <p:spPr>
          <a:xfrm>
            <a:off x="236659" y="1413165"/>
            <a:ext cx="4166413" cy="3991025"/>
          </a:xfrm>
          <a:prstGeom prst="rect">
            <a:avLst/>
          </a:prstGeom>
          <a:noFill/>
          <a:ln>
            <a:noFill/>
          </a:ln>
        </p:spPr>
        <p:txBody>
          <a:bodyPr anchorCtr="0" anchor="t" bIns="45700" lIns="91425" spcFirstLastPara="1" rIns="91425" wrap="square" tIns="45700">
            <a:normAutofit/>
          </a:bodyPr>
          <a:lstStyle/>
          <a:p>
            <a:pPr indent="-285750" lvl="0" marL="285750" marR="0" rtl="0" algn="l">
              <a:lnSpc>
                <a:spcPct val="100000"/>
              </a:lnSpc>
              <a:spcBef>
                <a:spcPts val="0"/>
              </a:spcBef>
              <a:spcAft>
                <a:spcPts val="0"/>
              </a:spcAft>
              <a:buClr>
                <a:srgbClr val="000000"/>
              </a:buClr>
              <a:buSzPts val="2400"/>
              <a:buFont typeface="Arial"/>
              <a:buChar char="•"/>
            </a:pPr>
            <a:r>
              <a:rPr b="0" i="0" lang="en" sz="1600" u="none" cap="none" strike="noStrike">
                <a:solidFill>
                  <a:schemeClr val="lt1"/>
                </a:solidFill>
                <a:latin typeface="Arial"/>
                <a:ea typeface="Arial"/>
                <a:cs typeface="Arial"/>
                <a:sym typeface="Arial"/>
              </a:rPr>
              <a:t>Daily maximum = 8 hours per day </a:t>
            </a:r>
            <a:endParaRPr/>
          </a:p>
          <a:p>
            <a:pPr indent="0" lvl="0" marL="0" marR="0" rtl="0" algn="l">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0" i="0" lang="en" sz="1600" u="none" cap="none" strike="noStrike">
                <a:solidFill>
                  <a:schemeClr val="lt1"/>
                </a:solidFill>
                <a:latin typeface="Arial"/>
                <a:ea typeface="Arial"/>
                <a:cs typeface="Arial"/>
                <a:sym typeface="Arial"/>
              </a:rPr>
              <a:t>                               OR</a:t>
            </a:r>
            <a:endParaRPr/>
          </a:p>
          <a:p>
            <a:pPr indent="0" lvl="0" marL="0" marR="0" rtl="0" algn="l">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0" i="0" lang="en" sz="1600" u="none" cap="none" strike="noStrike">
                <a:solidFill>
                  <a:schemeClr val="lt1"/>
                </a:solidFill>
                <a:latin typeface="Arial"/>
                <a:ea typeface="Arial"/>
                <a:cs typeface="Arial"/>
                <a:sym typeface="Arial"/>
              </a:rPr>
              <a:t> established regular workday if over 8 hours</a:t>
            </a:r>
            <a:endParaRPr b="0" i="0" sz="1600" u="none" cap="none" strike="noStrike">
              <a:solidFill>
                <a:schemeClr val="lt1"/>
              </a:solidFill>
              <a:latin typeface="Arial"/>
              <a:ea typeface="Arial"/>
              <a:cs typeface="Arial"/>
              <a:sym typeface="Arial"/>
            </a:endParaRPr>
          </a:p>
          <a:p>
            <a:pPr indent="0" lvl="0" marL="0" marR="0" rtl="0" algn="l">
              <a:lnSpc>
                <a:spcPct val="100000"/>
              </a:lnSpc>
              <a:spcBef>
                <a:spcPts val="480"/>
              </a:spcBef>
              <a:spcAft>
                <a:spcPts val="0"/>
              </a:spcAft>
              <a:buNone/>
            </a:pPr>
            <a:r>
              <a:rPr b="0" i="0" lang="en" sz="1600" u="none" cap="none" strike="noStrike">
                <a:solidFill>
                  <a:schemeClr val="lt1"/>
                </a:solidFill>
                <a:latin typeface="Arial"/>
                <a:ea typeface="Arial"/>
                <a:cs typeface="Arial"/>
                <a:sym typeface="Arial"/>
              </a:rPr>
              <a:t>         </a:t>
            </a:r>
            <a:endParaRPr b="0" i="0" sz="1600" u="none" cap="none" strike="noStrike">
              <a:solidFill>
                <a:schemeClr val="lt1"/>
              </a:solidFill>
              <a:latin typeface="Arial"/>
              <a:ea typeface="Arial"/>
              <a:cs typeface="Arial"/>
              <a:sym typeface="Arial"/>
            </a:endParaRPr>
          </a:p>
          <a:p>
            <a:pPr indent="-285750" lvl="0" marL="285750" marR="0" rtl="0" algn="l">
              <a:lnSpc>
                <a:spcPct val="100000"/>
              </a:lnSpc>
              <a:spcBef>
                <a:spcPts val="480"/>
              </a:spcBef>
              <a:spcAft>
                <a:spcPts val="0"/>
              </a:spcAft>
              <a:buClr>
                <a:srgbClr val="000000"/>
              </a:buClr>
              <a:buSzPts val="2400"/>
              <a:buFont typeface="Arial"/>
              <a:buChar char="•"/>
            </a:pPr>
            <a:r>
              <a:rPr b="0" i="0" lang="en" sz="1600" u="none" cap="none" strike="noStrike">
                <a:solidFill>
                  <a:schemeClr val="lt1"/>
                </a:solidFill>
                <a:latin typeface="Arial"/>
                <a:ea typeface="Arial"/>
                <a:cs typeface="Arial"/>
                <a:sym typeface="Arial"/>
              </a:rPr>
              <a:t>Weekly maximum = 48 hours per week </a:t>
            </a:r>
            <a:endParaRPr b="0" i="0" sz="1600" u="none" cap="none" strike="noStrike">
              <a:solidFill>
                <a:schemeClr val="lt1"/>
              </a:solidFill>
              <a:latin typeface="Arial"/>
              <a:ea typeface="Arial"/>
              <a:cs typeface="Arial"/>
              <a:sym typeface="Arial"/>
            </a:endParaRPr>
          </a:p>
          <a:p>
            <a:pPr indent="-133350" lvl="0" marL="285750" marR="0" rtl="0" algn="l">
              <a:lnSpc>
                <a:spcPct val="100000"/>
              </a:lnSpc>
              <a:spcBef>
                <a:spcPts val="480"/>
              </a:spcBef>
              <a:spcAft>
                <a:spcPts val="0"/>
              </a:spcAft>
              <a:buClr>
                <a:srgbClr val="000000"/>
              </a:buClr>
              <a:buSzPts val="2400"/>
              <a:buFont typeface="Arial"/>
              <a:buNone/>
            </a:pPr>
            <a:r>
              <a:t/>
            </a:r>
            <a:endParaRPr b="1" i="0" sz="1600" u="none" cap="none" strike="noStrike">
              <a:solidFill>
                <a:schemeClr val="lt1"/>
              </a:solidFill>
              <a:latin typeface="Arial"/>
              <a:ea typeface="Arial"/>
              <a:cs typeface="Arial"/>
              <a:sym typeface="Arial"/>
            </a:endParaRPr>
          </a:p>
          <a:p>
            <a:pPr indent="-285750" lvl="0" marL="285750" marR="0" rtl="0" algn="l">
              <a:lnSpc>
                <a:spcPct val="100000"/>
              </a:lnSpc>
              <a:spcBef>
                <a:spcPts val="480"/>
              </a:spcBef>
              <a:spcAft>
                <a:spcPts val="0"/>
              </a:spcAft>
              <a:buClr>
                <a:srgbClr val="000000"/>
              </a:buClr>
              <a:buSzPts val="2400"/>
              <a:buFont typeface="Arial"/>
              <a:buChar char="•"/>
            </a:pPr>
            <a:r>
              <a:rPr b="0" i="0" lang="en" sz="1600" u="none" cap="none" strike="noStrike">
                <a:solidFill>
                  <a:schemeClr val="lt1"/>
                </a:solidFill>
                <a:latin typeface="Arial"/>
                <a:ea typeface="Arial"/>
                <a:cs typeface="Arial"/>
                <a:sym typeface="Arial"/>
              </a:rPr>
              <a:t>Overtime pay is required when employees work over 44 hours per week (1.5 X Regular Rate of Pay)</a:t>
            </a:r>
            <a:endParaRPr b="0" i="0" sz="1600" u="none" cap="none" strike="noStrike">
              <a:solidFill>
                <a:schemeClr val="lt1"/>
              </a:solidFill>
              <a:latin typeface="Arial"/>
              <a:ea typeface="Arial"/>
              <a:cs typeface="Arial"/>
              <a:sym typeface="Arial"/>
            </a:endParaRPr>
          </a:p>
          <a:p>
            <a:pPr indent="-121920" lvl="0" marL="274320" marR="0" rtl="0" algn="l">
              <a:lnSpc>
                <a:spcPct val="100000"/>
              </a:lnSpc>
              <a:spcBef>
                <a:spcPts val="480"/>
              </a:spcBef>
              <a:spcAft>
                <a:spcPts val="0"/>
              </a:spcAft>
              <a:buClr>
                <a:srgbClr val="000000"/>
              </a:buClr>
              <a:buSzPts val="2400"/>
              <a:buFont typeface="Arial"/>
              <a:buNone/>
            </a:pPr>
            <a:r>
              <a:t/>
            </a:r>
            <a:endParaRPr b="0" i="0" sz="1400" u="none" cap="none" strike="noStrike">
              <a:solidFill>
                <a:srgbClr val="000000"/>
              </a:solidFill>
              <a:latin typeface="Arial"/>
              <a:ea typeface="Arial"/>
              <a:cs typeface="Arial"/>
              <a:sym typeface="Arial"/>
            </a:endParaRPr>
          </a:p>
          <a:p>
            <a:pPr indent="0" lvl="0" marL="13970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544" name="Google Shape;544;p46"/>
          <p:cNvGrpSpPr/>
          <p:nvPr/>
        </p:nvGrpSpPr>
        <p:grpSpPr>
          <a:xfrm>
            <a:off x="5015164" y="1413165"/>
            <a:ext cx="2875000" cy="2723098"/>
            <a:chOff x="4315337" y="2435335"/>
            <a:chExt cx="513153" cy="459313"/>
          </a:xfrm>
        </p:grpSpPr>
        <p:grpSp>
          <p:nvGrpSpPr>
            <p:cNvPr id="545" name="Google Shape;545;p46"/>
            <p:cNvGrpSpPr/>
            <p:nvPr/>
          </p:nvGrpSpPr>
          <p:grpSpPr>
            <a:xfrm>
              <a:off x="4332169" y="2442077"/>
              <a:ext cx="482844" cy="443603"/>
              <a:chOff x="3195875" y="3381700"/>
              <a:chExt cx="256025" cy="235200"/>
            </a:xfrm>
          </p:grpSpPr>
          <p:sp>
            <p:nvSpPr>
              <p:cNvPr id="546" name="Google Shape;546;p46"/>
              <p:cNvSpPr/>
              <p:nvPr/>
            </p:nvSpPr>
            <p:spPr>
              <a:xfrm>
                <a:off x="3301850" y="3410275"/>
                <a:ext cx="43475" cy="31575"/>
              </a:xfrm>
              <a:custGeom>
                <a:rect b="b" l="l" r="r" t="t"/>
                <a:pathLst>
                  <a:path extrusionOk="0" h="1263" w="1739">
                    <a:moveTo>
                      <a:pt x="0" y="1"/>
                    </a:moveTo>
                    <a:lnTo>
                      <a:pt x="0" y="1263"/>
                    </a:lnTo>
                    <a:lnTo>
                      <a:pt x="1739" y="1263"/>
                    </a:lnTo>
                    <a:lnTo>
                      <a:pt x="1739"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46"/>
              <p:cNvSpPr/>
              <p:nvPr/>
            </p:nvSpPr>
            <p:spPr>
              <a:xfrm>
                <a:off x="3285175" y="3441825"/>
                <a:ext cx="15500" cy="82775"/>
              </a:xfrm>
              <a:custGeom>
                <a:rect b="b" l="l" r="r" t="t"/>
                <a:pathLst>
                  <a:path extrusionOk="0" h="3311" w="620">
                    <a:moveTo>
                      <a:pt x="501" y="1"/>
                    </a:moveTo>
                    <a:cubicBezTo>
                      <a:pt x="191" y="1"/>
                      <a:pt x="1" y="239"/>
                      <a:pt x="1" y="501"/>
                    </a:cubicBezTo>
                    <a:lnTo>
                      <a:pt x="1" y="3001"/>
                    </a:lnTo>
                    <a:cubicBezTo>
                      <a:pt x="1" y="3144"/>
                      <a:pt x="96" y="3311"/>
                      <a:pt x="286" y="3311"/>
                    </a:cubicBezTo>
                    <a:cubicBezTo>
                      <a:pt x="477" y="3311"/>
                      <a:pt x="620" y="3192"/>
                      <a:pt x="620" y="2978"/>
                    </a:cubicBezTo>
                    <a:lnTo>
                      <a:pt x="620" y="1"/>
                    </a:lnTo>
                    <a:close/>
                  </a:path>
                </a:pathLst>
              </a:custGeom>
              <a:solidFill>
                <a:srgbClr val="FFCE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46"/>
              <p:cNvSpPr/>
              <p:nvPr/>
            </p:nvSpPr>
            <p:spPr>
              <a:xfrm>
                <a:off x="3285175" y="3441825"/>
                <a:ext cx="15500" cy="31000"/>
              </a:xfrm>
              <a:custGeom>
                <a:rect b="b" l="l" r="r" t="t"/>
                <a:pathLst>
                  <a:path extrusionOk="0" h="1240" w="620">
                    <a:moveTo>
                      <a:pt x="501" y="1"/>
                    </a:moveTo>
                    <a:cubicBezTo>
                      <a:pt x="191" y="1"/>
                      <a:pt x="1" y="239"/>
                      <a:pt x="1" y="501"/>
                    </a:cubicBezTo>
                    <a:lnTo>
                      <a:pt x="1" y="1239"/>
                    </a:lnTo>
                    <a:lnTo>
                      <a:pt x="620" y="1239"/>
                    </a:lnTo>
                    <a:lnTo>
                      <a:pt x="620"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46"/>
              <p:cNvSpPr/>
              <p:nvPr/>
            </p:nvSpPr>
            <p:spPr>
              <a:xfrm>
                <a:off x="3345900" y="3441825"/>
                <a:ext cx="15500" cy="82775"/>
              </a:xfrm>
              <a:custGeom>
                <a:rect b="b" l="l" r="r" t="t"/>
                <a:pathLst>
                  <a:path extrusionOk="0" h="3311" w="620">
                    <a:moveTo>
                      <a:pt x="1" y="1"/>
                    </a:moveTo>
                    <a:lnTo>
                      <a:pt x="1" y="2978"/>
                    </a:lnTo>
                    <a:cubicBezTo>
                      <a:pt x="24" y="3192"/>
                      <a:pt x="144" y="3311"/>
                      <a:pt x="334" y="3311"/>
                    </a:cubicBezTo>
                    <a:cubicBezTo>
                      <a:pt x="501" y="3311"/>
                      <a:pt x="620" y="3144"/>
                      <a:pt x="620" y="3001"/>
                    </a:cubicBezTo>
                    <a:lnTo>
                      <a:pt x="620" y="501"/>
                    </a:lnTo>
                    <a:cubicBezTo>
                      <a:pt x="620" y="239"/>
                      <a:pt x="429" y="1"/>
                      <a:pt x="120" y="1"/>
                    </a:cubicBezTo>
                    <a:close/>
                  </a:path>
                </a:pathLst>
              </a:custGeom>
              <a:solidFill>
                <a:srgbClr val="FFCE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46"/>
              <p:cNvSpPr/>
              <p:nvPr/>
            </p:nvSpPr>
            <p:spPr>
              <a:xfrm>
                <a:off x="3346500" y="3441825"/>
                <a:ext cx="16100" cy="31000"/>
              </a:xfrm>
              <a:custGeom>
                <a:rect b="b" l="l" r="r" t="t"/>
                <a:pathLst>
                  <a:path extrusionOk="0" h="1240" w="644">
                    <a:moveTo>
                      <a:pt x="0" y="1"/>
                    </a:moveTo>
                    <a:lnTo>
                      <a:pt x="0" y="1239"/>
                    </a:lnTo>
                    <a:lnTo>
                      <a:pt x="643" y="1239"/>
                    </a:lnTo>
                    <a:lnTo>
                      <a:pt x="643" y="501"/>
                    </a:lnTo>
                    <a:cubicBezTo>
                      <a:pt x="643" y="239"/>
                      <a:pt x="429" y="1"/>
                      <a:pt x="12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46"/>
              <p:cNvSpPr/>
              <p:nvPr/>
            </p:nvSpPr>
            <p:spPr>
              <a:xfrm>
                <a:off x="3300650" y="3441825"/>
                <a:ext cx="45875" cy="56600"/>
              </a:xfrm>
              <a:custGeom>
                <a:rect b="b" l="l" r="r" t="t"/>
                <a:pathLst>
                  <a:path extrusionOk="0" h="2264" w="1835">
                    <a:moveTo>
                      <a:pt x="1" y="1"/>
                    </a:moveTo>
                    <a:lnTo>
                      <a:pt x="1" y="2263"/>
                    </a:lnTo>
                    <a:lnTo>
                      <a:pt x="1834" y="2263"/>
                    </a:lnTo>
                    <a:lnTo>
                      <a:pt x="1834"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46"/>
              <p:cNvSpPr/>
              <p:nvPr/>
            </p:nvSpPr>
            <p:spPr>
              <a:xfrm>
                <a:off x="3331025" y="3441825"/>
                <a:ext cx="15500" cy="56600"/>
              </a:xfrm>
              <a:custGeom>
                <a:rect b="b" l="l" r="r" t="t"/>
                <a:pathLst>
                  <a:path extrusionOk="0" h="2264" w="620">
                    <a:moveTo>
                      <a:pt x="0" y="1"/>
                    </a:moveTo>
                    <a:lnTo>
                      <a:pt x="0" y="2263"/>
                    </a:lnTo>
                    <a:lnTo>
                      <a:pt x="619" y="2263"/>
                    </a:lnTo>
                    <a:lnTo>
                      <a:pt x="619"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46"/>
              <p:cNvSpPr/>
              <p:nvPr/>
            </p:nvSpPr>
            <p:spPr>
              <a:xfrm>
                <a:off x="3300650" y="3539475"/>
                <a:ext cx="15500" cy="51825"/>
              </a:xfrm>
              <a:custGeom>
                <a:rect b="b" l="l" r="r" t="t"/>
                <a:pathLst>
                  <a:path extrusionOk="0" h="2073" w="620">
                    <a:moveTo>
                      <a:pt x="1" y="0"/>
                    </a:moveTo>
                    <a:lnTo>
                      <a:pt x="1" y="2072"/>
                    </a:lnTo>
                    <a:lnTo>
                      <a:pt x="620" y="2072"/>
                    </a:lnTo>
                    <a:lnTo>
                      <a:pt x="620" y="0"/>
                    </a:lnTo>
                    <a:close/>
                  </a:path>
                </a:pathLst>
              </a:custGeom>
              <a:solidFill>
                <a:srgbClr val="FFCE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46"/>
              <p:cNvSpPr/>
              <p:nvPr/>
            </p:nvSpPr>
            <p:spPr>
              <a:xfrm>
                <a:off x="3331025" y="3539475"/>
                <a:ext cx="15500" cy="51825"/>
              </a:xfrm>
              <a:custGeom>
                <a:rect b="b" l="l" r="r" t="t"/>
                <a:pathLst>
                  <a:path extrusionOk="0" h="2073" w="620">
                    <a:moveTo>
                      <a:pt x="0" y="0"/>
                    </a:moveTo>
                    <a:lnTo>
                      <a:pt x="0" y="2072"/>
                    </a:lnTo>
                    <a:lnTo>
                      <a:pt x="619" y="2072"/>
                    </a:lnTo>
                    <a:lnTo>
                      <a:pt x="619" y="0"/>
                    </a:lnTo>
                    <a:close/>
                  </a:path>
                </a:pathLst>
              </a:custGeom>
              <a:solidFill>
                <a:srgbClr val="FFCE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46"/>
              <p:cNvSpPr/>
              <p:nvPr/>
            </p:nvSpPr>
            <p:spPr>
              <a:xfrm>
                <a:off x="3316125" y="3426950"/>
                <a:ext cx="15525" cy="25025"/>
              </a:xfrm>
              <a:custGeom>
                <a:rect b="b" l="l" r="r" t="t"/>
                <a:pathLst>
                  <a:path extrusionOk="0" h="1001" w="621">
                    <a:moveTo>
                      <a:pt x="1" y="0"/>
                    </a:moveTo>
                    <a:lnTo>
                      <a:pt x="1" y="715"/>
                    </a:lnTo>
                    <a:cubicBezTo>
                      <a:pt x="1" y="858"/>
                      <a:pt x="120" y="1001"/>
                      <a:pt x="310" y="1001"/>
                    </a:cubicBezTo>
                    <a:cubicBezTo>
                      <a:pt x="453" y="1001"/>
                      <a:pt x="596" y="882"/>
                      <a:pt x="620" y="715"/>
                    </a:cubicBezTo>
                    <a:lnTo>
                      <a:pt x="620" y="0"/>
                    </a:lnTo>
                    <a:close/>
                  </a:path>
                </a:pathLst>
              </a:custGeom>
              <a:solidFill>
                <a:srgbClr val="FFB09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46"/>
              <p:cNvSpPr/>
              <p:nvPr/>
            </p:nvSpPr>
            <p:spPr>
              <a:xfrm>
                <a:off x="3307800" y="3394800"/>
                <a:ext cx="31575" cy="39325"/>
              </a:xfrm>
              <a:custGeom>
                <a:rect b="b" l="l" r="r" t="t"/>
                <a:pathLst>
                  <a:path extrusionOk="0" h="1573" w="1263">
                    <a:moveTo>
                      <a:pt x="643" y="0"/>
                    </a:moveTo>
                    <a:cubicBezTo>
                      <a:pt x="286" y="0"/>
                      <a:pt x="0" y="286"/>
                      <a:pt x="0" y="620"/>
                    </a:cubicBezTo>
                    <a:lnTo>
                      <a:pt x="0" y="953"/>
                    </a:lnTo>
                    <a:cubicBezTo>
                      <a:pt x="0" y="1310"/>
                      <a:pt x="310" y="1572"/>
                      <a:pt x="643" y="1572"/>
                    </a:cubicBezTo>
                    <a:cubicBezTo>
                      <a:pt x="953" y="1572"/>
                      <a:pt x="1239" y="1310"/>
                      <a:pt x="1263" y="953"/>
                    </a:cubicBezTo>
                    <a:lnTo>
                      <a:pt x="1263" y="620"/>
                    </a:lnTo>
                    <a:cubicBezTo>
                      <a:pt x="1263" y="262"/>
                      <a:pt x="1001" y="0"/>
                      <a:pt x="643" y="0"/>
                    </a:cubicBezTo>
                    <a:close/>
                  </a:path>
                </a:pathLst>
              </a:custGeom>
              <a:solidFill>
                <a:srgbClr val="FFCE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46"/>
              <p:cNvSpPr/>
              <p:nvPr/>
            </p:nvSpPr>
            <p:spPr>
              <a:xfrm>
                <a:off x="3300050" y="3581750"/>
                <a:ext cx="14925" cy="16100"/>
              </a:xfrm>
              <a:custGeom>
                <a:rect b="b" l="l" r="r" t="t"/>
                <a:pathLst>
                  <a:path extrusionOk="0" h="644" w="597">
                    <a:moveTo>
                      <a:pt x="287" y="0"/>
                    </a:moveTo>
                    <a:cubicBezTo>
                      <a:pt x="144" y="0"/>
                      <a:pt x="1" y="119"/>
                      <a:pt x="1" y="286"/>
                    </a:cubicBezTo>
                    <a:lnTo>
                      <a:pt x="1" y="643"/>
                    </a:lnTo>
                    <a:lnTo>
                      <a:pt x="596" y="643"/>
                    </a:lnTo>
                    <a:lnTo>
                      <a:pt x="596" y="286"/>
                    </a:lnTo>
                    <a:cubicBezTo>
                      <a:pt x="596" y="143"/>
                      <a:pt x="477" y="0"/>
                      <a:pt x="287" y="0"/>
                    </a:cubicBezTo>
                    <a:close/>
                  </a:path>
                </a:pathLst>
              </a:custGeom>
              <a:solidFill>
                <a:srgbClr val="EE61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46"/>
              <p:cNvSpPr/>
              <p:nvPr/>
            </p:nvSpPr>
            <p:spPr>
              <a:xfrm>
                <a:off x="3331025" y="3581750"/>
                <a:ext cx="14900" cy="16100"/>
              </a:xfrm>
              <a:custGeom>
                <a:rect b="b" l="l" r="r" t="t"/>
                <a:pathLst>
                  <a:path extrusionOk="0" h="644" w="596">
                    <a:moveTo>
                      <a:pt x="310" y="0"/>
                    </a:moveTo>
                    <a:cubicBezTo>
                      <a:pt x="143" y="0"/>
                      <a:pt x="0" y="119"/>
                      <a:pt x="0" y="286"/>
                    </a:cubicBezTo>
                    <a:lnTo>
                      <a:pt x="0" y="643"/>
                    </a:lnTo>
                    <a:lnTo>
                      <a:pt x="596" y="643"/>
                    </a:lnTo>
                    <a:lnTo>
                      <a:pt x="596" y="286"/>
                    </a:lnTo>
                    <a:cubicBezTo>
                      <a:pt x="596" y="143"/>
                      <a:pt x="477" y="0"/>
                      <a:pt x="310" y="0"/>
                    </a:cubicBezTo>
                    <a:close/>
                  </a:path>
                </a:pathLst>
              </a:custGeom>
              <a:solidFill>
                <a:srgbClr val="EE61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46"/>
              <p:cNvSpPr/>
              <p:nvPr/>
            </p:nvSpPr>
            <p:spPr>
              <a:xfrm>
                <a:off x="3301850" y="3388850"/>
                <a:ext cx="43475" cy="21450"/>
              </a:xfrm>
              <a:custGeom>
                <a:rect b="b" l="l" r="r" t="t"/>
                <a:pathLst>
                  <a:path extrusionOk="0" h="858" w="1739">
                    <a:moveTo>
                      <a:pt x="810" y="0"/>
                    </a:moveTo>
                    <a:cubicBezTo>
                      <a:pt x="358" y="0"/>
                      <a:pt x="0" y="358"/>
                      <a:pt x="0" y="810"/>
                    </a:cubicBezTo>
                    <a:lnTo>
                      <a:pt x="0" y="858"/>
                    </a:lnTo>
                    <a:lnTo>
                      <a:pt x="1739" y="858"/>
                    </a:lnTo>
                    <a:lnTo>
                      <a:pt x="1739" y="810"/>
                    </a:lnTo>
                    <a:cubicBezTo>
                      <a:pt x="1739" y="358"/>
                      <a:pt x="1382" y="0"/>
                      <a:pt x="92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46"/>
              <p:cNvSpPr/>
              <p:nvPr/>
            </p:nvSpPr>
            <p:spPr>
              <a:xfrm>
                <a:off x="3316125" y="3388850"/>
                <a:ext cx="29800" cy="21450"/>
              </a:xfrm>
              <a:custGeom>
                <a:rect b="b" l="l" r="r" t="t"/>
                <a:pathLst>
                  <a:path extrusionOk="0" h="858" w="1192">
                    <a:moveTo>
                      <a:pt x="239" y="0"/>
                    </a:moveTo>
                    <a:cubicBezTo>
                      <a:pt x="144" y="0"/>
                      <a:pt x="72" y="0"/>
                      <a:pt x="1" y="24"/>
                    </a:cubicBezTo>
                    <a:cubicBezTo>
                      <a:pt x="334" y="143"/>
                      <a:pt x="572" y="453"/>
                      <a:pt x="572" y="810"/>
                    </a:cubicBezTo>
                    <a:lnTo>
                      <a:pt x="572" y="858"/>
                    </a:lnTo>
                    <a:lnTo>
                      <a:pt x="1192" y="858"/>
                    </a:lnTo>
                    <a:lnTo>
                      <a:pt x="1192" y="810"/>
                    </a:lnTo>
                    <a:cubicBezTo>
                      <a:pt x="1168" y="358"/>
                      <a:pt x="811" y="0"/>
                      <a:pt x="35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46"/>
              <p:cNvSpPr/>
              <p:nvPr/>
            </p:nvSpPr>
            <p:spPr>
              <a:xfrm>
                <a:off x="3300650" y="3498975"/>
                <a:ext cx="45875" cy="39925"/>
              </a:xfrm>
              <a:custGeom>
                <a:rect b="b" l="l" r="r" t="t"/>
                <a:pathLst>
                  <a:path extrusionOk="0" h="1597" w="1835">
                    <a:moveTo>
                      <a:pt x="1" y="1"/>
                    </a:moveTo>
                    <a:lnTo>
                      <a:pt x="1" y="1597"/>
                    </a:lnTo>
                    <a:lnTo>
                      <a:pt x="1834" y="1597"/>
                    </a:lnTo>
                    <a:lnTo>
                      <a:pt x="1834"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46"/>
              <p:cNvSpPr/>
              <p:nvPr/>
            </p:nvSpPr>
            <p:spPr>
              <a:xfrm>
                <a:off x="3331025" y="3498975"/>
                <a:ext cx="15500" cy="39925"/>
              </a:xfrm>
              <a:custGeom>
                <a:rect b="b" l="l" r="r" t="t"/>
                <a:pathLst>
                  <a:path extrusionOk="0" h="1597" w="620">
                    <a:moveTo>
                      <a:pt x="0" y="1"/>
                    </a:moveTo>
                    <a:lnTo>
                      <a:pt x="0" y="1597"/>
                    </a:lnTo>
                    <a:lnTo>
                      <a:pt x="619" y="1597"/>
                    </a:lnTo>
                    <a:lnTo>
                      <a:pt x="619"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46"/>
              <p:cNvSpPr/>
              <p:nvPr/>
            </p:nvSpPr>
            <p:spPr>
              <a:xfrm>
                <a:off x="3195875" y="3444225"/>
                <a:ext cx="15500" cy="82175"/>
              </a:xfrm>
              <a:custGeom>
                <a:rect b="b" l="l" r="r" t="t"/>
                <a:pathLst>
                  <a:path extrusionOk="0" h="3287" w="620">
                    <a:moveTo>
                      <a:pt x="500" y="0"/>
                    </a:moveTo>
                    <a:cubicBezTo>
                      <a:pt x="191" y="0"/>
                      <a:pt x="0" y="238"/>
                      <a:pt x="0" y="500"/>
                    </a:cubicBezTo>
                    <a:lnTo>
                      <a:pt x="0" y="3001"/>
                    </a:lnTo>
                    <a:cubicBezTo>
                      <a:pt x="0" y="3144"/>
                      <a:pt x="96" y="3286"/>
                      <a:pt x="286" y="3286"/>
                    </a:cubicBezTo>
                    <a:cubicBezTo>
                      <a:pt x="477" y="3286"/>
                      <a:pt x="596" y="3144"/>
                      <a:pt x="620" y="2977"/>
                    </a:cubicBezTo>
                    <a:lnTo>
                      <a:pt x="620" y="0"/>
                    </a:lnTo>
                    <a:close/>
                  </a:path>
                </a:pathLst>
              </a:custGeom>
              <a:solidFill>
                <a:srgbClr val="E891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46"/>
              <p:cNvSpPr/>
              <p:nvPr/>
            </p:nvSpPr>
            <p:spPr>
              <a:xfrm>
                <a:off x="3256600" y="3444225"/>
                <a:ext cx="15500" cy="82175"/>
              </a:xfrm>
              <a:custGeom>
                <a:rect b="b" l="l" r="r" t="t"/>
                <a:pathLst>
                  <a:path extrusionOk="0" h="3287" w="620">
                    <a:moveTo>
                      <a:pt x="0" y="0"/>
                    </a:moveTo>
                    <a:lnTo>
                      <a:pt x="0" y="2977"/>
                    </a:lnTo>
                    <a:cubicBezTo>
                      <a:pt x="24" y="3144"/>
                      <a:pt x="143" y="3286"/>
                      <a:pt x="334" y="3286"/>
                    </a:cubicBezTo>
                    <a:cubicBezTo>
                      <a:pt x="501" y="3286"/>
                      <a:pt x="620" y="3144"/>
                      <a:pt x="620" y="3001"/>
                    </a:cubicBezTo>
                    <a:lnTo>
                      <a:pt x="620" y="500"/>
                    </a:lnTo>
                    <a:cubicBezTo>
                      <a:pt x="620" y="238"/>
                      <a:pt x="429" y="0"/>
                      <a:pt x="120" y="0"/>
                    </a:cubicBezTo>
                    <a:close/>
                  </a:path>
                </a:pathLst>
              </a:custGeom>
              <a:solidFill>
                <a:srgbClr val="E891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46"/>
              <p:cNvSpPr/>
              <p:nvPr/>
            </p:nvSpPr>
            <p:spPr>
              <a:xfrm>
                <a:off x="3211350" y="3444225"/>
                <a:ext cx="45875" cy="56575"/>
              </a:xfrm>
              <a:custGeom>
                <a:rect b="b" l="l" r="r" t="t"/>
                <a:pathLst>
                  <a:path extrusionOk="0" h="2263" w="1835">
                    <a:moveTo>
                      <a:pt x="1" y="0"/>
                    </a:moveTo>
                    <a:lnTo>
                      <a:pt x="1" y="2262"/>
                    </a:lnTo>
                    <a:lnTo>
                      <a:pt x="1834" y="2262"/>
                    </a:lnTo>
                    <a:lnTo>
                      <a:pt x="1834"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46"/>
              <p:cNvSpPr/>
              <p:nvPr/>
            </p:nvSpPr>
            <p:spPr>
              <a:xfrm>
                <a:off x="3241725" y="3444225"/>
                <a:ext cx="15500" cy="56575"/>
              </a:xfrm>
              <a:custGeom>
                <a:rect b="b" l="l" r="r" t="t"/>
                <a:pathLst>
                  <a:path extrusionOk="0" h="2263" w="620">
                    <a:moveTo>
                      <a:pt x="0" y="0"/>
                    </a:moveTo>
                    <a:lnTo>
                      <a:pt x="0" y="2262"/>
                    </a:lnTo>
                    <a:lnTo>
                      <a:pt x="619" y="2262"/>
                    </a:lnTo>
                    <a:lnTo>
                      <a:pt x="619"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46"/>
              <p:cNvSpPr/>
              <p:nvPr/>
            </p:nvSpPr>
            <p:spPr>
              <a:xfrm>
                <a:off x="3210750" y="3500775"/>
                <a:ext cx="45875" cy="92900"/>
              </a:xfrm>
              <a:custGeom>
                <a:rect b="b" l="l" r="r" t="t"/>
                <a:pathLst>
                  <a:path extrusionOk="0" h="3716" w="1835">
                    <a:moveTo>
                      <a:pt x="1" y="0"/>
                    </a:moveTo>
                    <a:lnTo>
                      <a:pt x="1" y="3715"/>
                    </a:lnTo>
                    <a:lnTo>
                      <a:pt x="620" y="3715"/>
                    </a:lnTo>
                    <a:lnTo>
                      <a:pt x="620" y="953"/>
                    </a:lnTo>
                    <a:cubicBezTo>
                      <a:pt x="620" y="762"/>
                      <a:pt x="763" y="643"/>
                      <a:pt x="906" y="643"/>
                    </a:cubicBezTo>
                    <a:cubicBezTo>
                      <a:pt x="1096" y="643"/>
                      <a:pt x="1215" y="786"/>
                      <a:pt x="1215" y="953"/>
                    </a:cubicBezTo>
                    <a:lnTo>
                      <a:pt x="1215" y="3715"/>
                    </a:lnTo>
                    <a:lnTo>
                      <a:pt x="1834" y="3715"/>
                    </a:lnTo>
                    <a:lnTo>
                      <a:pt x="1834"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46"/>
              <p:cNvSpPr/>
              <p:nvPr/>
            </p:nvSpPr>
            <p:spPr>
              <a:xfrm>
                <a:off x="3226225" y="3429325"/>
                <a:ext cx="15525" cy="25025"/>
              </a:xfrm>
              <a:custGeom>
                <a:rect b="b" l="l" r="r" t="t"/>
                <a:pathLst>
                  <a:path extrusionOk="0" h="1001" w="621">
                    <a:moveTo>
                      <a:pt x="1" y="1"/>
                    </a:moveTo>
                    <a:lnTo>
                      <a:pt x="1" y="715"/>
                    </a:lnTo>
                    <a:cubicBezTo>
                      <a:pt x="1" y="858"/>
                      <a:pt x="144" y="1001"/>
                      <a:pt x="334" y="1001"/>
                    </a:cubicBezTo>
                    <a:cubicBezTo>
                      <a:pt x="501" y="1001"/>
                      <a:pt x="620" y="858"/>
                      <a:pt x="620" y="715"/>
                    </a:cubicBezTo>
                    <a:lnTo>
                      <a:pt x="620" y="1"/>
                    </a:lnTo>
                    <a:close/>
                  </a:path>
                </a:pathLst>
              </a:custGeom>
              <a:solidFill>
                <a:srgbClr val="D788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46"/>
              <p:cNvSpPr/>
              <p:nvPr/>
            </p:nvSpPr>
            <p:spPr>
              <a:xfrm>
                <a:off x="3218500" y="3396000"/>
                <a:ext cx="31575" cy="39900"/>
              </a:xfrm>
              <a:custGeom>
                <a:rect b="b" l="l" r="r" t="t"/>
                <a:pathLst>
                  <a:path extrusionOk="0" h="1596" w="1263">
                    <a:moveTo>
                      <a:pt x="643" y="0"/>
                    </a:moveTo>
                    <a:cubicBezTo>
                      <a:pt x="286" y="0"/>
                      <a:pt x="0" y="286"/>
                      <a:pt x="0" y="643"/>
                    </a:cubicBezTo>
                    <a:lnTo>
                      <a:pt x="0" y="953"/>
                    </a:lnTo>
                    <a:cubicBezTo>
                      <a:pt x="0" y="1334"/>
                      <a:pt x="286" y="1596"/>
                      <a:pt x="643" y="1596"/>
                    </a:cubicBezTo>
                    <a:cubicBezTo>
                      <a:pt x="953" y="1596"/>
                      <a:pt x="1262" y="1334"/>
                      <a:pt x="1262" y="953"/>
                    </a:cubicBezTo>
                    <a:lnTo>
                      <a:pt x="1262" y="643"/>
                    </a:lnTo>
                    <a:cubicBezTo>
                      <a:pt x="1262" y="310"/>
                      <a:pt x="1001" y="0"/>
                      <a:pt x="643" y="0"/>
                    </a:cubicBezTo>
                    <a:close/>
                  </a:path>
                </a:pathLst>
              </a:custGeom>
              <a:solidFill>
                <a:srgbClr val="E891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46"/>
              <p:cNvSpPr/>
              <p:nvPr/>
            </p:nvSpPr>
            <p:spPr>
              <a:xfrm>
                <a:off x="3242300" y="3582925"/>
                <a:ext cx="14925" cy="16700"/>
              </a:xfrm>
              <a:custGeom>
                <a:rect b="b" l="l" r="r" t="t"/>
                <a:pathLst>
                  <a:path extrusionOk="0" h="668" w="597">
                    <a:moveTo>
                      <a:pt x="310" y="1"/>
                    </a:moveTo>
                    <a:cubicBezTo>
                      <a:pt x="120" y="1"/>
                      <a:pt x="1" y="168"/>
                      <a:pt x="1" y="310"/>
                    </a:cubicBezTo>
                    <a:lnTo>
                      <a:pt x="1" y="668"/>
                    </a:lnTo>
                    <a:lnTo>
                      <a:pt x="596" y="668"/>
                    </a:lnTo>
                    <a:lnTo>
                      <a:pt x="596" y="310"/>
                    </a:lnTo>
                    <a:cubicBezTo>
                      <a:pt x="596" y="120"/>
                      <a:pt x="453" y="1"/>
                      <a:pt x="31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46"/>
              <p:cNvSpPr/>
              <p:nvPr/>
            </p:nvSpPr>
            <p:spPr>
              <a:xfrm>
                <a:off x="3211350" y="3582925"/>
                <a:ext cx="14900" cy="16700"/>
              </a:xfrm>
              <a:custGeom>
                <a:rect b="b" l="l" r="r" t="t"/>
                <a:pathLst>
                  <a:path extrusionOk="0" h="668" w="596">
                    <a:moveTo>
                      <a:pt x="286" y="1"/>
                    </a:moveTo>
                    <a:cubicBezTo>
                      <a:pt x="120" y="1"/>
                      <a:pt x="1" y="168"/>
                      <a:pt x="1" y="310"/>
                    </a:cubicBezTo>
                    <a:lnTo>
                      <a:pt x="1" y="668"/>
                    </a:lnTo>
                    <a:lnTo>
                      <a:pt x="596" y="668"/>
                    </a:lnTo>
                    <a:lnTo>
                      <a:pt x="596" y="310"/>
                    </a:lnTo>
                    <a:cubicBezTo>
                      <a:pt x="596" y="120"/>
                      <a:pt x="453" y="1"/>
                      <a:pt x="28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46"/>
              <p:cNvSpPr/>
              <p:nvPr/>
            </p:nvSpPr>
            <p:spPr>
              <a:xfrm>
                <a:off x="3374475" y="3444225"/>
                <a:ext cx="15500" cy="82175"/>
              </a:xfrm>
              <a:custGeom>
                <a:rect b="b" l="l" r="r" t="t"/>
                <a:pathLst>
                  <a:path extrusionOk="0" h="3287" w="620">
                    <a:moveTo>
                      <a:pt x="501" y="0"/>
                    </a:moveTo>
                    <a:cubicBezTo>
                      <a:pt x="191" y="0"/>
                      <a:pt x="1" y="238"/>
                      <a:pt x="1" y="500"/>
                    </a:cubicBezTo>
                    <a:lnTo>
                      <a:pt x="1" y="3001"/>
                    </a:lnTo>
                    <a:cubicBezTo>
                      <a:pt x="1" y="3144"/>
                      <a:pt x="96" y="3286"/>
                      <a:pt x="286" y="3286"/>
                    </a:cubicBezTo>
                    <a:cubicBezTo>
                      <a:pt x="477" y="3286"/>
                      <a:pt x="620" y="3144"/>
                      <a:pt x="620" y="2977"/>
                    </a:cubicBezTo>
                    <a:lnTo>
                      <a:pt x="620" y="0"/>
                    </a:lnTo>
                    <a:close/>
                  </a:path>
                </a:pathLst>
              </a:custGeom>
              <a:solidFill>
                <a:srgbClr val="FED2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46"/>
              <p:cNvSpPr/>
              <p:nvPr/>
            </p:nvSpPr>
            <p:spPr>
              <a:xfrm>
                <a:off x="3435200" y="3444225"/>
                <a:ext cx="15500" cy="82175"/>
              </a:xfrm>
              <a:custGeom>
                <a:rect b="b" l="l" r="r" t="t"/>
                <a:pathLst>
                  <a:path extrusionOk="0" h="3287" w="620">
                    <a:moveTo>
                      <a:pt x="1" y="0"/>
                    </a:moveTo>
                    <a:lnTo>
                      <a:pt x="1" y="2977"/>
                    </a:lnTo>
                    <a:cubicBezTo>
                      <a:pt x="25" y="3144"/>
                      <a:pt x="191" y="3286"/>
                      <a:pt x="334" y="3286"/>
                    </a:cubicBezTo>
                    <a:cubicBezTo>
                      <a:pt x="501" y="3286"/>
                      <a:pt x="620" y="3144"/>
                      <a:pt x="620" y="3001"/>
                    </a:cubicBezTo>
                    <a:lnTo>
                      <a:pt x="620" y="500"/>
                    </a:lnTo>
                    <a:cubicBezTo>
                      <a:pt x="620" y="238"/>
                      <a:pt x="429" y="0"/>
                      <a:pt x="120" y="0"/>
                    </a:cubicBezTo>
                    <a:close/>
                  </a:path>
                </a:pathLst>
              </a:custGeom>
              <a:solidFill>
                <a:srgbClr val="FED2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46"/>
              <p:cNvSpPr/>
              <p:nvPr/>
            </p:nvSpPr>
            <p:spPr>
              <a:xfrm>
                <a:off x="3389950" y="3444225"/>
                <a:ext cx="45875" cy="56575"/>
              </a:xfrm>
              <a:custGeom>
                <a:rect b="b" l="l" r="r" t="t"/>
                <a:pathLst>
                  <a:path extrusionOk="0" h="2263" w="1835">
                    <a:moveTo>
                      <a:pt x="1" y="0"/>
                    </a:moveTo>
                    <a:lnTo>
                      <a:pt x="1" y="2262"/>
                    </a:lnTo>
                    <a:lnTo>
                      <a:pt x="1835" y="2262"/>
                    </a:lnTo>
                    <a:lnTo>
                      <a:pt x="1835"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46"/>
              <p:cNvSpPr/>
              <p:nvPr/>
            </p:nvSpPr>
            <p:spPr>
              <a:xfrm>
                <a:off x="3420325" y="3444225"/>
                <a:ext cx="15500" cy="56575"/>
              </a:xfrm>
              <a:custGeom>
                <a:rect b="b" l="l" r="r" t="t"/>
                <a:pathLst>
                  <a:path extrusionOk="0" h="2263" w="620">
                    <a:moveTo>
                      <a:pt x="0" y="0"/>
                    </a:moveTo>
                    <a:lnTo>
                      <a:pt x="0" y="2262"/>
                    </a:lnTo>
                    <a:lnTo>
                      <a:pt x="620" y="2262"/>
                    </a:lnTo>
                    <a:lnTo>
                      <a:pt x="620"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46"/>
              <p:cNvSpPr/>
              <p:nvPr/>
            </p:nvSpPr>
            <p:spPr>
              <a:xfrm>
                <a:off x="3389950" y="3500775"/>
                <a:ext cx="45875" cy="92900"/>
              </a:xfrm>
              <a:custGeom>
                <a:rect b="b" l="l" r="r" t="t"/>
                <a:pathLst>
                  <a:path extrusionOk="0" h="3716" w="1835">
                    <a:moveTo>
                      <a:pt x="1" y="0"/>
                    </a:moveTo>
                    <a:lnTo>
                      <a:pt x="1" y="3715"/>
                    </a:lnTo>
                    <a:lnTo>
                      <a:pt x="620" y="3715"/>
                    </a:lnTo>
                    <a:lnTo>
                      <a:pt x="620" y="953"/>
                    </a:lnTo>
                    <a:cubicBezTo>
                      <a:pt x="620" y="762"/>
                      <a:pt x="763" y="643"/>
                      <a:pt x="930" y="643"/>
                    </a:cubicBezTo>
                    <a:cubicBezTo>
                      <a:pt x="1096" y="643"/>
                      <a:pt x="1215" y="786"/>
                      <a:pt x="1215" y="953"/>
                    </a:cubicBezTo>
                    <a:lnTo>
                      <a:pt x="1215" y="3715"/>
                    </a:lnTo>
                    <a:lnTo>
                      <a:pt x="1835" y="3715"/>
                    </a:lnTo>
                    <a:lnTo>
                      <a:pt x="1835"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46"/>
              <p:cNvSpPr/>
              <p:nvPr/>
            </p:nvSpPr>
            <p:spPr>
              <a:xfrm>
                <a:off x="3404850" y="3429325"/>
                <a:ext cx="15500" cy="25025"/>
              </a:xfrm>
              <a:custGeom>
                <a:rect b="b" l="l" r="r" t="t"/>
                <a:pathLst>
                  <a:path extrusionOk="0" h="1001" w="620">
                    <a:moveTo>
                      <a:pt x="0" y="1"/>
                    </a:moveTo>
                    <a:lnTo>
                      <a:pt x="0" y="715"/>
                    </a:lnTo>
                    <a:cubicBezTo>
                      <a:pt x="0" y="858"/>
                      <a:pt x="143" y="1001"/>
                      <a:pt x="334" y="1001"/>
                    </a:cubicBezTo>
                    <a:cubicBezTo>
                      <a:pt x="500" y="1001"/>
                      <a:pt x="619" y="858"/>
                      <a:pt x="619" y="715"/>
                    </a:cubicBezTo>
                    <a:lnTo>
                      <a:pt x="619" y="1"/>
                    </a:lnTo>
                    <a:close/>
                  </a:path>
                </a:pathLst>
              </a:custGeom>
              <a:solidFill>
                <a:srgbClr val="FFBD8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46"/>
              <p:cNvSpPr/>
              <p:nvPr/>
            </p:nvSpPr>
            <p:spPr>
              <a:xfrm>
                <a:off x="3397100" y="3396000"/>
                <a:ext cx="31575" cy="39900"/>
              </a:xfrm>
              <a:custGeom>
                <a:rect b="b" l="l" r="r" t="t"/>
                <a:pathLst>
                  <a:path extrusionOk="0" h="1596" w="1263">
                    <a:moveTo>
                      <a:pt x="644" y="0"/>
                    </a:moveTo>
                    <a:cubicBezTo>
                      <a:pt x="286" y="0"/>
                      <a:pt x="1" y="286"/>
                      <a:pt x="1" y="643"/>
                    </a:cubicBezTo>
                    <a:lnTo>
                      <a:pt x="1" y="953"/>
                    </a:lnTo>
                    <a:cubicBezTo>
                      <a:pt x="1" y="1334"/>
                      <a:pt x="286" y="1596"/>
                      <a:pt x="644" y="1596"/>
                    </a:cubicBezTo>
                    <a:cubicBezTo>
                      <a:pt x="953" y="1596"/>
                      <a:pt x="1263" y="1334"/>
                      <a:pt x="1263" y="953"/>
                    </a:cubicBezTo>
                    <a:lnTo>
                      <a:pt x="1263" y="643"/>
                    </a:lnTo>
                    <a:cubicBezTo>
                      <a:pt x="1263" y="310"/>
                      <a:pt x="1001" y="0"/>
                      <a:pt x="644" y="0"/>
                    </a:cubicBezTo>
                    <a:close/>
                  </a:path>
                </a:pathLst>
              </a:custGeom>
              <a:solidFill>
                <a:srgbClr val="FED2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46"/>
              <p:cNvSpPr/>
              <p:nvPr/>
            </p:nvSpPr>
            <p:spPr>
              <a:xfrm>
                <a:off x="3420925" y="3582925"/>
                <a:ext cx="14900" cy="16700"/>
              </a:xfrm>
              <a:custGeom>
                <a:rect b="b" l="l" r="r" t="t"/>
                <a:pathLst>
                  <a:path extrusionOk="0" h="668" w="596">
                    <a:moveTo>
                      <a:pt x="310" y="1"/>
                    </a:moveTo>
                    <a:cubicBezTo>
                      <a:pt x="119" y="1"/>
                      <a:pt x="0" y="168"/>
                      <a:pt x="0" y="310"/>
                    </a:cubicBezTo>
                    <a:lnTo>
                      <a:pt x="0" y="668"/>
                    </a:lnTo>
                    <a:lnTo>
                      <a:pt x="596" y="668"/>
                    </a:lnTo>
                    <a:lnTo>
                      <a:pt x="596" y="310"/>
                    </a:lnTo>
                    <a:cubicBezTo>
                      <a:pt x="596" y="120"/>
                      <a:pt x="453" y="1"/>
                      <a:pt x="31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46"/>
              <p:cNvSpPr/>
              <p:nvPr/>
            </p:nvSpPr>
            <p:spPr>
              <a:xfrm>
                <a:off x="3390550" y="3582925"/>
                <a:ext cx="14925" cy="16700"/>
              </a:xfrm>
              <a:custGeom>
                <a:rect b="b" l="l" r="r" t="t"/>
                <a:pathLst>
                  <a:path extrusionOk="0" h="668" w="597">
                    <a:moveTo>
                      <a:pt x="310" y="1"/>
                    </a:moveTo>
                    <a:cubicBezTo>
                      <a:pt x="120" y="1"/>
                      <a:pt x="1" y="168"/>
                      <a:pt x="1" y="310"/>
                    </a:cubicBezTo>
                    <a:lnTo>
                      <a:pt x="1" y="668"/>
                    </a:lnTo>
                    <a:lnTo>
                      <a:pt x="596" y="668"/>
                    </a:lnTo>
                    <a:lnTo>
                      <a:pt x="596" y="310"/>
                    </a:lnTo>
                    <a:cubicBezTo>
                      <a:pt x="596" y="120"/>
                      <a:pt x="453" y="1"/>
                      <a:pt x="31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46"/>
              <p:cNvSpPr/>
              <p:nvPr/>
            </p:nvSpPr>
            <p:spPr>
              <a:xfrm>
                <a:off x="3202425" y="3381700"/>
                <a:ext cx="62525" cy="30975"/>
              </a:xfrm>
              <a:custGeom>
                <a:rect b="b" l="l" r="r" t="t"/>
                <a:pathLst>
                  <a:path extrusionOk="0" h="1239" w="2501">
                    <a:moveTo>
                      <a:pt x="619" y="1"/>
                    </a:moveTo>
                    <a:cubicBezTo>
                      <a:pt x="262" y="1"/>
                      <a:pt x="0" y="286"/>
                      <a:pt x="0" y="620"/>
                    </a:cubicBezTo>
                    <a:cubicBezTo>
                      <a:pt x="0" y="977"/>
                      <a:pt x="286" y="1239"/>
                      <a:pt x="619" y="1239"/>
                    </a:cubicBezTo>
                    <a:lnTo>
                      <a:pt x="1882" y="1239"/>
                    </a:lnTo>
                    <a:cubicBezTo>
                      <a:pt x="2239" y="1239"/>
                      <a:pt x="2501" y="977"/>
                      <a:pt x="2501" y="620"/>
                    </a:cubicBezTo>
                    <a:cubicBezTo>
                      <a:pt x="2501" y="263"/>
                      <a:pt x="2191" y="1"/>
                      <a:pt x="188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46"/>
              <p:cNvSpPr/>
              <p:nvPr/>
            </p:nvSpPr>
            <p:spPr>
              <a:xfrm>
                <a:off x="3233375" y="3382300"/>
                <a:ext cx="31575" cy="30975"/>
              </a:xfrm>
              <a:custGeom>
                <a:rect b="b" l="l" r="r" t="t"/>
                <a:pathLst>
                  <a:path extrusionOk="0" h="1239" w="1263">
                    <a:moveTo>
                      <a:pt x="1" y="0"/>
                    </a:moveTo>
                    <a:cubicBezTo>
                      <a:pt x="334" y="0"/>
                      <a:pt x="644" y="262"/>
                      <a:pt x="644" y="620"/>
                    </a:cubicBezTo>
                    <a:cubicBezTo>
                      <a:pt x="644" y="953"/>
                      <a:pt x="358" y="1239"/>
                      <a:pt x="1" y="1239"/>
                    </a:cubicBezTo>
                    <a:lnTo>
                      <a:pt x="644" y="1239"/>
                    </a:lnTo>
                    <a:cubicBezTo>
                      <a:pt x="953" y="1239"/>
                      <a:pt x="1263" y="977"/>
                      <a:pt x="1263" y="620"/>
                    </a:cubicBezTo>
                    <a:cubicBezTo>
                      <a:pt x="1263" y="262"/>
                      <a:pt x="1001" y="0"/>
                      <a:pt x="64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46"/>
              <p:cNvSpPr/>
              <p:nvPr/>
            </p:nvSpPr>
            <p:spPr>
              <a:xfrm>
                <a:off x="3391150" y="3390625"/>
                <a:ext cx="43475" cy="20875"/>
              </a:xfrm>
              <a:custGeom>
                <a:rect b="b" l="l" r="r" t="t"/>
                <a:pathLst>
                  <a:path extrusionOk="0" h="835" w="1739">
                    <a:moveTo>
                      <a:pt x="572" y="1"/>
                    </a:moveTo>
                    <a:cubicBezTo>
                      <a:pt x="262" y="1"/>
                      <a:pt x="1" y="239"/>
                      <a:pt x="1" y="548"/>
                    </a:cubicBezTo>
                    <a:lnTo>
                      <a:pt x="1" y="644"/>
                    </a:lnTo>
                    <a:cubicBezTo>
                      <a:pt x="1" y="739"/>
                      <a:pt x="96" y="834"/>
                      <a:pt x="191" y="834"/>
                    </a:cubicBezTo>
                    <a:lnTo>
                      <a:pt x="1548" y="834"/>
                    </a:lnTo>
                    <a:cubicBezTo>
                      <a:pt x="1644" y="834"/>
                      <a:pt x="1739" y="739"/>
                      <a:pt x="1691" y="644"/>
                    </a:cubicBezTo>
                    <a:lnTo>
                      <a:pt x="1691" y="548"/>
                    </a:lnTo>
                    <a:cubicBezTo>
                      <a:pt x="1691" y="263"/>
                      <a:pt x="1453" y="1"/>
                      <a:pt x="114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p46"/>
              <p:cNvSpPr/>
              <p:nvPr/>
            </p:nvSpPr>
            <p:spPr>
              <a:xfrm>
                <a:off x="3404850" y="3389450"/>
                <a:ext cx="29775" cy="20850"/>
              </a:xfrm>
              <a:custGeom>
                <a:rect b="b" l="l" r="r" t="t"/>
                <a:pathLst>
                  <a:path extrusionOk="0" h="834" w="1191">
                    <a:moveTo>
                      <a:pt x="0" y="0"/>
                    </a:moveTo>
                    <a:cubicBezTo>
                      <a:pt x="286" y="0"/>
                      <a:pt x="572" y="286"/>
                      <a:pt x="572" y="572"/>
                    </a:cubicBezTo>
                    <a:lnTo>
                      <a:pt x="572" y="667"/>
                    </a:lnTo>
                    <a:cubicBezTo>
                      <a:pt x="572" y="762"/>
                      <a:pt x="477" y="834"/>
                      <a:pt x="381" y="834"/>
                    </a:cubicBezTo>
                    <a:lnTo>
                      <a:pt x="1000" y="834"/>
                    </a:lnTo>
                    <a:cubicBezTo>
                      <a:pt x="1096" y="834"/>
                      <a:pt x="1191" y="762"/>
                      <a:pt x="1191" y="667"/>
                    </a:cubicBezTo>
                    <a:lnTo>
                      <a:pt x="1191" y="572"/>
                    </a:lnTo>
                    <a:cubicBezTo>
                      <a:pt x="1191" y="238"/>
                      <a:pt x="929" y="0"/>
                      <a:pt x="59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46"/>
              <p:cNvSpPr/>
              <p:nvPr/>
            </p:nvSpPr>
            <p:spPr>
              <a:xfrm>
                <a:off x="3195875" y="3600200"/>
                <a:ext cx="256025" cy="16700"/>
              </a:xfrm>
              <a:custGeom>
                <a:rect b="b" l="l" r="r" t="t"/>
                <a:pathLst>
                  <a:path extrusionOk="0" h="668" w="10241">
                    <a:moveTo>
                      <a:pt x="310" y="0"/>
                    </a:moveTo>
                    <a:cubicBezTo>
                      <a:pt x="143" y="0"/>
                      <a:pt x="0" y="143"/>
                      <a:pt x="0" y="334"/>
                    </a:cubicBezTo>
                    <a:cubicBezTo>
                      <a:pt x="0" y="501"/>
                      <a:pt x="143" y="667"/>
                      <a:pt x="310" y="667"/>
                    </a:cubicBezTo>
                    <a:lnTo>
                      <a:pt x="9907" y="667"/>
                    </a:lnTo>
                    <a:cubicBezTo>
                      <a:pt x="10074" y="667"/>
                      <a:pt x="10241" y="501"/>
                      <a:pt x="10241" y="334"/>
                    </a:cubicBezTo>
                    <a:cubicBezTo>
                      <a:pt x="10241" y="143"/>
                      <a:pt x="10074" y="0"/>
                      <a:pt x="99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p46"/>
              <p:cNvSpPr/>
              <p:nvPr/>
            </p:nvSpPr>
            <p:spPr>
              <a:xfrm>
                <a:off x="3428075" y="3599600"/>
                <a:ext cx="23825" cy="16100"/>
              </a:xfrm>
              <a:custGeom>
                <a:rect b="b" l="l" r="r" t="t"/>
                <a:pathLst>
                  <a:path extrusionOk="0" h="644" w="953">
                    <a:moveTo>
                      <a:pt x="0" y="1"/>
                    </a:moveTo>
                    <a:cubicBezTo>
                      <a:pt x="167" y="1"/>
                      <a:pt x="310" y="143"/>
                      <a:pt x="310" y="334"/>
                    </a:cubicBezTo>
                    <a:cubicBezTo>
                      <a:pt x="310" y="501"/>
                      <a:pt x="167" y="644"/>
                      <a:pt x="0" y="644"/>
                    </a:cubicBezTo>
                    <a:lnTo>
                      <a:pt x="619" y="644"/>
                    </a:lnTo>
                    <a:cubicBezTo>
                      <a:pt x="786" y="644"/>
                      <a:pt x="953" y="501"/>
                      <a:pt x="953" y="334"/>
                    </a:cubicBezTo>
                    <a:cubicBezTo>
                      <a:pt x="953" y="143"/>
                      <a:pt x="786" y="1"/>
                      <a:pt x="61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87" name="Google Shape;587;p46"/>
            <p:cNvSpPr/>
            <p:nvPr/>
          </p:nvSpPr>
          <p:spPr>
            <a:xfrm>
              <a:off x="4315337" y="2435335"/>
              <a:ext cx="513153" cy="459313"/>
            </a:xfrm>
            <a:custGeom>
              <a:rect b="b" l="l" r="r" t="t"/>
              <a:pathLst>
                <a:path extrusionOk="0" h="9741" w="10884">
                  <a:moveTo>
                    <a:pt x="5525" y="572"/>
                  </a:moveTo>
                  <a:cubicBezTo>
                    <a:pt x="5859" y="572"/>
                    <a:pt x="6120" y="810"/>
                    <a:pt x="6168" y="1144"/>
                  </a:cubicBezTo>
                  <a:lnTo>
                    <a:pt x="4787" y="1144"/>
                  </a:lnTo>
                  <a:cubicBezTo>
                    <a:pt x="4811" y="858"/>
                    <a:pt x="5073" y="572"/>
                    <a:pt x="5406" y="572"/>
                  </a:cubicBezTo>
                  <a:close/>
                  <a:moveTo>
                    <a:pt x="9312" y="620"/>
                  </a:moveTo>
                  <a:cubicBezTo>
                    <a:pt x="9550" y="620"/>
                    <a:pt x="9716" y="787"/>
                    <a:pt x="9716" y="1025"/>
                  </a:cubicBezTo>
                  <a:lnTo>
                    <a:pt x="9716" y="1120"/>
                  </a:lnTo>
                  <a:cubicBezTo>
                    <a:pt x="9716" y="1144"/>
                    <a:pt x="9716" y="1144"/>
                    <a:pt x="9693" y="1144"/>
                  </a:cubicBezTo>
                  <a:lnTo>
                    <a:pt x="8359" y="1144"/>
                  </a:lnTo>
                  <a:cubicBezTo>
                    <a:pt x="8311" y="1144"/>
                    <a:pt x="8311" y="1144"/>
                    <a:pt x="8311" y="1120"/>
                  </a:cubicBezTo>
                  <a:lnTo>
                    <a:pt x="8335" y="1025"/>
                  </a:lnTo>
                  <a:cubicBezTo>
                    <a:pt x="8335" y="787"/>
                    <a:pt x="8502" y="620"/>
                    <a:pt x="8740" y="620"/>
                  </a:cubicBezTo>
                  <a:close/>
                  <a:moveTo>
                    <a:pt x="2524" y="310"/>
                  </a:moveTo>
                  <a:cubicBezTo>
                    <a:pt x="3144" y="334"/>
                    <a:pt x="3144" y="1215"/>
                    <a:pt x="2524" y="1239"/>
                  </a:cubicBezTo>
                  <a:lnTo>
                    <a:pt x="1262" y="1239"/>
                  </a:lnTo>
                  <a:cubicBezTo>
                    <a:pt x="1000" y="1239"/>
                    <a:pt x="786" y="1025"/>
                    <a:pt x="786" y="787"/>
                  </a:cubicBezTo>
                  <a:cubicBezTo>
                    <a:pt x="786" y="525"/>
                    <a:pt x="1000" y="310"/>
                    <a:pt x="1262" y="310"/>
                  </a:cubicBezTo>
                  <a:close/>
                  <a:moveTo>
                    <a:pt x="5906" y="1453"/>
                  </a:moveTo>
                  <a:lnTo>
                    <a:pt x="5906" y="1620"/>
                  </a:lnTo>
                  <a:cubicBezTo>
                    <a:pt x="5906" y="1811"/>
                    <a:pt x="5835" y="1953"/>
                    <a:pt x="5668" y="2001"/>
                  </a:cubicBezTo>
                  <a:cubicBezTo>
                    <a:pt x="5597" y="2049"/>
                    <a:pt x="5519" y="2073"/>
                    <a:pt x="5439" y="2073"/>
                  </a:cubicBezTo>
                  <a:cubicBezTo>
                    <a:pt x="5358" y="2073"/>
                    <a:pt x="5275" y="2049"/>
                    <a:pt x="5192" y="2001"/>
                  </a:cubicBezTo>
                  <a:cubicBezTo>
                    <a:pt x="5049" y="1930"/>
                    <a:pt x="4954" y="1763"/>
                    <a:pt x="4954" y="1620"/>
                  </a:cubicBezTo>
                  <a:lnTo>
                    <a:pt x="4954" y="1453"/>
                  </a:lnTo>
                  <a:close/>
                  <a:moveTo>
                    <a:pt x="2334" y="1572"/>
                  </a:moveTo>
                  <a:lnTo>
                    <a:pt x="2334" y="1715"/>
                  </a:lnTo>
                  <a:cubicBezTo>
                    <a:pt x="2334" y="1858"/>
                    <a:pt x="2263" y="2001"/>
                    <a:pt x="2143" y="2096"/>
                  </a:cubicBezTo>
                  <a:cubicBezTo>
                    <a:pt x="2060" y="2144"/>
                    <a:pt x="1977" y="2168"/>
                    <a:pt x="1893" y="2168"/>
                  </a:cubicBezTo>
                  <a:cubicBezTo>
                    <a:pt x="1810" y="2168"/>
                    <a:pt x="1727" y="2144"/>
                    <a:pt x="1643" y="2096"/>
                  </a:cubicBezTo>
                  <a:cubicBezTo>
                    <a:pt x="1500" y="2001"/>
                    <a:pt x="1405" y="1858"/>
                    <a:pt x="1405" y="1715"/>
                  </a:cubicBezTo>
                  <a:lnTo>
                    <a:pt x="1405" y="1572"/>
                  </a:lnTo>
                  <a:close/>
                  <a:moveTo>
                    <a:pt x="9478" y="1501"/>
                  </a:moveTo>
                  <a:lnTo>
                    <a:pt x="9478" y="1715"/>
                  </a:lnTo>
                  <a:cubicBezTo>
                    <a:pt x="9478" y="1858"/>
                    <a:pt x="9407" y="2001"/>
                    <a:pt x="9288" y="2096"/>
                  </a:cubicBezTo>
                  <a:cubicBezTo>
                    <a:pt x="9204" y="2144"/>
                    <a:pt x="9121" y="2168"/>
                    <a:pt x="9038" y="2168"/>
                  </a:cubicBezTo>
                  <a:cubicBezTo>
                    <a:pt x="8954" y="2168"/>
                    <a:pt x="8871" y="2144"/>
                    <a:pt x="8788" y="2096"/>
                  </a:cubicBezTo>
                  <a:cubicBezTo>
                    <a:pt x="8645" y="2001"/>
                    <a:pt x="8550" y="1858"/>
                    <a:pt x="8550" y="1715"/>
                  </a:cubicBezTo>
                  <a:lnTo>
                    <a:pt x="8550" y="1501"/>
                  </a:lnTo>
                  <a:close/>
                  <a:moveTo>
                    <a:pt x="4763" y="1930"/>
                  </a:moveTo>
                  <a:cubicBezTo>
                    <a:pt x="4811" y="2049"/>
                    <a:pt x="4906" y="2168"/>
                    <a:pt x="5001" y="2239"/>
                  </a:cubicBezTo>
                  <a:lnTo>
                    <a:pt x="5001" y="2406"/>
                  </a:lnTo>
                  <a:lnTo>
                    <a:pt x="4763" y="2406"/>
                  </a:lnTo>
                  <a:lnTo>
                    <a:pt x="4763" y="1930"/>
                  </a:lnTo>
                  <a:close/>
                  <a:moveTo>
                    <a:pt x="6144" y="1930"/>
                  </a:moveTo>
                  <a:lnTo>
                    <a:pt x="6144" y="2406"/>
                  </a:lnTo>
                  <a:lnTo>
                    <a:pt x="5906" y="2406"/>
                  </a:lnTo>
                  <a:lnTo>
                    <a:pt x="5906" y="2239"/>
                  </a:lnTo>
                  <a:cubicBezTo>
                    <a:pt x="6025" y="2168"/>
                    <a:pt x="6120" y="2073"/>
                    <a:pt x="6144" y="1930"/>
                  </a:cubicBezTo>
                  <a:close/>
                  <a:moveTo>
                    <a:pt x="5620" y="2406"/>
                  </a:moveTo>
                  <a:lnTo>
                    <a:pt x="5620" y="2668"/>
                  </a:lnTo>
                  <a:cubicBezTo>
                    <a:pt x="5620" y="2775"/>
                    <a:pt x="5543" y="2829"/>
                    <a:pt x="5466" y="2829"/>
                  </a:cubicBezTo>
                  <a:cubicBezTo>
                    <a:pt x="5388" y="2829"/>
                    <a:pt x="5311" y="2775"/>
                    <a:pt x="5311" y="2668"/>
                  </a:cubicBezTo>
                  <a:lnTo>
                    <a:pt x="5311" y="2406"/>
                  </a:lnTo>
                  <a:cubicBezTo>
                    <a:pt x="5358" y="2418"/>
                    <a:pt x="5412" y="2424"/>
                    <a:pt x="5466" y="2424"/>
                  </a:cubicBezTo>
                  <a:cubicBezTo>
                    <a:pt x="5519" y="2424"/>
                    <a:pt x="5573" y="2418"/>
                    <a:pt x="5620" y="2406"/>
                  </a:cubicBezTo>
                  <a:close/>
                  <a:moveTo>
                    <a:pt x="2048" y="2430"/>
                  </a:moveTo>
                  <a:lnTo>
                    <a:pt x="2048" y="2716"/>
                  </a:lnTo>
                  <a:cubicBezTo>
                    <a:pt x="2048" y="2823"/>
                    <a:pt x="1971" y="2876"/>
                    <a:pt x="1893" y="2876"/>
                  </a:cubicBezTo>
                  <a:cubicBezTo>
                    <a:pt x="1816" y="2876"/>
                    <a:pt x="1739" y="2823"/>
                    <a:pt x="1739" y="2716"/>
                  </a:cubicBezTo>
                  <a:lnTo>
                    <a:pt x="1739" y="2430"/>
                  </a:lnTo>
                  <a:cubicBezTo>
                    <a:pt x="1786" y="2454"/>
                    <a:pt x="1834" y="2454"/>
                    <a:pt x="1905" y="2454"/>
                  </a:cubicBezTo>
                  <a:cubicBezTo>
                    <a:pt x="1953" y="2454"/>
                    <a:pt x="2024" y="2454"/>
                    <a:pt x="2048" y="2430"/>
                  </a:cubicBezTo>
                  <a:close/>
                  <a:moveTo>
                    <a:pt x="9193" y="2430"/>
                  </a:moveTo>
                  <a:lnTo>
                    <a:pt x="9193" y="2716"/>
                  </a:lnTo>
                  <a:cubicBezTo>
                    <a:pt x="9193" y="2823"/>
                    <a:pt x="9115" y="2876"/>
                    <a:pt x="9038" y="2876"/>
                  </a:cubicBezTo>
                  <a:cubicBezTo>
                    <a:pt x="8960" y="2876"/>
                    <a:pt x="8883" y="2823"/>
                    <a:pt x="8883" y="2716"/>
                  </a:cubicBezTo>
                  <a:lnTo>
                    <a:pt x="8883" y="2430"/>
                  </a:lnTo>
                  <a:cubicBezTo>
                    <a:pt x="8931" y="2454"/>
                    <a:pt x="8978" y="2454"/>
                    <a:pt x="9050" y="2454"/>
                  </a:cubicBezTo>
                  <a:cubicBezTo>
                    <a:pt x="9097" y="2454"/>
                    <a:pt x="9169" y="2454"/>
                    <a:pt x="9193" y="2430"/>
                  </a:cubicBezTo>
                  <a:close/>
                  <a:moveTo>
                    <a:pt x="4358" y="2716"/>
                  </a:moveTo>
                  <a:lnTo>
                    <a:pt x="4358" y="3644"/>
                  </a:lnTo>
                  <a:lnTo>
                    <a:pt x="4072" y="3644"/>
                  </a:lnTo>
                  <a:lnTo>
                    <a:pt x="4072" y="3049"/>
                  </a:lnTo>
                  <a:cubicBezTo>
                    <a:pt x="4072" y="2882"/>
                    <a:pt x="4215" y="2716"/>
                    <a:pt x="4358" y="2716"/>
                  </a:cubicBezTo>
                  <a:close/>
                  <a:moveTo>
                    <a:pt x="6549" y="2716"/>
                  </a:moveTo>
                  <a:cubicBezTo>
                    <a:pt x="6716" y="2716"/>
                    <a:pt x="6835" y="2882"/>
                    <a:pt x="6835" y="3049"/>
                  </a:cubicBezTo>
                  <a:lnTo>
                    <a:pt x="6835" y="3644"/>
                  </a:lnTo>
                  <a:lnTo>
                    <a:pt x="6549" y="3644"/>
                  </a:lnTo>
                  <a:lnTo>
                    <a:pt x="6549" y="2716"/>
                  </a:lnTo>
                  <a:close/>
                  <a:moveTo>
                    <a:pt x="6216" y="2716"/>
                  </a:moveTo>
                  <a:lnTo>
                    <a:pt x="6216" y="4692"/>
                  </a:lnTo>
                  <a:lnTo>
                    <a:pt x="4692" y="4692"/>
                  </a:lnTo>
                  <a:lnTo>
                    <a:pt x="4692" y="2716"/>
                  </a:lnTo>
                  <a:lnTo>
                    <a:pt x="5001" y="2716"/>
                  </a:lnTo>
                  <a:cubicBezTo>
                    <a:pt x="5037" y="2989"/>
                    <a:pt x="5245" y="3126"/>
                    <a:pt x="5454" y="3126"/>
                  </a:cubicBezTo>
                  <a:cubicBezTo>
                    <a:pt x="5662" y="3126"/>
                    <a:pt x="5870" y="2989"/>
                    <a:pt x="5906" y="2716"/>
                  </a:cubicBezTo>
                  <a:close/>
                  <a:moveTo>
                    <a:pt x="2644" y="2787"/>
                  </a:moveTo>
                  <a:lnTo>
                    <a:pt x="2644" y="4740"/>
                  </a:lnTo>
                  <a:lnTo>
                    <a:pt x="1119" y="4740"/>
                  </a:lnTo>
                  <a:lnTo>
                    <a:pt x="1119" y="2787"/>
                  </a:lnTo>
                  <a:lnTo>
                    <a:pt x="1429" y="2787"/>
                  </a:lnTo>
                  <a:cubicBezTo>
                    <a:pt x="1465" y="3049"/>
                    <a:pt x="1673" y="3180"/>
                    <a:pt x="1881" y="3180"/>
                  </a:cubicBezTo>
                  <a:cubicBezTo>
                    <a:pt x="2090" y="3180"/>
                    <a:pt x="2298" y="3049"/>
                    <a:pt x="2334" y="2787"/>
                  </a:cubicBezTo>
                  <a:close/>
                  <a:moveTo>
                    <a:pt x="9788" y="2787"/>
                  </a:moveTo>
                  <a:lnTo>
                    <a:pt x="9812" y="4740"/>
                  </a:lnTo>
                  <a:lnTo>
                    <a:pt x="8264" y="4740"/>
                  </a:lnTo>
                  <a:lnTo>
                    <a:pt x="8264" y="2787"/>
                  </a:lnTo>
                  <a:lnTo>
                    <a:pt x="8573" y="2787"/>
                  </a:lnTo>
                  <a:cubicBezTo>
                    <a:pt x="8609" y="3049"/>
                    <a:pt x="8817" y="3180"/>
                    <a:pt x="9026" y="3180"/>
                  </a:cubicBezTo>
                  <a:cubicBezTo>
                    <a:pt x="9234" y="3180"/>
                    <a:pt x="9443" y="3049"/>
                    <a:pt x="9478" y="2787"/>
                  </a:cubicBezTo>
                  <a:close/>
                  <a:moveTo>
                    <a:pt x="4358" y="3954"/>
                  </a:moveTo>
                  <a:lnTo>
                    <a:pt x="4358" y="5549"/>
                  </a:lnTo>
                  <a:cubicBezTo>
                    <a:pt x="4358" y="5645"/>
                    <a:pt x="4311" y="5692"/>
                    <a:pt x="4215" y="5692"/>
                  </a:cubicBezTo>
                  <a:cubicBezTo>
                    <a:pt x="4120" y="5692"/>
                    <a:pt x="4072" y="5645"/>
                    <a:pt x="4072" y="5549"/>
                  </a:cubicBezTo>
                  <a:lnTo>
                    <a:pt x="4072" y="3954"/>
                  </a:lnTo>
                  <a:close/>
                  <a:moveTo>
                    <a:pt x="6835" y="3954"/>
                  </a:moveTo>
                  <a:lnTo>
                    <a:pt x="6835" y="5549"/>
                  </a:lnTo>
                  <a:cubicBezTo>
                    <a:pt x="6835" y="5645"/>
                    <a:pt x="6787" y="5692"/>
                    <a:pt x="6692" y="5692"/>
                  </a:cubicBezTo>
                  <a:cubicBezTo>
                    <a:pt x="6597" y="5692"/>
                    <a:pt x="6549" y="5645"/>
                    <a:pt x="6549" y="5549"/>
                  </a:cubicBezTo>
                  <a:lnTo>
                    <a:pt x="6549" y="3954"/>
                  </a:lnTo>
                  <a:close/>
                  <a:moveTo>
                    <a:pt x="786" y="2787"/>
                  </a:moveTo>
                  <a:lnTo>
                    <a:pt x="786" y="5621"/>
                  </a:lnTo>
                  <a:cubicBezTo>
                    <a:pt x="786" y="5692"/>
                    <a:pt x="738" y="5764"/>
                    <a:pt x="643" y="5764"/>
                  </a:cubicBezTo>
                  <a:cubicBezTo>
                    <a:pt x="548" y="5764"/>
                    <a:pt x="500" y="5692"/>
                    <a:pt x="500" y="5621"/>
                  </a:cubicBezTo>
                  <a:lnTo>
                    <a:pt x="500" y="3120"/>
                  </a:lnTo>
                  <a:cubicBezTo>
                    <a:pt x="500" y="2930"/>
                    <a:pt x="643" y="2787"/>
                    <a:pt x="786" y="2787"/>
                  </a:cubicBezTo>
                  <a:close/>
                  <a:moveTo>
                    <a:pt x="7930" y="2787"/>
                  </a:moveTo>
                  <a:lnTo>
                    <a:pt x="7930" y="5621"/>
                  </a:lnTo>
                  <a:cubicBezTo>
                    <a:pt x="7930" y="5692"/>
                    <a:pt x="7883" y="5764"/>
                    <a:pt x="7787" y="5764"/>
                  </a:cubicBezTo>
                  <a:cubicBezTo>
                    <a:pt x="7692" y="5764"/>
                    <a:pt x="7645" y="5692"/>
                    <a:pt x="7645" y="5621"/>
                  </a:cubicBezTo>
                  <a:lnTo>
                    <a:pt x="7645" y="3120"/>
                  </a:lnTo>
                  <a:cubicBezTo>
                    <a:pt x="7645" y="2930"/>
                    <a:pt x="7787" y="2787"/>
                    <a:pt x="7930" y="2787"/>
                  </a:cubicBezTo>
                  <a:close/>
                  <a:moveTo>
                    <a:pt x="2977" y="2787"/>
                  </a:moveTo>
                  <a:cubicBezTo>
                    <a:pt x="3144" y="2811"/>
                    <a:pt x="3263" y="2930"/>
                    <a:pt x="3263" y="3120"/>
                  </a:cubicBezTo>
                  <a:lnTo>
                    <a:pt x="3263" y="5621"/>
                  </a:lnTo>
                  <a:cubicBezTo>
                    <a:pt x="3263" y="5716"/>
                    <a:pt x="3191" y="5764"/>
                    <a:pt x="3120" y="5764"/>
                  </a:cubicBezTo>
                  <a:cubicBezTo>
                    <a:pt x="3048" y="5764"/>
                    <a:pt x="2977" y="5716"/>
                    <a:pt x="2977" y="5621"/>
                  </a:cubicBezTo>
                  <a:lnTo>
                    <a:pt x="2977" y="2787"/>
                  </a:lnTo>
                  <a:close/>
                  <a:moveTo>
                    <a:pt x="6240" y="4978"/>
                  </a:moveTo>
                  <a:lnTo>
                    <a:pt x="6240" y="6288"/>
                  </a:lnTo>
                  <a:lnTo>
                    <a:pt x="4692" y="6288"/>
                  </a:lnTo>
                  <a:lnTo>
                    <a:pt x="4692" y="4978"/>
                  </a:lnTo>
                  <a:close/>
                  <a:moveTo>
                    <a:pt x="5001" y="6597"/>
                  </a:moveTo>
                  <a:lnTo>
                    <a:pt x="5001" y="8026"/>
                  </a:lnTo>
                  <a:cubicBezTo>
                    <a:pt x="4954" y="8014"/>
                    <a:pt x="4900" y="8008"/>
                    <a:pt x="4846" y="8008"/>
                  </a:cubicBezTo>
                  <a:cubicBezTo>
                    <a:pt x="4793" y="8008"/>
                    <a:pt x="4739" y="8014"/>
                    <a:pt x="4692" y="8026"/>
                  </a:cubicBezTo>
                  <a:lnTo>
                    <a:pt x="4692" y="6597"/>
                  </a:lnTo>
                  <a:close/>
                  <a:moveTo>
                    <a:pt x="6216" y="6597"/>
                  </a:moveTo>
                  <a:lnTo>
                    <a:pt x="6216" y="8026"/>
                  </a:lnTo>
                  <a:cubicBezTo>
                    <a:pt x="6192" y="8002"/>
                    <a:pt x="6120" y="8002"/>
                    <a:pt x="6073" y="8002"/>
                  </a:cubicBezTo>
                  <a:cubicBezTo>
                    <a:pt x="6001" y="8002"/>
                    <a:pt x="5954" y="8002"/>
                    <a:pt x="5906" y="8026"/>
                  </a:cubicBezTo>
                  <a:lnTo>
                    <a:pt x="5906" y="6597"/>
                  </a:lnTo>
                  <a:close/>
                  <a:moveTo>
                    <a:pt x="9812" y="5049"/>
                  </a:moveTo>
                  <a:lnTo>
                    <a:pt x="9812" y="8074"/>
                  </a:lnTo>
                  <a:cubicBezTo>
                    <a:pt x="9764" y="8062"/>
                    <a:pt x="9711" y="8056"/>
                    <a:pt x="9660" y="8056"/>
                  </a:cubicBezTo>
                  <a:cubicBezTo>
                    <a:pt x="9609" y="8056"/>
                    <a:pt x="9562" y="8062"/>
                    <a:pt x="9526" y="8074"/>
                  </a:cubicBezTo>
                  <a:lnTo>
                    <a:pt x="9526" y="5811"/>
                  </a:lnTo>
                  <a:cubicBezTo>
                    <a:pt x="9526" y="5692"/>
                    <a:pt x="9455" y="5573"/>
                    <a:pt x="9359" y="5502"/>
                  </a:cubicBezTo>
                  <a:cubicBezTo>
                    <a:pt x="9265" y="5400"/>
                    <a:pt x="9147" y="5354"/>
                    <a:pt x="9032" y="5354"/>
                  </a:cubicBezTo>
                  <a:cubicBezTo>
                    <a:pt x="8798" y="5354"/>
                    <a:pt x="8573" y="5540"/>
                    <a:pt x="8573" y="5811"/>
                  </a:cubicBezTo>
                  <a:lnTo>
                    <a:pt x="8573" y="8074"/>
                  </a:lnTo>
                  <a:cubicBezTo>
                    <a:pt x="8526" y="8062"/>
                    <a:pt x="8472" y="8056"/>
                    <a:pt x="8419" y="8056"/>
                  </a:cubicBezTo>
                  <a:cubicBezTo>
                    <a:pt x="8365" y="8056"/>
                    <a:pt x="8311" y="8062"/>
                    <a:pt x="8264" y="8074"/>
                  </a:cubicBezTo>
                  <a:lnTo>
                    <a:pt x="8264" y="5049"/>
                  </a:lnTo>
                  <a:close/>
                  <a:moveTo>
                    <a:pt x="4846" y="8288"/>
                  </a:moveTo>
                  <a:cubicBezTo>
                    <a:pt x="4924" y="8288"/>
                    <a:pt x="5001" y="8336"/>
                    <a:pt x="5001" y="8431"/>
                  </a:cubicBezTo>
                  <a:lnTo>
                    <a:pt x="5001" y="8645"/>
                  </a:lnTo>
                  <a:lnTo>
                    <a:pt x="4692" y="8645"/>
                  </a:lnTo>
                  <a:lnTo>
                    <a:pt x="4692" y="8431"/>
                  </a:lnTo>
                  <a:cubicBezTo>
                    <a:pt x="4692" y="8336"/>
                    <a:pt x="4769" y="8288"/>
                    <a:pt x="4846" y="8288"/>
                  </a:cubicBezTo>
                  <a:close/>
                  <a:moveTo>
                    <a:pt x="6061" y="8288"/>
                  </a:moveTo>
                  <a:cubicBezTo>
                    <a:pt x="6138" y="8288"/>
                    <a:pt x="6216" y="8336"/>
                    <a:pt x="6216" y="8431"/>
                  </a:cubicBezTo>
                  <a:lnTo>
                    <a:pt x="6216" y="8645"/>
                  </a:lnTo>
                  <a:lnTo>
                    <a:pt x="5906" y="8645"/>
                  </a:lnTo>
                  <a:lnTo>
                    <a:pt x="5906" y="8431"/>
                  </a:lnTo>
                  <a:cubicBezTo>
                    <a:pt x="5906" y="8336"/>
                    <a:pt x="5984" y="8288"/>
                    <a:pt x="6061" y="8288"/>
                  </a:cubicBezTo>
                  <a:close/>
                  <a:moveTo>
                    <a:pt x="1274" y="8342"/>
                  </a:moveTo>
                  <a:cubicBezTo>
                    <a:pt x="1352" y="8342"/>
                    <a:pt x="1429" y="8395"/>
                    <a:pt x="1429" y="8502"/>
                  </a:cubicBezTo>
                  <a:lnTo>
                    <a:pt x="1429" y="8717"/>
                  </a:lnTo>
                  <a:lnTo>
                    <a:pt x="1119" y="8717"/>
                  </a:lnTo>
                  <a:lnTo>
                    <a:pt x="1119" y="8502"/>
                  </a:lnTo>
                  <a:cubicBezTo>
                    <a:pt x="1119" y="8395"/>
                    <a:pt x="1197" y="8342"/>
                    <a:pt x="1274" y="8342"/>
                  </a:cubicBezTo>
                  <a:close/>
                  <a:moveTo>
                    <a:pt x="1885" y="5659"/>
                  </a:moveTo>
                  <a:cubicBezTo>
                    <a:pt x="1921" y="5659"/>
                    <a:pt x="1955" y="5670"/>
                    <a:pt x="1977" y="5692"/>
                  </a:cubicBezTo>
                  <a:cubicBezTo>
                    <a:pt x="2024" y="5740"/>
                    <a:pt x="2048" y="5764"/>
                    <a:pt x="2048" y="5811"/>
                  </a:cubicBezTo>
                  <a:lnTo>
                    <a:pt x="2048" y="8717"/>
                  </a:lnTo>
                  <a:lnTo>
                    <a:pt x="1739" y="8717"/>
                  </a:lnTo>
                  <a:lnTo>
                    <a:pt x="1739" y="5811"/>
                  </a:lnTo>
                  <a:lnTo>
                    <a:pt x="1715" y="5811"/>
                  </a:lnTo>
                  <a:cubicBezTo>
                    <a:pt x="1715" y="5713"/>
                    <a:pt x="1806" y="5659"/>
                    <a:pt x="1885" y="5659"/>
                  </a:cubicBezTo>
                  <a:close/>
                  <a:moveTo>
                    <a:pt x="2489" y="8342"/>
                  </a:moveTo>
                  <a:cubicBezTo>
                    <a:pt x="2566" y="8342"/>
                    <a:pt x="2644" y="8395"/>
                    <a:pt x="2644" y="8502"/>
                  </a:cubicBezTo>
                  <a:lnTo>
                    <a:pt x="2644" y="8717"/>
                  </a:lnTo>
                  <a:lnTo>
                    <a:pt x="2334" y="8717"/>
                  </a:lnTo>
                  <a:lnTo>
                    <a:pt x="2334" y="8502"/>
                  </a:lnTo>
                  <a:cubicBezTo>
                    <a:pt x="2334" y="8395"/>
                    <a:pt x="2411" y="8342"/>
                    <a:pt x="2489" y="8342"/>
                  </a:cubicBezTo>
                  <a:close/>
                  <a:moveTo>
                    <a:pt x="5597" y="6597"/>
                  </a:moveTo>
                  <a:lnTo>
                    <a:pt x="5597" y="8717"/>
                  </a:lnTo>
                  <a:lnTo>
                    <a:pt x="5287" y="8717"/>
                  </a:lnTo>
                  <a:lnTo>
                    <a:pt x="5287" y="6597"/>
                  </a:lnTo>
                  <a:close/>
                  <a:moveTo>
                    <a:pt x="8419" y="8342"/>
                  </a:moveTo>
                  <a:cubicBezTo>
                    <a:pt x="8496" y="8342"/>
                    <a:pt x="8573" y="8395"/>
                    <a:pt x="8573" y="8502"/>
                  </a:cubicBezTo>
                  <a:lnTo>
                    <a:pt x="8573" y="8717"/>
                  </a:lnTo>
                  <a:lnTo>
                    <a:pt x="8264" y="8717"/>
                  </a:lnTo>
                  <a:lnTo>
                    <a:pt x="8264" y="8502"/>
                  </a:lnTo>
                  <a:cubicBezTo>
                    <a:pt x="8264" y="8395"/>
                    <a:pt x="8341" y="8342"/>
                    <a:pt x="8419" y="8342"/>
                  </a:cubicBezTo>
                  <a:close/>
                  <a:moveTo>
                    <a:pt x="9061" y="5659"/>
                  </a:moveTo>
                  <a:cubicBezTo>
                    <a:pt x="9101" y="5659"/>
                    <a:pt x="9139" y="5670"/>
                    <a:pt x="9169" y="5692"/>
                  </a:cubicBezTo>
                  <a:cubicBezTo>
                    <a:pt x="9193" y="5740"/>
                    <a:pt x="9216" y="5764"/>
                    <a:pt x="9216" y="5811"/>
                  </a:cubicBezTo>
                  <a:lnTo>
                    <a:pt x="9216" y="8717"/>
                  </a:lnTo>
                  <a:lnTo>
                    <a:pt x="8931" y="8717"/>
                  </a:lnTo>
                  <a:lnTo>
                    <a:pt x="8931" y="5811"/>
                  </a:lnTo>
                  <a:lnTo>
                    <a:pt x="8883" y="5811"/>
                  </a:lnTo>
                  <a:cubicBezTo>
                    <a:pt x="8883" y="5713"/>
                    <a:pt x="8974" y="5659"/>
                    <a:pt x="9061" y="5659"/>
                  </a:cubicBezTo>
                  <a:close/>
                  <a:moveTo>
                    <a:pt x="9633" y="8342"/>
                  </a:moveTo>
                  <a:cubicBezTo>
                    <a:pt x="9711" y="8342"/>
                    <a:pt x="9788" y="8395"/>
                    <a:pt x="9788" y="8502"/>
                  </a:cubicBezTo>
                  <a:lnTo>
                    <a:pt x="9788" y="8717"/>
                  </a:lnTo>
                  <a:lnTo>
                    <a:pt x="9478" y="8717"/>
                  </a:lnTo>
                  <a:lnTo>
                    <a:pt x="9478" y="8502"/>
                  </a:lnTo>
                  <a:cubicBezTo>
                    <a:pt x="9478" y="8395"/>
                    <a:pt x="9556" y="8342"/>
                    <a:pt x="9633" y="8342"/>
                  </a:cubicBezTo>
                  <a:close/>
                  <a:moveTo>
                    <a:pt x="1238" y="1"/>
                  </a:moveTo>
                  <a:cubicBezTo>
                    <a:pt x="310" y="48"/>
                    <a:pt x="191" y="1310"/>
                    <a:pt x="1096" y="1525"/>
                  </a:cubicBezTo>
                  <a:lnTo>
                    <a:pt x="1096" y="1668"/>
                  </a:lnTo>
                  <a:cubicBezTo>
                    <a:pt x="1096" y="1930"/>
                    <a:pt x="1215" y="2168"/>
                    <a:pt x="1381" y="2311"/>
                  </a:cubicBezTo>
                  <a:lnTo>
                    <a:pt x="1381" y="2477"/>
                  </a:lnTo>
                  <a:lnTo>
                    <a:pt x="786" y="2477"/>
                  </a:lnTo>
                  <a:cubicBezTo>
                    <a:pt x="429" y="2477"/>
                    <a:pt x="143" y="2787"/>
                    <a:pt x="143" y="3144"/>
                  </a:cubicBezTo>
                  <a:lnTo>
                    <a:pt x="143" y="5645"/>
                  </a:lnTo>
                  <a:cubicBezTo>
                    <a:pt x="143" y="5931"/>
                    <a:pt x="389" y="6112"/>
                    <a:pt x="640" y="6112"/>
                  </a:cubicBezTo>
                  <a:cubicBezTo>
                    <a:pt x="681" y="6112"/>
                    <a:pt x="722" y="6107"/>
                    <a:pt x="762" y="6097"/>
                  </a:cubicBezTo>
                  <a:lnTo>
                    <a:pt x="762" y="6788"/>
                  </a:lnTo>
                  <a:cubicBezTo>
                    <a:pt x="762" y="6895"/>
                    <a:pt x="840" y="6949"/>
                    <a:pt x="917" y="6949"/>
                  </a:cubicBezTo>
                  <a:cubicBezTo>
                    <a:pt x="994" y="6949"/>
                    <a:pt x="1072" y="6895"/>
                    <a:pt x="1072" y="6788"/>
                  </a:cubicBezTo>
                  <a:lnTo>
                    <a:pt x="1072" y="5073"/>
                  </a:lnTo>
                  <a:lnTo>
                    <a:pt x="2620" y="5073"/>
                  </a:lnTo>
                  <a:lnTo>
                    <a:pt x="2620" y="8098"/>
                  </a:lnTo>
                  <a:cubicBezTo>
                    <a:pt x="2572" y="8086"/>
                    <a:pt x="2519" y="8080"/>
                    <a:pt x="2465" y="8080"/>
                  </a:cubicBezTo>
                  <a:cubicBezTo>
                    <a:pt x="2411" y="8080"/>
                    <a:pt x="2358" y="8086"/>
                    <a:pt x="2310" y="8098"/>
                  </a:cubicBezTo>
                  <a:lnTo>
                    <a:pt x="2310" y="5835"/>
                  </a:lnTo>
                  <a:cubicBezTo>
                    <a:pt x="2310" y="5716"/>
                    <a:pt x="2263" y="5597"/>
                    <a:pt x="2167" y="5526"/>
                  </a:cubicBezTo>
                  <a:cubicBezTo>
                    <a:pt x="2065" y="5423"/>
                    <a:pt x="1942" y="5378"/>
                    <a:pt x="1823" y="5378"/>
                  </a:cubicBezTo>
                  <a:cubicBezTo>
                    <a:pt x="1582" y="5378"/>
                    <a:pt x="1358" y="5564"/>
                    <a:pt x="1358" y="5835"/>
                  </a:cubicBezTo>
                  <a:lnTo>
                    <a:pt x="1358" y="8098"/>
                  </a:lnTo>
                  <a:cubicBezTo>
                    <a:pt x="1310" y="8086"/>
                    <a:pt x="1256" y="8080"/>
                    <a:pt x="1206" y="8080"/>
                  </a:cubicBezTo>
                  <a:cubicBezTo>
                    <a:pt x="1155" y="8080"/>
                    <a:pt x="1108" y="8086"/>
                    <a:pt x="1072" y="8098"/>
                  </a:cubicBezTo>
                  <a:lnTo>
                    <a:pt x="1072" y="7550"/>
                  </a:lnTo>
                  <a:cubicBezTo>
                    <a:pt x="1072" y="7443"/>
                    <a:pt x="994" y="7389"/>
                    <a:pt x="917" y="7389"/>
                  </a:cubicBezTo>
                  <a:cubicBezTo>
                    <a:pt x="840" y="7389"/>
                    <a:pt x="762" y="7443"/>
                    <a:pt x="762" y="7550"/>
                  </a:cubicBezTo>
                  <a:lnTo>
                    <a:pt x="762" y="8764"/>
                  </a:lnTo>
                  <a:lnTo>
                    <a:pt x="643" y="8764"/>
                  </a:lnTo>
                  <a:cubicBezTo>
                    <a:pt x="0" y="8788"/>
                    <a:pt x="0" y="9717"/>
                    <a:pt x="643" y="9741"/>
                  </a:cubicBezTo>
                  <a:lnTo>
                    <a:pt x="6930" y="9741"/>
                  </a:lnTo>
                  <a:cubicBezTo>
                    <a:pt x="7144" y="9741"/>
                    <a:pt x="7144" y="9455"/>
                    <a:pt x="6930" y="9455"/>
                  </a:cubicBezTo>
                  <a:lnTo>
                    <a:pt x="643" y="9455"/>
                  </a:lnTo>
                  <a:cubicBezTo>
                    <a:pt x="405" y="9455"/>
                    <a:pt x="405" y="9122"/>
                    <a:pt x="643" y="9098"/>
                  </a:cubicBezTo>
                  <a:lnTo>
                    <a:pt x="10240" y="9098"/>
                  </a:lnTo>
                  <a:cubicBezTo>
                    <a:pt x="10479" y="9098"/>
                    <a:pt x="10479" y="9431"/>
                    <a:pt x="10240" y="9455"/>
                  </a:cubicBezTo>
                  <a:lnTo>
                    <a:pt x="7668" y="9455"/>
                  </a:lnTo>
                  <a:cubicBezTo>
                    <a:pt x="7454" y="9455"/>
                    <a:pt x="7454" y="9741"/>
                    <a:pt x="7668" y="9741"/>
                  </a:cubicBezTo>
                  <a:lnTo>
                    <a:pt x="10240" y="9741"/>
                  </a:lnTo>
                  <a:cubicBezTo>
                    <a:pt x="10883" y="9717"/>
                    <a:pt x="10883" y="8788"/>
                    <a:pt x="10240" y="8764"/>
                  </a:cubicBezTo>
                  <a:lnTo>
                    <a:pt x="10121" y="8764"/>
                  </a:lnTo>
                  <a:lnTo>
                    <a:pt x="10121" y="6121"/>
                  </a:lnTo>
                  <a:cubicBezTo>
                    <a:pt x="10172" y="6142"/>
                    <a:pt x="10225" y="6152"/>
                    <a:pt x="10277" y="6152"/>
                  </a:cubicBezTo>
                  <a:cubicBezTo>
                    <a:pt x="10515" y="6152"/>
                    <a:pt x="10740" y="5942"/>
                    <a:pt x="10740" y="5668"/>
                  </a:cubicBezTo>
                  <a:lnTo>
                    <a:pt x="10740" y="4573"/>
                  </a:lnTo>
                  <a:cubicBezTo>
                    <a:pt x="10740" y="4466"/>
                    <a:pt x="10663" y="4412"/>
                    <a:pt x="10586" y="4412"/>
                  </a:cubicBezTo>
                  <a:cubicBezTo>
                    <a:pt x="10508" y="4412"/>
                    <a:pt x="10431" y="4466"/>
                    <a:pt x="10431" y="4573"/>
                  </a:cubicBezTo>
                  <a:lnTo>
                    <a:pt x="10431" y="5668"/>
                  </a:lnTo>
                  <a:cubicBezTo>
                    <a:pt x="10431" y="5776"/>
                    <a:pt x="10359" y="5829"/>
                    <a:pt x="10288" y="5829"/>
                  </a:cubicBezTo>
                  <a:cubicBezTo>
                    <a:pt x="10217" y="5829"/>
                    <a:pt x="10145" y="5776"/>
                    <a:pt x="10145" y="5668"/>
                  </a:cubicBezTo>
                  <a:lnTo>
                    <a:pt x="10145" y="2835"/>
                  </a:lnTo>
                  <a:cubicBezTo>
                    <a:pt x="10312" y="2882"/>
                    <a:pt x="10431" y="3001"/>
                    <a:pt x="10431" y="3168"/>
                  </a:cubicBezTo>
                  <a:lnTo>
                    <a:pt x="10431" y="3835"/>
                  </a:lnTo>
                  <a:cubicBezTo>
                    <a:pt x="10407" y="3882"/>
                    <a:pt x="10502" y="3954"/>
                    <a:pt x="10598" y="3954"/>
                  </a:cubicBezTo>
                  <a:cubicBezTo>
                    <a:pt x="10669" y="3954"/>
                    <a:pt x="10740" y="3882"/>
                    <a:pt x="10740" y="3787"/>
                  </a:cubicBezTo>
                  <a:lnTo>
                    <a:pt x="10740" y="3144"/>
                  </a:lnTo>
                  <a:cubicBezTo>
                    <a:pt x="10740" y="2787"/>
                    <a:pt x="10431" y="2477"/>
                    <a:pt x="10074" y="2477"/>
                  </a:cubicBezTo>
                  <a:lnTo>
                    <a:pt x="9478" y="2477"/>
                  </a:lnTo>
                  <a:lnTo>
                    <a:pt x="9478" y="2311"/>
                  </a:lnTo>
                  <a:cubicBezTo>
                    <a:pt x="9669" y="2168"/>
                    <a:pt x="9788" y="1953"/>
                    <a:pt x="9788" y="1668"/>
                  </a:cubicBezTo>
                  <a:lnTo>
                    <a:pt x="9788" y="1430"/>
                  </a:lnTo>
                  <a:cubicBezTo>
                    <a:pt x="9931" y="1406"/>
                    <a:pt x="10026" y="1263"/>
                    <a:pt x="10026" y="1120"/>
                  </a:cubicBezTo>
                  <a:lnTo>
                    <a:pt x="10026" y="1025"/>
                  </a:lnTo>
                  <a:cubicBezTo>
                    <a:pt x="10026" y="596"/>
                    <a:pt x="9693" y="286"/>
                    <a:pt x="9288" y="286"/>
                  </a:cubicBezTo>
                  <a:lnTo>
                    <a:pt x="8716" y="286"/>
                  </a:lnTo>
                  <a:cubicBezTo>
                    <a:pt x="8288" y="286"/>
                    <a:pt x="7978" y="596"/>
                    <a:pt x="7978" y="1025"/>
                  </a:cubicBezTo>
                  <a:lnTo>
                    <a:pt x="7978" y="1120"/>
                  </a:lnTo>
                  <a:cubicBezTo>
                    <a:pt x="7978" y="1263"/>
                    <a:pt x="8097" y="1406"/>
                    <a:pt x="8216" y="1430"/>
                  </a:cubicBezTo>
                  <a:lnTo>
                    <a:pt x="8216" y="1668"/>
                  </a:lnTo>
                  <a:cubicBezTo>
                    <a:pt x="8216" y="1930"/>
                    <a:pt x="8335" y="2168"/>
                    <a:pt x="8502" y="2311"/>
                  </a:cubicBezTo>
                  <a:lnTo>
                    <a:pt x="8502" y="2477"/>
                  </a:lnTo>
                  <a:lnTo>
                    <a:pt x="7907" y="2477"/>
                  </a:lnTo>
                  <a:cubicBezTo>
                    <a:pt x="7549" y="2477"/>
                    <a:pt x="7264" y="2787"/>
                    <a:pt x="7264" y="3144"/>
                  </a:cubicBezTo>
                  <a:lnTo>
                    <a:pt x="7264" y="5645"/>
                  </a:lnTo>
                  <a:cubicBezTo>
                    <a:pt x="7264" y="5931"/>
                    <a:pt x="7492" y="6112"/>
                    <a:pt x="7753" y="6112"/>
                  </a:cubicBezTo>
                  <a:cubicBezTo>
                    <a:pt x="7796" y="6112"/>
                    <a:pt x="7839" y="6107"/>
                    <a:pt x="7883" y="6097"/>
                  </a:cubicBezTo>
                  <a:lnTo>
                    <a:pt x="7883" y="8741"/>
                  </a:lnTo>
                  <a:lnTo>
                    <a:pt x="6478" y="8741"/>
                  </a:lnTo>
                  <a:lnTo>
                    <a:pt x="6478" y="6002"/>
                  </a:lnTo>
                  <a:cubicBezTo>
                    <a:pt x="6533" y="6023"/>
                    <a:pt x="6588" y="6033"/>
                    <a:pt x="6642" y="6033"/>
                  </a:cubicBezTo>
                  <a:cubicBezTo>
                    <a:pt x="6888" y="6033"/>
                    <a:pt x="7097" y="5823"/>
                    <a:pt x="7097" y="5549"/>
                  </a:cubicBezTo>
                  <a:lnTo>
                    <a:pt x="7097" y="3049"/>
                  </a:lnTo>
                  <a:cubicBezTo>
                    <a:pt x="7097" y="2692"/>
                    <a:pt x="6811" y="2406"/>
                    <a:pt x="6454" y="2406"/>
                  </a:cubicBezTo>
                  <a:lnTo>
                    <a:pt x="6478" y="2406"/>
                  </a:lnTo>
                  <a:lnTo>
                    <a:pt x="6478" y="1239"/>
                  </a:lnTo>
                  <a:cubicBezTo>
                    <a:pt x="6478" y="691"/>
                    <a:pt x="6073" y="286"/>
                    <a:pt x="5525" y="286"/>
                  </a:cubicBezTo>
                  <a:lnTo>
                    <a:pt x="5406" y="286"/>
                  </a:lnTo>
                  <a:cubicBezTo>
                    <a:pt x="4882" y="286"/>
                    <a:pt x="4453" y="691"/>
                    <a:pt x="4453" y="1239"/>
                  </a:cubicBezTo>
                  <a:lnTo>
                    <a:pt x="4453" y="2406"/>
                  </a:lnTo>
                  <a:lnTo>
                    <a:pt x="4406" y="2406"/>
                  </a:lnTo>
                  <a:cubicBezTo>
                    <a:pt x="4049" y="2406"/>
                    <a:pt x="3739" y="2692"/>
                    <a:pt x="3739" y="3049"/>
                  </a:cubicBezTo>
                  <a:lnTo>
                    <a:pt x="3739" y="5549"/>
                  </a:lnTo>
                  <a:cubicBezTo>
                    <a:pt x="3739" y="5829"/>
                    <a:pt x="3973" y="6025"/>
                    <a:pt x="4217" y="6025"/>
                  </a:cubicBezTo>
                  <a:cubicBezTo>
                    <a:pt x="4264" y="6025"/>
                    <a:pt x="4312" y="6017"/>
                    <a:pt x="4358" y="6002"/>
                  </a:cubicBezTo>
                  <a:lnTo>
                    <a:pt x="4358" y="8741"/>
                  </a:lnTo>
                  <a:lnTo>
                    <a:pt x="2977" y="8741"/>
                  </a:lnTo>
                  <a:lnTo>
                    <a:pt x="2977" y="6097"/>
                  </a:lnTo>
                  <a:cubicBezTo>
                    <a:pt x="3023" y="6113"/>
                    <a:pt x="3071" y="6120"/>
                    <a:pt x="3118" y="6120"/>
                  </a:cubicBezTo>
                  <a:cubicBezTo>
                    <a:pt x="3362" y="6120"/>
                    <a:pt x="3596" y="5924"/>
                    <a:pt x="3596" y="5645"/>
                  </a:cubicBezTo>
                  <a:lnTo>
                    <a:pt x="3596" y="3144"/>
                  </a:lnTo>
                  <a:cubicBezTo>
                    <a:pt x="3596" y="2787"/>
                    <a:pt x="3287" y="2477"/>
                    <a:pt x="2929" y="2477"/>
                  </a:cubicBezTo>
                  <a:lnTo>
                    <a:pt x="2334" y="2477"/>
                  </a:lnTo>
                  <a:lnTo>
                    <a:pt x="2334" y="2311"/>
                  </a:lnTo>
                  <a:cubicBezTo>
                    <a:pt x="2524" y="2168"/>
                    <a:pt x="2644" y="1953"/>
                    <a:pt x="2644" y="1668"/>
                  </a:cubicBezTo>
                  <a:lnTo>
                    <a:pt x="2644" y="1525"/>
                  </a:lnTo>
                  <a:cubicBezTo>
                    <a:pt x="3525" y="1334"/>
                    <a:pt x="3406" y="1"/>
                    <a:pt x="250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47"/>
          <p:cNvSpPr txBox="1"/>
          <p:nvPr>
            <p:ph type="title"/>
          </p:nvPr>
        </p:nvSpPr>
        <p:spPr>
          <a:xfrm>
            <a:off x="311700" y="445025"/>
            <a:ext cx="8520600" cy="5727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FFFFFF"/>
              </a:buClr>
              <a:buSzPts val="4400"/>
              <a:buFont typeface="Candara"/>
              <a:buNone/>
            </a:pPr>
            <a:r>
              <a:rPr lang="en"/>
              <a:t>What is Considered Work?</a:t>
            </a:r>
            <a:endParaRPr/>
          </a:p>
        </p:txBody>
      </p:sp>
      <p:sp>
        <p:nvSpPr>
          <p:cNvPr id="594" name="Google Shape;594;p47"/>
          <p:cNvSpPr txBox="1"/>
          <p:nvPr>
            <p:ph idx="1" type="body"/>
          </p:nvPr>
        </p:nvSpPr>
        <p:spPr>
          <a:xfrm>
            <a:off x="311700" y="1291455"/>
            <a:ext cx="5944641" cy="2588100"/>
          </a:xfrm>
          <a:prstGeom prst="rect">
            <a:avLst/>
          </a:prstGeom>
          <a:noFill/>
          <a:ln>
            <a:noFill/>
          </a:ln>
        </p:spPr>
        <p:txBody>
          <a:bodyPr anchorCtr="0" anchor="t" bIns="45700" lIns="91425" spcFirstLastPara="1" rIns="91425" wrap="square" tIns="45700">
            <a:noAutofit/>
          </a:bodyPr>
          <a:lstStyle/>
          <a:p>
            <a:pPr indent="-304800" lvl="0" marL="457200" rtl="0" algn="l">
              <a:lnSpc>
                <a:spcPct val="115000"/>
              </a:lnSpc>
              <a:spcBef>
                <a:spcPts val="480"/>
              </a:spcBef>
              <a:spcAft>
                <a:spcPts val="0"/>
              </a:spcAft>
              <a:buSzPts val="1600"/>
              <a:buChar char="●"/>
            </a:pPr>
            <a:r>
              <a:rPr b="0" i="0" lang="en" sz="1600">
                <a:solidFill>
                  <a:schemeClr val="lt1"/>
                </a:solidFill>
                <a:latin typeface="Arial"/>
                <a:ea typeface="Arial"/>
                <a:cs typeface="Arial"/>
                <a:sym typeface="Arial"/>
              </a:rPr>
              <a:t>Work hours are based on the time you are working at your job</a:t>
            </a:r>
            <a:endParaRPr/>
          </a:p>
          <a:p>
            <a:pPr indent="0" lvl="0" marL="152400" rtl="0" algn="ctr">
              <a:lnSpc>
                <a:spcPct val="115000"/>
              </a:lnSpc>
              <a:spcBef>
                <a:spcPts val="480"/>
              </a:spcBef>
              <a:spcAft>
                <a:spcPts val="0"/>
              </a:spcAft>
              <a:buSzPts val="1600"/>
              <a:buNone/>
            </a:pPr>
            <a:r>
              <a:rPr lang="en" sz="1600">
                <a:solidFill>
                  <a:schemeClr val="lt1"/>
                </a:solidFill>
                <a:latin typeface="Arial"/>
                <a:ea typeface="Arial"/>
                <a:cs typeface="Arial"/>
                <a:sym typeface="Arial"/>
              </a:rPr>
              <a:t> OR</a:t>
            </a:r>
            <a:endParaRPr/>
          </a:p>
          <a:p>
            <a:pPr indent="0" lvl="0" marL="152400" rtl="0" algn="ctr">
              <a:lnSpc>
                <a:spcPct val="115000"/>
              </a:lnSpc>
              <a:spcBef>
                <a:spcPts val="480"/>
              </a:spcBef>
              <a:spcAft>
                <a:spcPts val="0"/>
              </a:spcAft>
              <a:buSzPts val="1600"/>
              <a:buNone/>
            </a:pPr>
            <a:r>
              <a:t/>
            </a:r>
            <a:endParaRPr sz="1600">
              <a:solidFill>
                <a:schemeClr val="lt1"/>
              </a:solidFill>
              <a:latin typeface="Arial"/>
              <a:ea typeface="Arial"/>
              <a:cs typeface="Arial"/>
              <a:sym typeface="Arial"/>
            </a:endParaRPr>
          </a:p>
          <a:p>
            <a:pPr indent="-304800" lvl="0" marL="457200" rtl="0" algn="l">
              <a:lnSpc>
                <a:spcPct val="115000"/>
              </a:lnSpc>
              <a:spcBef>
                <a:spcPts val="480"/>
              </a:spcBef>
              <a:spcAft>
                <a:spcPts val="0"/>
              </a:spcAft>
              <a:buSzPts val="1600"/>
              <a:buChar char="●"/>
            </a:pPr>
            <a:r>
              <a:rPr lang="en" sz="1600">
                <a:solidFill>
                  <a:schemeClr val="lt1"/>
                </a:solidFill>
                <a:latin typeface="Arial"/>
                <a:ea typeface="Arial"/>
                <a:cs typeface="Arial"/>
                <a:sym typeface="Arial"/>
              </a:rPr>
              <a:t>when </a:t>
            </a:r>
            <a:r>
              <a:rPr b="0" i="0" lang="en" sz="1600">
                <a:solidFill>
                  <a:schemeClr val="lt1"/>
                </a:solidFill>
                <a:latin typeface="Arial"/>
                <a:ea typeface="Arial"/>
                <a:cs typeface="Arial"/>
                <a:sym typeface="Arial"/>
              </a:rPr>
              <a:t>you are not actively doing work, but your employer requires you to stay at your workplace</a:t>
            </a:r>
            <a:endParaRPr/>
          </a:p>
          <a:p>
            <a:pPr indent="0" lvl="0" marL="152400" rtl="0" algn="l">
              <a:lnSpc>
                <a:spcPct val="115000"/>
              </a:lnSpc>
              <a:spcBef>
                <a:spcPts val="480"/>
              </a:spcBef>
              <a:spcAft>
                <a:spcPts val="0"/>
              </a:spcAft>
              <a:buSzPts val="1600"/>
              <a:buNone/>
            </a:pPr>
            <a:r>
              <a:t/>
            </a:r>
            <a:endParaRPr b="0" i="0" sz="1600">
              <a:solidFill>
                <a:schemeClr val="lt1"/>
              </a:solidFill>
              <a:latin typeface="Arial"/>
              <a:ea typeface="Arial"/>
              <a:cs typeface="Arial"/>
              <a:sym typeface="Arial"/>
            </a:endParaRPr>
          </a:p>
          <a:p>
            <a:pPr indent="-304800" lvl="0" marL="457200" rtl="0" algn="l">
              <a:lnSpc>
                <a:spcPct val="115000"/>
              </a:lnSpc>
              <a:spcBef>
                <a:spcPts val="480"/>
              </a:spcBef>
              <a:spcAft>
                <a:spcPts val="0"/>
              </a:spcAft>
              <a:buSzPts val="1600"/>
              <a:buChar char="●"/>
            </a:pPr>
            <a:r>
              <a:rPr lang="en" sz="1600">
                <a:solidFill>
                  <a:schemeClr val="lt1"/>
                </a:solidFill>
                <a:latin typeface="Arial"/>
                <a:ea typeface="Arial"/>
                <a:cs typeface="Arial"/>
                <a:sym typeface="Arial"/>
              </a:rPr>
              <a:t>You must be paid for training! </a:t>
            </a:r>
            <a:endParaRPr/>
          </a:p>
          <a:p>
            <a:pPr indent="0" lvl="0" marL="152400" rtl="0" algn="l">
              <a:lnSpc>
                <a:spcPct val="115000"/>
              </a:lnSpc>
              <a:spcBef>
                <a:spcPts val="480"/>
              </a:spcBef>
              <a:spcAft>
                <a:spcPts val="0"/>
              </a:spcAft>
              <a:buSzPts val="1600"/>
              <a:buNone/>
            </a:pPr>
            <a:r>
              <a:t/>
            </a:r>
            <a:endParaRPr sz="1600">
              <a:solidFill>
                <a:schemeClr val="lt1"/>
              </a:solidFill>
              <a:latin typeface="Arial"/>
              <a:ea typeface="Arial"/>
              <a:cs typeface="Arial"/>
              <a:sym typeface="Arial"/>
            </a:endParaRPr>
          </a:p>
          <a:p>
            <a:pPr indent="-304800" lvl="0" marL="457200" rtl="0" algn="l">
              <a:lnSpc>
                <a:spcPct val="115000"/>
              </a:lnSpc>
              <a:spcBef>
                <a:spcPts val="480"/>
              </a:spcBef>
              <a:spcAft>
                <a:spcPts val="0"/>
              </a:spcAft>
              <a:buSzPts val="1600"/>
              <a:buChar char="●"/>
            </a:pPr>
            <a:r>
              <a:rPr lang="en" sz="1600">
                <a:solidFill>
                  <a:schemeClr val="lt1"/>
                </a:solidFill>
                <a:latin typeface="Arial"/>
                <a:ea typeface="Arial"/>
                <a:cs typeface="Arial"/>
                <a:sym typeface="Arial"/>
              </a:rPr>
              <a:t>Commuting typically doesn’t count toward work hours</a:t>
            </a:r>
            <a:endParaRPr sz="1600"/>
          </a:p>
        </p:txBody>
      </p:sp>
      <p:pic>
        <p:nvPicPr>
          <p:cNvPr descr="Alarm clock with solid fill" id="595" name="Google Shape;595;p47"/>
          <p:cNvPicPr preferRelativeResize="0"/>
          <p:nvPr/>
        </p:nvPicPr>
        <p:blipFill rotWithShape="1">
          <a:blip r:embed="rId3">
            <a:alphaModFix/>
          </a:blip>
          <a:srcRect b="0" l="0" r="0" t="0"/>
          <a:stretch/>
        </p:blipFill>
        <p:spPr>
          <a:xfrm>
            <a:off x="6256341" y="1578033"/>
            <a:ext cx="2563290" cy="2588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ivil and Political Rights Movements Infographics By Slidesgo">
  <a:themeElements>
    <a:clrScheme name="Simple Light">
      <a:dk1>
        <a:srgbClr val="FFFFFF"/>
      </a:dk1>
      <a:lt1>
        <a:srgbClr val="000000"/>
      </a:lt1>
      <a:dk2>
        <a:srgbClr val="FFA68B"/>
      </a:dk2>
      <a:lt2>
        <a:srgbClr val="FF9C38"/>
      </a:lt2>
      <a:accent1>
        <a:srgbClr val="80003F"/>
      </a:accent1>
      <a:accent2>
        <a:srgbClr val="FF5836"/>
      </a:accent2>
      <a:accent3>
        <a:srgbClr val="44CD61"/>
      </a:accent3>
      <a:accent4>
        <a:srgbClr val="329B48"/>
      </a:accent4>
      <a:accent5>
        <a:srgbClr val="71B0E4"/>
      </a:accent5>
      <a:accent6>
        <a:srgbClr val="3193B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