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7"/>
  </p:notesMasterIdLst>
  <p:sldIdLst>
    <p:sldId id="3905" r:id="rId6"/>
    <p:sldId id="3956" r:id="rId7"/>
    <p:sldId id="3954" r:id="rId8"/>
    <p:sldId id="3952" r:id="rId9"/>
    <p:sldId id="3934" r:id="rId10"/>
    <p:sldId id="4064" r:id="rId11"/>
    <p:sldId id="4062" r:id="rId12"/>
    <p:sldId id="4032" r:id="rId13"/>
    <p:sldId id="3943" r:id="rId14"/>
    <p:sldId id="4063" r:id="rId15"/>
    <p:sldId id="381" r:id="rId16"/>
    <p:sldId id="4066" r:id="rId17"/>
    <p:sldId id="4065" r:id="rId18"/>
    <p:sldId id="279" r:id="rId19"/>
    <p:sldId id="4068" r:id="rId20"/>
    <p:sldId id="4069" r:id="rId21"/>
    <p:sldId id="4070" r:id="rId22"/>
    <p:sldId id="4071" r:id="rId23"/>
    <p:sldId id="4072" r:id="rId24"/>
    <p:sldId id="4073" r:id="rId25"/>
    <p:sldId id="4074" r:id="rId26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Tw Cen MT" panose="020B06020201040206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7A53F8-AA77-52DA-F997-4BECCD0F7605}" name="Tina Cassidy" initials="TC" userId="S::tcassidy@fedcapcanada.ca::4c2cd176-bf91-4f64-81a7-0b7bdf347b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4090D-E3E4-44E3-99BB-91756C5EAC6E}" v="37" dt="2025-02-14T15:51:3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7419" autoAdjust="0"/>
  </p:normalViewPr>
  <p:slideViewPr>
    <p:cSldViewPr snapToGrid="0">
      <p:cViewPr varScale="1">
        <p:scale>
          <a:sx n="85" d="100"/>
          <a:sy n="85" d="100"/>
        </p:scale>
        <p:origin x="140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rown" userId="9c475f3f-b87f-42e4-a7bc-e7acb91d1809" providerId="ADAL" clId="{8424090D-E3E4-44E3-99BB-91756C5EAC6E}"/>
    <pc:docChg chg="undo redo custSel addSld delSld modSld sldOrd">
      <pc:chgData name="Sarah Brown" userId="9c475f3f-b87f-42e4-a7bc-e7acb91d1809" providerId="ADAL" clId="{8424090D-E3E4-44E3-99BB-91756C5EAC6E}" dt="2025-02-14T15:54:05.709" v="1245" actId="403"/>
      <pc:docMkLst>
        <pc:docMk/>
      </pc:docMkLst>
      <pc:sldChg chg="addSp delSp modSp mod setBg delAnim modNotesTx">
        <pc:chgData name="Sarah Brown" userId="9c475f3f-b87f-42e4-a7bc-e7acb91d1809" providerId="ADAL" clId="{8424090D-E3E4-44E3-99BB-91756C5EAC6E}" dt="2025-02-13T21:21:57.236" v="696" actId="20577"/>
        <pc:sldMkLst>
          <pc:docMk/>
          <pc:sldMk cId="4067213241" sldId="279"/>
        </pc:sldMkLst>
        <pc:spChg chg="add del mod ord">
          <ac:chgData name="Sarah Brown" userId="9c475f3f-b87f-42e4-a7bc-e7acb91d1809" providerId="ADAL" clId="{8424090D-E3E4-44E3-99BB-91756C5EAC6E}" dt="2025-02-13T21:21:29.349" v="695" actId="12"/>
          <ac:spMkLst>
            <pc:docMk/>
            <pc:sldMk cId="4067213241" sldId="279"/>
            <ac:spMk id="5" creationId="{E13C545A-A470-4C33-ADFA-EEB00DB34D57}"/>
          </ac:spMkLst>
        </pc:spChg>
        <pc:spChg chg="mod">
          <ac:chgData name="Sarah Brown" userId="9c475f3f-b87f-42e4-a7bc-e7acb91d1809" providerId="ADAL" clId="{8424090D-E3E4-44E3-99BB-91756C5EAC6E}" dt="2025-02-13T21:19:46.580" v="663" actId="20577"/>
          <ac:spMkLst>
            <pc:docMk/>
            <pc:sldMk cId="4067213241" sldId="279"/>
            <ac:spMk id="8" creationId="{1BF2A1C8-68E7-43DA-A55B-EC16955B7D8C}"/>
          </ac:spMkLst>
        </pc:spChg>
        <pc:spChg chg="del">
          <ac:chgData name="Sarah Brown" userId="9c475f3f-b87f-42e4-a7bc-e7acb91d1809" providerId="ADAL" clId="{8424090D-E3E4-44E3-99BB-91756C5EAC6E}" dt="2025-02-13T21:01:02.339" v="167" actId="478"/>
          <ac:spMkLst>
            <pc:docMk/>
            <pc:sldMk cId="4067213241" sldId="279"/>
            <ac:spMk id="10" creationId="{208D8C1F-8DB6-44A9-B7D7-08CB03BAB280}"/>
          </ac:spMkLst>
        </pc:spChg>
        <pc:spChg chg="add">
          <ac:chgData name="Sarah Brown" userId="9c475f3f-b87f-42e4-a7bc-e7acb91d1809" providerId="ADAL" clId="{8424090D-E3E4-44E3-99BB-91756C5EAC6E}" dt="2025-02-13T21:02:11.351" v="204" actId="26606"/>
          <ac:spMkLst>
            <pc:docMk/>
            <pc:sldMk cId="4067213241" sldId="279"/>
            <ac:spMk id="14" creationId="{815925C2-A704-4D47-B1C1-3FCA52512EC1}"/>
          </ac:spMkLst>
        </pc:spChg>
        <pc:spChg chg="add del">
          <ac:chgData name="Sarah Brown" userId="9c475f3f-b87f-42e4-a7bc-e7acb91d1809" providerId="ADAL" clId="{8424090D-E3E4-44E3-99BB-91756C5EAC6E}" dt="2025-02-13T21:01:59.145" v="203" actId="26606"/>
          <ac:spMkLst>
            <pc:docMk/>
            <pc:sldMk cId="4067213241" sldId="279"/>
            <ac:spMk id="15" creationId="{E51BA4DF-2BD4-4EC2-B1DB-B27C8AC71864}"/>
          </ac:spMkLst>
        </pc:spChg>
        <pc:spChg chg="add">
          <ac:chgData name="Sarah Brown" userId="9c475f3f-b87f-42e4-a7bc-e7acb91d1809" providerId="ADAL" clId="{8424090D-E3E4-44E3-99BB-91756C5EAC6E}" dt="2025-02-13T21:02:11.351" v="204" actId="26606"/>
          <ac:spMkLst>
            <pc:docMk/>
            <pc:sldMk cId="4067213241" sldId="279"/>
            <ac:spMk id="16" creationId="{01D4315C-C23C-4FD3-98DF-08C29E2292A8}"/>
          </ac:spMkLst>
        </pc:spChg>
        <pc:grpChg chg="add">
          <ac:chgData name="Sarah Brown" userId="9c475f3f-b87f-42e4-a7bc-e7acb91d1809" providerId="ADAL" clId="{8424090D-E3E4-44E3-99BB-91756C5EAC6E}" dt="2025-02-13T21:02:11.351" v="204" actId="26606"/>
          <ac:grpSpMkLst>
            <pc:docMk/>
            <pc:sldMk cId="4067213241" sldId="279"/>
            <ac:grpSpMk id="17" creationId="{5E6B47BC-43FD-4C91-8BFF-B41B99A8A39E}"/>
          </ac:grpSpMkLst>
        </pc:grpChg>
        <pc:grpChg chg="add">
          <ac:chgData name="Sarah Brown" userId="9c475f3f-b87f-42e4-a7bc-e7acb91d1809" providerId="ADAL" clId="{8424090D-E3E4-44E3-99BB-91756C5EAC6E}" dt="2025-02-13T21:02:11.351" v="204" actId="26606"/>
          <ac:grpSpMkLst>
            <pc:docMk/>
            <pc:sldMk cId="4067213241" sldId="279"/>
            <ac:grpSpMk id="21" creationId="{43F5E015-E085-4624-B431-B42414448684}"/>
          </ac:grpSpMkLst>
        </pc:grpChg>
        <pc:graphicFrameChg chg="add del">
          <ac:chgData name="Sarah Brown" userId="9c475f3f-b87f-42e4-a7bc-e7acb91d1809" providerId="ADAL" clId="{8424090D-E3E4-44E3-99BB-91756C5EAC6E}" dt="2025-02-13T21:01:59.145" v="203" actId="26606"/>
          <ac:graphicFrameMkLst>
            <pc:docMk/>
            <pc:sldMk cId="4067213241" sldId="279"/>
            <ac:graphicFrameMk id="13" creationId="{71FF3457-1E96-1944-73D3-0F31400854E4}"/>
          </ac:graphicFrameMkLst>
        </pc:graphicFrameChg>
        <pc:picChg chg="del">
          <ac:chgData name="Sarah Brown" userId="9c475f3f-b87f-42e4-a7bc-e7acb91d1809" providerId="ADAL" clId="{8424090D-E3E4-44E3-99BB-91756C5EAC6E}" dt="2025-02-13T21:01:04.886" v="168" actId="478"/>
          <ac:picMkLst>
            <pc:docMk/>
            <pc:sldMk cId="4067213241" sldId="279"/>
            <ac:picMk id="7" creationId="{DC87E614-4D51-43E4-8104-792797BE3233}"/>
          </ac:picMkLst>
        </pc:picChg>
        <pc:picChg chg="del">
          <ac:chgData name="Sarah Brown" userId="9c475f3f-b87f-42e4-a7bc-e7acb91d1809" providerId="ADAL" clId="{8424090D-E3E4-44E3-99BB-91756C5EAC6E}" dt="2025-02-13T21:00:59.113" v="166" actId="478"/>
          <ac:picMkLst>
            <pc:docMk/>
            <pc:sldMk cId="4067213241" sldId="279"/>
            <ac:picMk id="9" creationId="{41EE29C8-4194-4CCD-BA90-371EAFC2610B}"/>
          </ac:picMkLst>
        </pc:picChg>
        <pc:picChg chg="del">
          <ac:chgData name="Sarah Brown" userId="9c475f3f-b87f-42e4-a7bc-e7acb91d1809" providerId="ADAL" clId="{8424090D-E3E4-44E3-99BB-91756C5EAC6E}" dt="2025-02-13T21:00:42.431" v="165" actId="478"/>
          <ac:picMkLst>
            <pc:docMk/>
            <pc:sldMk cId="4067213241" sldId="279"/>
            <ac:picMk id="11" creationId="{BB335861-AF86-43A7-8D5B-00DC332CCBD6}"/>
          </ac:picMkLst>
        </pc:picChg>
        <pc:picChg chg="add del">
          <ac:chgData name="Sarah Brown" userId="9c475f3f-b87f-42e4-a7bc-e7acb91d1809" providerId="ADAL" clId="{8424090D-E3E4-44E3-99BB-91756C5EAC6E}" dt="2025-02-13T21:01:59.145" v="203" actId="26606"/>
          <ac:picMkLst>
            <pc:docMk/>
            <pc:sldMk cId="4067213241" sldId="279"/>
            <ac:picMk id="12" creationId="{918553C4-ECAA-410A-6AFD-D679CACA840A}"/>
          </ac:picMkLst>
        </pc:picChg>
      </pc:sldChg>
      <pc:sldChg chg="modSp mod modNotesTx">
        <pc:chgData name="Sarah Brown" userId="9c475f3f-b87f-42e4-a7bc-e7acb91d1809" providerId="ADAL" clId="{8424090D-E3E4-44E3-99BB-91756C5EAC6E}" dt="2025-02-13T21:10:24.370" v="512" actId="20577"/>
        <pc:sldMkLst>
          <pc:docMk/>
          <pc:sldMk cId="2708676057" sldId="3905"/>
        </pc:sldMkLst>
        <pc:spChg chg="mod">
          <ac:chgData name="Sarah Brown" userId="9c475f3f-b87f-42e4-a7bc-e7acb91d1809" providerId="ADAL" clId="{8424090D-E3E4-44E3-99BB-91756C5EAC6E}" dt="2025-02-13T21:02:30.865" v="207" actId="947"/>
          <ac:spMkLst>
            <pc:docMk/>
            <pc:sldMk cId="2708676057" sldId="3905"/>
            <ac:spMk id="2053" creationId="{DA2907E2-621A-3F10-D44C-19677852616A}"/>
          </ac:spMkLst>
        </pc:spChg>
      </pc:sldChg>
      <pc:sldChg chg="addSp delSp modSp mod">
        <pc:chgData name="Sarah Brown" userId="9c475f3f-b87f-42e4-a7bc-e7acb91d1809" providerId="ADAL" clId="{8424090D-E3E4-44E3-99BB-91756C5EAC6E}" dt="2025-02-13T21:03:42.238" v="244" actId="20577"/>
        <pc:sldMkLst>
          <pc:docMk/>
          <pc:sldMk cId="3911919874" sldId="3934"/>
        </pc:sldMkLst>
        <pc:spChg chg="mod">
          <ac:chgData name="Sarah Brown" userId="9c475f3f-b87f-42e4-a7bc-e7acb91d1809" providerId="ADAL" clId="{8424090D-E3E4-44E3-99BB-91756C5EAC6E}" dt="2025-02-13T21:03:42.238" v="244" actId="20577"/>
          <ac:spMkLst>
            <pc:docMk/>
            <pc:sldMk cId="3911919874" sldId="3934"/>
            <ac:spMk id="8" creationId="{0CFEE6D7-4930-05DF-0BE7-A1147FD84E47}"/>
          </ac:spMkLst>
        </pc:spChg>
        <pc:picChg chg="del">
          <ac:chgData name="Sarah Brown" userId="9c475f3f-b87f-42e4-a7bc-e7acb91d1809" providerId="ADAL" clId="{8424090D-E3E4-44E3-99BB-91756C5EAC6E}" dt="2025-02-13T20:10:06.776" v="34" actId="478"/>
          <ac:picMkLst>
            <pc:docMk/>
            <pc:sldMk cId="3911919874" sldId="3934"/>
            <ac:picMk id="3" creationId="{44A90520-75EC-43A8-CB16-B71FCE62FE9F}"/>
          </ac:picMkLst>
        </pc:picChg>
        <pc:picChg chg="del">
          <ac:chgData name="Sarah Brown" userId="9c475f3f-b87f-42e4-a7bc-e7acb91d1809" providerId="ADAL" clId="{8424090D-E3E4-44E3-99BB-91756C5EAC6E}" dt="2025-02-13T20:09:36.264" v="28" actId="478"/>
          <ac:picMkLst>
            <pc:docMk/>
            <pc:sldMk cId="3911919874" sldId="3934"/>
            <ac:picMk id="6" creationId="{382B0E8F-C646-F94D-AA7F-0D0E0D6C063B}"/>
          </ac:picMkLst>
        </pc:picChg>
        <pc:picChg chg="del">
          <ac:chgData name="Sarah Brown" userId="9c475f3f-b87f-42e4-a7bc-e7acb91d1809" providerId="ADAL" clId="{8424090D-E3E4-44E3-99BB-91756C5EAC6E}" dt="2025-02-13T20:09:32.497" v="25" actId="478"/>
          <ac:picMkLst>
            <pc:docMk/>
            <pc:sldMk cId="3911919874" sldId="3934"/>
            <ac:picMk id="7" creationId="{BB5D1393-930F-EDE0-BF39-65B8527BB56A}"/>
          </ac:picMkLst>
        </pc:picChg>
        <pc:picChg chg="del">
          <ac:chgData name="Sarah Brown" userId="9c475f3f-b87f-42e4-a7bc-e7acb91d1809" providerId="ADAL" clId="{8424090D-E3E4-44E3-99BB-91756C5EAC6E}" dt="2025-02-13T20:09:29.645" v="23" actId="478"/>
          <ac:picMkLst>
            <pc:docMk/>
            <pc:sldMk cId="3911919874" sldId="3934"/>
            <ac:picMk id="9" creationId="{B2DFA293-9843-B4F7-9D3E-0432DB32AAE7}"/>
          </ac:picMkLst>
        </pc:picChg>
        <pc:picChg chg="del">
          <ac:chgData name="Sarah Brown" userId="9c475f3f-b87f-42e4-a7bc-e7acb91d1809" providerId="ADAL" clId="{8424090D-E3E4-44E3-99BB-91756C5EAC6E}" dt="2025-02-13T20:09:35.563" v="27" actId="478"/>
          <ac:picMkLst>
            <pc:docMk/>
            <pc:sldMk cId="3911919874" sldId="3934"/>
            <ac:picMk id="10" creationId="{BAF80A6A-8D1B-D2EF-A236-84C28103FB34}"/>
          </ac:picMkLst>
        </pc:picChg>
        <pc:picChg chg="del">
          <ac:chgData name="Sarah Brown" userId="9c475f3f-b87f-42e4-a7bc-e7acb91d1809" providerId="ADAL" clId="{8424090D-E3E4-44E3-99BB-91756C5EAC6E}" dt="2025-02-13T20:09:36.881" v="29" actId="478"/>
          <ac:picMkLst>
            <pc:docMk/>
            <pc:sldMk cId="3911919874" sldId="3934"/>
            <ac:picMk id="13" creationId="{29680886-62A9-3E88-FF27-152FBFE4416F}"/>
          </ac:picMkLst>
        </pc:picChg>
        <pc:picChg chg="del">
          <ac:chgData name="Sarah Brown" userId="9c475f3f-b87f-42e4-a7bc-e7acb91d1809" providerId="ADAL" clId="{8424090D-E3E4-44E3-99BB-91756C5EAC6E}" dt="2025-02-13T20:09:33.197" v="26" actId="478"/>
          <ac:picMkLst>
            <pc:docMk/>
            <pc:sldMk cId="3911919874" sldId="3934"/>
            <ac:picMk id="14" creationId="{2BE090CA-12F3-EE7F-19E2-D498E4322CB1}"/>
          </ac:picMkLst>
        </pc:picChg>
        <pc:picChg chg="add mod">
          <ac:chgData name="Sarah Brown" userId="9c475f3f-b87f-42e4-a7bc-e7acb91d1809" providerId="ADAL" clId="{8424090D-E3E4-44E3-99BB-91756C5EAC6E}" dt="2025-02-13T20:17:57.917" v="47" actId="1076"/>
          <ac:picMkLst>
            <pc:docMk/>
            <pc:sldMk cId="3911919874" sldId="3934"/>
            <ac:picMk id="16" creationId="{D9E2ABED-1218-ED79-E39E-559E41EAFECE}"/>
          </ac:picMkLst>
        </pc:picChg>
        <pc:picChg chg="add mod">
          <ac:chgData name="Sarah Brown" userId="9c475f3f-b87f-42e4-a7bc-e7acb91d1809" providerId="ADAL" clId="{8424090D-E3E4-44E3-99BB-91756C5EAC6E}" dt="2025-02-13T20:16:27.016" v="39" actId="1076"/>
          <ac:picMkLst>
            <pc:docMk/>
            <pc:sldMk cId="3911919874" sldId="3934"/>
            <ac:picMk id="18" creationId="{A32EBEB6-45FC-3056-C942-DA6EEB9C25C7}"/>
          </ac:picMkLst>
        </pc:picChg>
        <pc:picChg chg="add mod">
          <ac:chgData name="Sarah Brown" userId="9c475f3f-b87f-42e4-a7bc-e7acb91d1809" providerId="ADAL" clId="{8424090D-E3E4-44E3-99BB-91756C5EAC6E}" dt="2025-02-13T20:18:00.838" v="48" actId="1076"/>
          <ac:picMkLst>
            <pc:docMk/>
            <pc:sldMk cId="3911919874" sldId="3934"/>
            <ac:picMk id="20" creationId="{1F31A404-6416-EF55-5780-034FC3565B3C}"/>
          </ac:picMkLst>
        </pc:picChg>
        <pc:picChg chg="add mod">
          <ac:chgData name="Sarah Brown" userId="9c475f3f-b87f-42e4-a7bc-e7acb91d1809" providerId="ADAL" clId="{8424090D-E3E4-44E3-99BB-91756C5EAC6E}" dt="2025-02-13T20:18:02.997" v="49" actId="1076"/>
          <ac:picMkLst>
            <pc:docMk/>
            <pc:sldMk cId="3911919874" sldId="3934"/>
            <ac:picMk id="22" creationId="{C5D8025D-2E3D-B756-C03F-C95603123E38}"/>
          </ac:picMkLst>
        </pc:picChg>
        <pc:picChg chg="add mod">
          <ac:chgData name="Sarah Brown" userId="9c475f3f-b87f-42e4-a7bc-e7acb91d1809" providerId="ADAL" clId="{8424090D-E3E4-44E3-99BB-91756C5EAC6E}" dt="2025-02-13T20:18:04.077" v="50" actId="1076"/>
          <ac:picMkLst>
            <pc:docMk/>
            <pc:sldMk cId="3911919874" sldId="3934"/>
            <ac:picMk id="24" creationId="{C3D290BD-2B09-22D3-6F0D-6FFA1D8EA11E}"/>
          </ac:picMkLst>
        </pc:picChg>
        <pc:picChg chg="del">
          <ac:chgData name="Sarah Brown" userId="9c475f3f-b87f-42e4-a7bc-e7acb91d1809" providerId="ADAL" clId="{8424090D-E3E4-44E3-99BB-91756C5EAC6E}" dt="2025-02-13T20:09:31.356" v="24" actId="478"/>
          <ac:picMkLst>
            <pc:docMk/>
            <pc:sldMk cId="3911919874" sldId="3934"/>
            <ac:picMk id="2050" creationId="{1C07EBEB-20B9-623D-C92F-7B4B4C97B8FD}"/>
          </ac:picMkLst>
        </pc:picChg>
      </pc:sldChg>
      <pc:sldChg chg="modSp mod">
        <pc:chgData name="Sarah Brown" userId="9c475f3f-b87f-42e4-a7bc-e7acb91d1809" providerId="ADAL" clId="{8424090D-E3E4-44E3-99BB-91756C5EAC6E}" dt="2025-02-13T21:04:32.532" v="313" actId="20577"/>
        <pc:sldMkLst>
          <pc:docMk/>
          <pc:sldMk cId="1801509617" sldId="3943"/>
        </pc:sldMkLst>
        <pc:spChg chg="mod">
          <ac:chgData name="Sarah Brown" userId="9c475f3f-b87f-42e4-a7bc-e7acb91d1809" providerId="ADAL" clId="{8424090D-E3E4-44E3-99BB-91756C5EAC6E}" dt="2025-02-13T21:04:32.532" v="313" actId="20577"/>
          <ac:spMkLst>
            <pc:docMk/>
            <pc:sldMk cId="1801509617" sldId="3943"/>
            <ac:spMk id="8" creationId="{0CFEE6D7-4930-05DF-0BE7-A1147FD84E47}"/>
          </ac:spMkLst>
        </pc:spChg>
      </pc:sldChg>
      <pc:sldChg chg="modSp mod">
        <pc:chgData name="Sarah Brown" userId="9c475f3f-b87f-42e4-a7bc-e7acb91d1809" providerId="ADAL" clId="{8424090D-E3E4-44E3-99BB-91756C5EAC6E}" dt="2025-02-13T21:03:24.475" v="214" actId="1076"/>
        <pc:sldMkLst>
          <pc:docMk/>
          <pc:sldMk cId="483354833" sldId="3952"/>
        </pc:sldMkLst>
        <pc:spChg chg="mod">
          <ac:chgData name="Sarah Brown" userId="9c475f3f-b87f-42e4-a7bc-e7acb91d1809" providerId="ADAL" clId="{8424090D-E3E4-44E3-99BB-91756C5EAC6E}" dt="2025-02-13T21:03:07.368" v="211" actId="947"/>
          <ac:spMkLst>
            <pc:docMk/>
            <pc:sldMk cId="483354833" sldId="3952"/>
            <ac:spMk id="8" creationId="{0CFEE6D7-4930-05DF-0BE7-A1147FD84E47}"/>
          </ac:spMkLst>
        </pc:spChg>
        <pc:picChg chg="mod">
          <ac:chgData name="Sarah Brown" userId="9c475f3f-b87f-42e4-a7bc-e7acb91d1809" providerId="ADAL" clId="{8424090D-E3E4-44E3-99BB-91756C5EAC6E}" dt="2025-02-13T21:03:01.911" v="210" actId="14100"/>
          <ac:picMkLst>
            <pc:docMk/>
            <pc:sldMk cId="483354833" sldId="3952"/>
            <ac:picMk id="6" creationId="{25E44005-8E31-395C-ED93-D264548AD495}"/>
          </ac:picMkLst>
        </pc:picChg>
        <pc:picChg chg="mod">
          <ac:chgData name="Sarah Brown" userId="9c475f3f-b87f-42e4-a7bc-e7acb91d1809" providerId="ADAL" clId="{8424090D-E3E4-44E3-99BB-91756C5EAC6E}" dt="2025-02-13T21:03:24.475" v="214" actId="1076"/>
          <ac:picMkLst>
            <pc:docMk/>
            <pc:sldMk cId="483354833" sldId="3952"/>
            <ac:picMk id="7" creationId="{17596410-3290-1B4B-A0AE-109D76BFC2C7}"/>
          </ac:picMkLst>
        </pc:picChg>
      </pc:sldChg>
      <pc:sldChg chg="modSp mod">
        <pc:chgData name="Sarah Brown" userId="9c475f3f-b87f-42e4-a7bc-e7acb91d1809" providerId="ADAL" clId="{8424090D-E3E4-44E3-99BB-91756C5EAC6E}" dt="2025-02-13T21:02:55.944" v="209" actId="947"/>
        <pc:sldMkLst>
          <pc:docMk/>
          <pc:sldMk cId="3568599369" sldId="3954"/>
        </pc:sldMkLst>
        <pc:spChg chg="mod">
          <ac:chgData name="Sarah Brown" userId="9c475f3f-b87f-42e4-a7bc-e7acb91d1809" providerId="ADAL" clId="{8424090D-E3E4-44E3-99BB-91756C5EAC6E}" dt="2025-02-13T21:02:55.944" v="209" actId="947"/>
          <ac:spMkLst>
            <pc:docMk/>
            <pc:sldMk cId="3568599369" sldId="3954"/>
            <ac:spMk id="8" creationId="{0CFEE6D7-4930-05DF-0BE7-A1147FD84E47}"/>
          </ac:spMkLst>
        </pc:spChg>
      </pc:sldChg>
      <pc:sldChg chg="modSp mod">
        <pc:chgData name="Sarah Brown" userId="9c475f3f-b87f-42e4-a7bc-e7acb91d1809" providerId="ADAL" clId="{8424090D-E3E4-44E3-99BB-91756C5EAC6E}" dt="2025-02-13T21:02:38.438" v="208" actId="947"/>
        <pc:sldMkLst>
          <pc:docMk/>
          <pc:sldMk cId="2181926940" sldId="3956"/>
        </pc:sldMkLst>
        <pc:spChg chg="mod">
          <ac:chgData name="Sarah Brown" userId="9c475f3f-b87f-42e4-a7bc-e7acb91d1809" providerId="ADAL" clId="{8424090D-E3E4-44E3-99BB-91756C5EAC6E}" dt="2025-02-13T21:02:38.438" v="208" actId="947"/>
          <ac:spMkLst>
            <pc:docMk/>
            <pc:sldMk cId="2181926940" sldId="3956"/>
            <ac:spMk id="8" creationId="{0CFEE6D7-4930-05DF-0BE7-A1147FD84E47}"/>
          </ac:spMkLst>
        </pc:spChg>
      </pc:sldChg>
      <pc:sldChg chg="modSp mod">
        <pc:chgData name="Sarah Brown" userId="9c475f3f-b87f-42e4-a7bc-e7acb91d1809" providerId="ADAL" clId="{8424090D-E3E4-44E3-99BB-91756C5EAC6E}" dt="2025-02-13T21:04:22.739" v="293" actId="20577"/>
        <pc:sldMkLst>
          <pc:docMk/>
          <pc:sldMk cId="678855978" sldId="4032"/>
        </pc:sldMkLst>
        <pc:spChg chg="mod">
          <ac:chgData name="Sarah Brown" userId="9c475f3f-b87f-42e4-a7bc-e7acb91d1809" providerId="ADAL" clId="{8424090D-E3E4-44E3-99BB-91756C5EAC6E}" dt="2025-02-13T21:04:18.413" v="278" actId="20577"/>
          <ac:spMkLst>
            <pc:docMk/>
            <pc:sldMk cId="678855978" sldId="4032"/>
            <ac:spMk id="5" creationId="{E7BEB948-0DCF-6341-55CB-4C72F7882751}"/>
          </ac:spMkLst>
        </pc:spChg>
        <pc:spChg chg="mod">
          <ac:chgData name="Sarah Brown" userId="9c475f3f-b87f-42e4-a7bc-e7acb91d1809" providerId="ADAL" clId="{8424090D-E3E4-44E3-99BB-91756C5EAC6E}" dt="2025-02-13T21:04:22.739" v="293" actId="20577"/>
          <ac:spMkLst>
            <pc:docMk/>
            <pc:sldMk cId="678855978" sldId="4032"/>
            <ac:spMk id="8" creationId="{107B8990-A0D7-E00A-B1DD-32DADD6CBB03}"/>
          </ac:spMkLst>
        </pc:spChg>
      </pc:sldChg>
      <pc:sldChg chg="modSp mod">
        <pc:chgData name="Sarah Brown" userId="9c475f3f-b87f-42e4-a7bc-e7acb91d1809" providerId="ADAL" clId="{8424090D-E3E4-44E3-99BB-91756C5EAC6E}" dt="2025-02-13T21:04:03.291" v="274" actId="20577"/>
        <pc:sldMkLst>
          <pc:docMk/>
          <pc:sldMk cId="2148548176" sldId="4062"/>
        </pc:sldMkLst>
        <pc:spChg chg="mod">
          <ac:chgData name="Sarah Brown" userId="9c475f3f-b87f-42e4-a7bc-e7acb91d1809" providerId="ADAL" clId="{8424090D-E3E4-44E3-99BB-91756C5EAC6E}" dt="2025-02-13T21:04:03.291" v="274" actId="20577"/>
          <ac:spMkLst>
            <pc:docMk/>
            <pc:sldMk cId="2148548176" sldId="4062"/>
            <ac:spMk id="8" creationId="{107B8990-A0D7-E00A-B1DD-32DADD6CBB03}"/>
          </ac:spMkLst>
        </pc:spChg>
      </pc:sldChg>
      <pc:sldChg chg="modSp mod">
        <pc:chgData name="Sarah Brown" userId="9c475f3f-b87f-42e4-a7bc-e7acb91d1809" providerId="ADAL" clId="{8424090D-E3E4-44E3-99BB-91756C5EAC6E}" dt="2025-02-13T21:04:47.112" v="330" actId="20577"/>
        <pc:sldMkLst>
          <pc:docMk/>
          <pc:sldMk cId="2663557974" sldId="4063"/>
        </pc:sldMkLst>
        <pc:spChg chg="mod">
          <ac:chgData name="Sarah Brown" userId="9c475f3f-b87f-42e4-a7bc-e7acb91d1809" providerId="ADAL" clId="{8424090D-E3E4-44E3-99BB-91756C5EAC6E}" dt="2025-02-13T21:04:47.112" v="330" actId="20577"/>
          <ac:spMkLst>
            <pc:docMk/>
            <pc:sldMk cId="2663557974" sldId="4063"/>
            <ac:spMk id="8" creationId="{3D3FBA88-FE99-B3EC-B938-91ADB7BFF523}"/>
          </ac:spMkLst>
        </pc:spChg>
      </pc:sldChg>
      <pc:sldChg chg="modSp add mod">
        <pc:chgData name="Sarah Brown" userId="9c475f3f-b87f-42e4-a7bc-e7acb91d1809" providerId="ADAL" clId="{8424090D-E3E4-44E3-99BB-91756C5EAC6E}" dt="2025-02-13T21:03:49.659" v="260" actId="20577"/>
        <pc:sldMkLst>
          <pc:docMk/>
          <pc:sldMk cId="2726417960" sldId="4064"/>
        </pc:sldMkLst>
        <pc:spChg chg="mod">
          <ac:chgData name="Sarah Brown" userId="9c475f3f-b87f-42e4-a7bc-e7acb91d1809" providerId="ADAL" clId="{8424090D-E3E4-44E3-99BB-91756C5EAC6E}" dt="2025-02-13T21:03:49.659" v="260" actId="20577"/>
          <ac:spMkLst>
            <pc:docMk/>
            <pc:sldMk cId="2726417960" sldId="4064"/>
            <ac:spMk id="8" creationId="{C8F3728E-F380-9EBA-3A36-C38E36EE1D0A}"/>
          </ac:spMkLst>
        </pc:spChg>
      </pc:sldChg>
      <pc:sldChg chg="addSp delSp modSp add mod ord setBg modClrScheme chgLayout">
        <pc:chgData name="Sarah Brown" userId="9c475f3f-b87f-42e4-a7bc-e7acb91d1809" providerId="ADAL" clId="{8424090D-E3E4-44E3-99BB-91756C5EAC6E}" dt="2025-02-13T20:29:33.143" v="164" actId="242"/>
        <pc:sldMkLst>
          <pc:docMk/>
          <pc:sldMk cId="3614772855" sldId="4065"/>
        </pc:sldMkLst>
        <pc:spChg chg="mod">
          <ac:chgData name="Sarah Brown" userId="9c475f3f-b87f-42e4-a7bc-e7acb91d1809" providerId="ADAL" clId="{8424090D-E3E4-44E3-99BB-91756C5EAC6E}" dt="2025-02-13T20:28:54.429" v="153" actId="26606"/>
          <ac:spMkLst>
            <pc:docMk/>
            <pc:sldMk cId="3614772855" sldId="4065"/>
            <ac:spMk id="3" creationId="{7048F6D5-0ADC-E941-C896-378943F76202}"/>
          </ac:spMkLst>
        </pc:spChg>
        <pc:spChg chg="del">
          <ac:chgData name="Sarah Brown" userId="9c475f3f-b87f-42e4-a7bc-e7acb91d1809" providerId="ADAL" clId="{8424090D-E3E4-44E3-99BB-91756C5EAC6E}" dt="2025-02-13T20:28:32.311" v="150" actId="478"/>
          <ac:spMkLst>
            <pc:docMk/>
            <pc:sldMk cId="3614772855" sldId="4065"/>
            <ac:spMk id="5" creationId="{8634A98D-AF88-FF0B-0DF6-B847BCFD0EA1}"/>
          </ac:spMkLst>
        </pc:spChg>
        <pc:spChg chg="mod">
          <ac:chgData name="Sarah Brown" userId="9c475f3f-b87f-42e4-a7bc-e7acb91d1809" providerId="ADAL" clId="{8424090D-E3E4-44E3-99BB-91756C5EAC6E}" dt="2025-02-13T20:29:33.143" v="164" actId="242"/>
          <ac:spMkLst>
            <pc:docMk/>
            <pc:sldMk cId="3614772855" sldId="4065"/>
            <ac:spMk id="8" creationId="{6375DFE4-4202-65C4-CF9D-B3AC268CA5F7}"/>
          </ac:spMkLst>
        </pc:spChg>
        <pc:spChg chg="add">
          <ac:chgData name="Sarah Brown" userId="9c475f3f-b87f-42e4-a7bc-e7acb91d1809" providerId="ADAL" clId="{8424090D-E3E4-44E3-99BB-91756C5EAC6E}" dt="2025-02-13T20:28:54.429" v="153" actId="26606"/>
          <ac:spMkLst>
            <pc:docMk/>
            <pc:sldMk cId="3614772855" sldId="4065"/>
            <ac:spMk id="13" creationId="{081EA652-8C6A-4E69-BEB9-170809474553}"/>
          </ac:spMkLst>
        </pc:spChg>
        <pc:spChg chg="add">
          <ac:chgData name="Sarah Brown" userId="9c475f3f-b87f-42e4-a7bc-e7acb91d1809" providerId="ADAL" clId="{8424090D-E3E4-44E3-99BB-91756C5EAC6E}" dt="2025-02-13T20:28:54.429" v="153" actId="26606"/>
          <ac:spMkLst>
            <pc:docMk/>
            <pc:sldMk cId="3614772855" sldId="4065"/>
            <ac:spMk id="15" creationId="{5298780A-33B9-4EA2-8F67-DE68AD62841B}"/>
          </ac:spMkLst>
        </pc:spChg>
        <pc:spChg chg="add">
          <ac:chgData name="Sarah Brown" userId="9c475f3f-b87f-42e4-a7bc-e7acb91d1809" providerId="ADAL" clId="{8424090D-E3E4-44E3-99BB-91756C5EAC6E}" dt="2025-02-13T20:28:54.429" v="153" actId="26606"/>
          <ac:spMkLst>
            <pc:docMk/>
            <pc:sldMk cId="3614772855" sldId="4065"/>
            <ac:spMk id="17" creationId="{7F488E8B-4E1E-4402-8935-D4E6C02615C7}"/>
          </ac:spMkLst>
        </pc:spChg>
        <pc:spChg chg="del">
          <ac:chgData name="Sarah Brown" userId="9c475f3f-b87f-42e4-a7bc-e7acb91d1809" providerId="ADAL" clId="{8424090D-E3E4-44E3-99BB-91756C5EAC6E}" dt="2025-02-13T20:28:34.426" v="152" actId="478"/>
          <ac:spMkLst>
            <pc:docMk/>
            <pc:sldMk cId="3614772855" sldId="4065"/>
            <ac:spMk id="32" creationId="{F866E9D3-9336-A65E-05C9-403DABED9ECD}"/>
          </ac:spMkLst>
        </pc:spChg>
        <pc:picChg chg="del">
          <ac:chgData name="Sarah Brown" userId="9c475f3f-b87f-42e4-a7bc-e7acb91d1809" providerId="ADAL" clId="{8424090D-E3E4-44E3-99BB-91756C5EAC6E}" dt="2025-02-13T20:27:46.296" v="94" actId="478"/>
          <ac:picMkLst>
            <pc:docMk/>
            <pc:sldMk cId="3614772855" sldId="4065"/>
            <ac:picMk id="2" creationId="{99447417-4E86-E437-980E-9C2A581D001A}"/>
          </ac:picMkLst>
        </pc:picChg>
        <pc:picChg chg="del">
          <ac:chgData name="Sarah Brown" userId="9c475f3f-b87f-42e4-a7bc-e7acb91d1809" providerId="ADAL" clId="{8424090D-E3E4-44E3-99BB-91756C5EAC6E}" dt="2025-02-13T20:27:41.982" v="93" actId="478"/>
          <ac:picMkLst>
            <pc:docMk/>
            <pc:sldMk cId="3614772855" sldId="4065"/>
            <ac:picMk id="6" creationId="{E0C1530A-3AC9-8C9C-1E16-B6F142EBF858}"/>
          </ac:picMkLst>
        </pc:picChg>
        <pc:cxnChg chg="del">
          <ac:chgData name="Sarah Brown" userId="9c475f3f-b87f-42e4-a7bc-e7acb91d1809" providerId="ADAL" clId="{8424090D-E3E4-44E3-99BB-91756C5EAC6E}" dt="2025-02-13T20:28:33.415" v="151" actId="478"/>
          <ac:cxnSpMkLst>
            <pc:docMk/>
            <pc:sldMk cId="3614772855" sldId="4065"/>
            <ac:cxnSpMk id="27" creationId="{E13F49E4-4092-B4AE-6E66-56FAE2E596C6}"/>
          </ac:cxnSpMkLst>
        </pc:cxnChg>
      </pc:sldChg>
      <pc:sldChg chg="addSp delSp modSp add mod ord setBg modClrScheme chgLayout modNotesTx">
        <pc:chgData name="Sarah Brown" userId="9c475f3f-b87f-42e4-a7bc-e7acb91d1809" providerId="ADAL" clId="{8424090D-E3E4-44E3-99BB-91756C5EAC6E}" dt="2025-02-13T21:10:06.064" v="436" actId="20577"/>
        <pc:sldMkLst>
          <pc:docMk/>
          <pc:sldMk cId="2666704069" sldId="4066"/>
        </pc:sldMkLst>
        <pc:spChg chg="add del mod">
          <ac:chgData name="Sarah Brown" userId="9c475f3f-b87f-42e4-a7bc-e7acb91d1809" providerId="ADAL" clId="{8424090D-E3E4-44E3-99BB-91756C5EAC6E}" dt="2025-02-13T20:25:18.178" v="80" actId="478"/>
          <ac:spMkLst>
            <pc:docMk/>
            <pc:sldMk cId="2666704069" sldId="4066"/>
            <ac:spMk id="14" creationId="{49B752E0-F3EA-B4D4-8CBE-BAF9A779685A}"/>
          </ac:spMkLst>
        </pc:spChg>
        <pc:spChg chg="mod ord">
          <ac:chgData name="Sarah Brown" userId="9c475f3f-b87f-42e4-a7bc-e7acb91d1809" providerId="ADAL" clId="{8424090D-E3E4-44E3-99BB-91756C5EAC6E}" dt="2025-02-13T21:05:09.593" v="337" actId="113"/>
          <ac:spMkLst>
            <pc:docMk/>
            <pc:sldMk cId="2666704069" sldId="4066"/>
            <ac:spMk id="2053" creationId="{7F208321-589E-40B8-FAFA-F4B822F37C03}"/>
          </ac:spMkLst>
        </pc:spChg>
        <pc:spChg chg="add del">
          <ac:chgData name="Sarah Brown" userId="9c475f3f-b87f-42e4-a7bc-e7acb91d1809" providerId="ADAL" clId="{8424090D-E3E4-44E3-99BB-91756C5EAC6E}" dt="2025-02-13T20:26:38.687" v="86" actId="26606"/>
          <ac:spMkLst>
            <pc:docMk/>
            <pc:sldMk cId="2666704069" sldId="4066"/>
            <ac:spMk id="2058" creationId="{C7D023E4-8DE1-436E-9847-ED6A4B4B04FD}"/>
          </ac:spMkLst>
        </pc:spChg>
        <pc:grpChg chg="add del">
          <ac:chgData name="Sarah Brown" userId="9c475f3f-b87f-42e4-a7bc-e7acb91d1809" providerId="ADAL" clId="{8424090D-E3E4-44E3-99BB-91756C5EAC6E}" dt="2025-02-13T20:26:38.687" v="86" actId="26606"/>
          <ac:grpSpMkLst>
            <pc:docMk/>
            <pc:sldMk cId="2666704069" sldId="4066"/>
            <ac:grpSpMk id="2060" creationId="{C2616E71-7702-4514-BCE4-BAADB22ED832}"/>
          </ac:grpSpMkLst>
        </pc:grpChg>
        <pc:grpChg chg="add del">
          <ac:chgData name="Sarah Brown" userId="9c475f3f-b87f-42e4-a7bc-e7acb91d1809" providerId="ADAL" clId="{8424090D-E3E4-44E3-99BB-91756C5EAC6E}" dt="2025-02-13T20:26:38.687" v="86" actId="26606"/>
          <ac:grpSpMkLst>
            <pc:docMk/>
            <pc:sldMk cId="2666704069" sldId="4066"/>
            <ac:grpSpMk id="2064" creationId="{A2840072-D6EC-480D-9A1B-928B36F9238D}"/>
          </ac:grpSpMkLst>
        </pc:grpChg>
        <pc:grpChg chg="add del">
          <ac:chgData name="Sarah Brown" userId="9c475f3f-b87f-42e4-a7bc-e7acb91d1809" providerId="ADAL" clId="{8424090D-E3E4-44E3-99BB-91756C5EAC6E}" dt="2025-02-13T20:26:38.687" v="86" actId="26606"/>
          <ac:grpSpMkLst>
            <pc:docMk/>
            <pc:sldMk cId="2666704069" sldId="4066"/>
            <ac:grpSpMk id="2068" creationId="{E27AF472-EAE3-4572-AB69-B92BD10DBC6D}"/>
          </ac:grpSpMkLst>
        </pc:grpChg>
        <pc:picChg chg="del">
          <ac:chgData name="Sarah Brown" userId="9c475f3f-b87f-42e4-a7bc-e7acb91d1809" providerId="ADAL" clId="{8424090D-E3E4-44E3-99BB-91756C5EAC6E}" dt="2025-02-13T20:25:19.930" v="81" actId="478"/>
          <ac:picMkLst>
            <pc:docMk/>
            <pc:sldMk cId="2666704069" sldId="4066"/>
            <ac:picMk id="18" creationId="{79B9F227-403A-F520-745A-F3BE691EFEBD}"/>
          </ac:picMkLst>
        </pc:picChg>
        <pc:picChg chg="add del mod">
          <ac:chgData name="Sarah Brown" userId="9c475f3f-b87f-42e4-a7bc-e7acb91d1809" providerId="ADAL" clId="{8424090D-E3E4-44E3-99BB-91756C5EAC6E}" dt="2025-02-13T20:27:19.842" v="90" actId="478"/>
          <ac:picMkLst>
            <pc:docMk/>
            <pc:sldMk cId="2666704069" sldId="4066"/>
            <ac:picMk id="1026" creationId="{7BF17536-F20E-8DB5-6561-D6C64EFAF69D}"/>
          </ac:picMkLst>
        </pc:picChg>
        <pc:picChg chg="del">
          <ac:chgData name="Sarah Brown" userId="9c475f3f-b87f-42e4-a7bc-e7acb91d1809" providerId="ADAL" clId="{8424090D-E3E4-44E3-99BB-91756C5EAC6E}" dt="2025-02-13T20:25:22.663" v="82" actId="478"/>
          <ac:picMkLst>
            <pc:docMk/>
            <pc:sldMk cId="2666704069" sldId="4066"/>
            <ac:picMk id="1027" creationId="{80C28C23-F0B8-2154-DFF2-8DBB2E33538B}"/>
          </ac:picMkLst>
        </pc:picChg>
        <pc:picChg chg="add mod">
          <ac:chgData name="Sarah Brown" userId="9c475f3f-b87f-42e4-a7bc-e7acb91d1809" providerId="ADAL" clId="{8424090D-E3E4-44E3-99BB-91756C5EAC6E}" dt="2025-02-13T20:27:26.563" v="92" actId="26606"/>
          <ac:picMkLst>
            <pc:docMk/>
            <pc:sldMk cId="2666704069" sldId="4066"/>
            <ac:picMk id="1028" creationId="{841C56E8-97A1-0175-5257-3B93466DB020}"/>
          </ac:picMkLst>
        </pc:picChg>
        <pc:cxnChg chg="add">
          <ac:chgData name="Sarah Brown" userId="9c475f3f-b87f-42e4-a7bc-e7acb91d1809" providerId="ADAL" clId="{8424090D-E3E4-44E3-99BB-91756C5EAC6E}" dt="2025-02-13T20:27:26.563" v="92" actId="26606"/>
          <ac:cxnSpMkLst>
            <pc:docMk/>
            <pc:sldMk cId="2666704069" sldId="4066"/>
            <ac:cxnSpMk id="2055" creationId="{7667AA61-5C27-F30F-D229-06CBE5709F33}"/>
          </ac:cxnSpMkLst>
        </pc:cxnChg>
      </pc:sldChg>
      <pc:sldChg chg="addSp delSp modSp add del mod modClrScheme delDesignElem chgLayout modNotesTx">
        <pc:chgData name="Sarah Brown" userId="9c475f3f-b87f-42e4-a7bc-e7acb91d1809" providerId="ADAL" clId="{8424090D-E3E4-44E3-99BB-91756C5EAC6E}" dt="2025-02-13T21:24:23.762" v="723" actId="47"/>
        <pc:sldMkLst>
          <pc:docMk/>
          <pc:sldMk cId="940997906" sldId="4067"/>
        </pc:sldMkLst>
        <pc:spChg chg="mod ord">
          <ac:chgData name="Sarah Brown" userId="9c475f3f-b87f-42e4-a7bc-e7acb91d1809" providerId="ADAL" clId="{8424090D-E3E4-44E3-99BB-91756C5EAC6E}" dt="2025-02-13T21:17:14.159" v="644" actId="403"/>
          <ac:spMkLst>
            <pc:docMk/>
            <pc:sldMk cId="940997906" sldId="4067"/>
            <ac:spMk id="5" creationId="{1EECCD6E-6A1A-56D4-4314-1C885E7CF384}"/>
          </ac:spMkLst>
        </pc:spChg>
        <pc:spChg chg="del">
          <ac:chgData name="Sarah Brown" userId="9c475f3f-b87f-42e4-a7bc-e7acb91d1809" providerId="ADAL" clId="{8424090D-E3E4-44E3-99BB-91756C5EAC6E}" dt="2025-02-13T21:12:37.230" v="516" actId="478"/>
          <ac:spMkLst>
            <pc:docMk/>
            <pc:sldMk cId="940997906" sldId="4067"/>
            <ac:spMk id="8" creationId="{A50DE898-D9BB-DED4-F00E-280694A05B7C}"/>
          </ac:spMkLst>
        </pc:spChg>
        <pc:spChg chg="add">
          <ac:chgData name="Sarah Brown" userId="9c475f3f-b87f-42e4-a7bc-e7acb91d1809" providerId="ADAL" clId="{8424090D-E3E4-44E3-99BB-91756C5EAC6E}" dt="2025-02-13T21:14:39.703" v="528" actId="26606"/>
          <ac:spMkLst>
            <pc:docMk/>
            <pc:sldMk cId="940997906" sldId="4067"/>
            <ac:spMk id="9" creationId="{9B6A81E7-2A43-4366-8431-1FA7A780A2E6}"/>
          </ac:spMkLst>
        </pc:spChg>
        <pc:spChg chg="add">
          <ac:chgData name="Sarah Brown" userId="9c475f3f-b87f-42e4-a7bc-e7acb91d1809" providerId="ADAL" clId="{8424090D-E3E4-44E3-99BB-91756C5EAC6E}" dt="2025-02-13T21:14:39.703" v="528" actId="26606"/>
          <ac:spMkLst>
            <pc:docMk/>
            <pc:sldMk cId="940997906" sldId="4067"/>
            <ac:spMk id="10" creationId="{D09B7001-6C15-47E8-8C3B-A6EB53C98D3A}"/>
          </ac:spMkLst>
        </pc:spChg>
        <pc:spChg chg="add del">
          <ac:chgData name="Sarah Brown" userId="9c475f3f-b87f-42e4-a7bc-e7acb91d1809" providerId="ADAL" clId="{8424090D-E3E4-44E3-99BB-91756C5EAC6E}" dt="2025-02-13T21:14:10.447" v="525" actId="26606"/>
          <ac:spMkLst>
            <pc:docMk/>
            <pc:sldMk cId="940997906" sldId="4067"/>
            <ac:spMk id="11" creationId="{04812C46-200A-4DEB-A05E-3ED6C68C2387}"/>
          </ac:spMkLst>
        </pc:spChg>
        <pc:spChg chg="add del">
          <ac:chgData name="Sarah Brown" userId="9c475f3f-b87f-42e4-a7bc-e7acb91d1809" providerId="ADAL" clId="{8424090D-E3E4-44E3-99BB-91756C5EAC6E}" dt="2025-02-13T21:14:10.447" v="525" actId="26606"/>
          <ac:spMkLst>
            <pc:docMk/>
            <pc:sldMk cId="940997906" sldId="4067"/>
            <ac:spMk id="13" creationId="{D1EA859B-E555-4109-94F3-6700E046E008}"/>
          </ac:spMkLst>
        </pc:spChg>
        <pc:spChg chg="del">
          <ac:chgData name="Sarah Brown" userId="9c475f3f-b87f-42e4-a7bc-e7acb91d1809" providerId="ADAL" clId="{8424090D-E3E4-44E3-99BB-91756C5EAC6E}" dt="2025-02-13T21:13:52.646" v="521" actId="700"/>
          <ac:spMkLst>
            <pc:docMk/>
            <pc:sldMk cId="940997906" sldId="4067"/>
            <ac:spMk id="14" creationId="{548287B2-EA2F-0563-E145-89A37C23EE96}"/>
          </ac:spMkLst>
        </pc:spChg>
        <pc:spChg chg="add">
          <ac:chgData name="Sarah Brown" userId="9c475f3f-b87f-42e4-a7bc-e7acb91d1809" providerId="ADAL" clId="{8424090D-E3E4-44E3-99BB-91756C5EAC6E}" dt="2025-02-13T21:14:39.703" v="528" actId="26606"/>
          <ac:spMkLst>
            <pc:docMk/>
            <pc:sldMk cId="940997906" sldId="4067"/>
            <ac:spMk id="15" creationId="{7D3D7337-C310-4B2B-BE2D-98E9D6EC0DC8}"/>
          </ac:spMkLst>
        </pc:spChg>
        <pc:spChg chg="del">
          <ac:chgData name="Sarah Brown" userId="9c475f3f-b87f-42e4-a7bc-e7acb91d1809" providerId="ADAL" clId="{8424090D-E3E4-44E3-99BB-91756C5EAC6E}" dt="2025-02-13T21:13:52.646" v="521" actId="700"/>
          <ac:spMkLst>
            <pc:docMk/>
            <pc:sldMk cId="940997906" sldId="4067"/>
            <ac:spMk id="16" creationId="{46E8040E-80C9-D0EA-E26D-7D81099AD22D}"/>
          </ac:spMkLst>
        </pc:spChg>
        <pc:grpChg chg="del">
          <ac:chgData name="Sarah Brown" userId="9c475f3f-b87f-42e4-a7bc-e7acb91d1809" providerId="ADAL" clId="{8424090D-E3E4-44E3-99BB-91756C5EAC6E}" dt="2025-02-13T21:13:52.646" v="521" actId="700"/>
          <ac:grpSpMkLst>
            <pc:docMk/>
            <pc:sldMk cId="940997906" sldId="4067"/>
            <ac:grpSpMk id="17" creationId="{AAC073FA-25FD-D9E6-5D68-918B9CDB2006}"/>
          </ac:grpSpMkLst>
        </pc:grpChg>
        <pc:grpChg chg="del">
          <ac:chgData name="Sarah Brown" userId="9c475f3f-b87f-42e4-a7bc-e7acb91d1809" providerId="ADAL" clId="{8424090D-E3E4-44E3-99BB-91756C5EAC6E}" dt="2025-02-13T21:13:52.646" v="521" actId="700"/>
          <ac:grpSpMkLst>
            <pc:docMk/>
            <pc:sldMk cId="940997906" sldId="4067"/>
            <ac:grpSpMk id="21" creationId="{4296FF2E-A313-11DB-75DD-4A7B5648C900}"/>
          </ac:grpSpMkLst>
        </pc:grpChg>
        <pc:picChg chg="add del mod">
          <ac:chgData name="Sarah Brown" userId="9c475f3f-b87f-42e4-a7bc-e7acb91d1809" providerId="ADAL" clId="{8424090D-E3E4-44E3-99BB-91756C5EAC6E}" dt="2025-02-13T21:13:17.397" v="519" actId="478"/>
          <ac:picMkLst>
            <pc:docMk/>
            <pc:sldMk cId="940997906" sldId="4067"/>
            <ac:picMk id="3" creationId="{AC78E88A-CA74-28AA-98D8-9924DCA82F18}"/>
          </ac:picMkLst>
        </pc:picChg>
        <pc:picChg chg="add del mod">
          <ac:chgData name="Sarah Brown" userId="9c475f3f-b87f-42e4-a7bc-e7acb91d1809" providerId="ADAL" clId="{8424090D-E3E4-44E3-99BB-91756C5EAC6E}" dt="2025-02-13T21:14:43.450" v="529" actId="478"/>
          <ac:picMkLst>
            <pc:docMk/>
            <pc:sldMk cId="940997906" sldId="4067"/>
            <ac:picMk id="6" creationId="{8A451625-8779-243C-CFAF-D907F35DCD9A}"/>
          </ac:picMkLst>
        </pc:picChg>
        <pc:picChg chg="add mod">
          <ac:chgData name="Sarah Brown" userId="9c475f3f-b87f-42e4-a7bc-e7acb91d1809" providerId="ADAL" clId="{8424090D-E3E4-44E3-99BB-91756C5EAC6E}" dt="2025-02-13T21:15:11.138" v="536" actId="14100"/>
          <ac:picMkLst>
            <pc:docMk/>
            <pc:sldMk cId="940997906" sldId="4067"/>
            <ac:picMk id="12" creationId="{073E2A0A-9F25-F2FE-1749-44E8F7A27C6C}"/>
          </ac:picMkLst>
        </pc:picChg>
      </pc:sldChg>
      <pc:sldChg chg="add del">
        <pc:chgData name="Sarah Brown" userId="9c475f3f-b87f-42e4-a7bc-e7acb91d1809" providerId="ADAL" clId="{8424090D-E3E4-44E3-99BB-91756C5EAC6E}" dt="2025-02-13T21:19:25.731" v="646" actId="47"/>
        <pc:sldMkLst>
          <pc:docMk/>
          <pc:sldMk cId="2552316756" sldId="4068"/>
        </pc:sldMkLst>
      </pc:sldChg>
      <pc:sldChg chg="modSp add mod ord">
        <pc:chgData name="Sarah Brown" userId="9c475f3f-b87f-42e4-a7bc-e7acb91d1809" providerId="ADAL" clId="{8424090D-E3E4-44E3-99BB-91756C5EAC6E}" dt="2025-02-14T15:22:15.742" v="839" actId="6549"/>
        <pc:sldMkLst>
          <pc:docMk/>
          <pc:sldMk cId="3232221975" sldId="4068"/>
        </pc:sldMkLst>
        <pc:spChg chg="mod">
          <ac:chgData name="Sarah Brown" userId="9c475f3f-b87f-42e4-a7bc-e7acb91d1809" providerId="ADAL" clId="{8424090D-E3E4-44E3-99BB-91756C5EAC6E}" dt="2025-02-14T15:22:15.742" v="839" actId="6549"/>
          <ac:spMkLst>
            <pc:docMk/>
            <pc:sldMk cId="3232221975" sldId="4068"/>
            <ac:spMk id="5" creationId="{53A59AB8-E6DE-9F0D-AA7E-7DA32E5AA023}"/>
          </ac:spMkLst>
        </pc:spChg>
        <pc:spChg chg="mod">
          <ac:chgData name="Sarah Brown" userId="9c475f3f-b87f-42e4-a7bc-e7acb91d1809" providerId="ADAL" clId="{8424090D-E3E4-44E3-99BB-91756C5EAC6E}" dt="2025-02-13T21:23:22.883" v="713" actId="20577"/>
          <ac:spMkLst>
            <pc:docMk/>
            <pc:sldMk cId="3232221975" sldId="4068"/>
            <ac:spMk id="8" creationId="{2FB02BF3-896F-4D71-E2FC-CCB698EAB592}"/>
          </ac:spMkLst>
        </pc:spChg>
      </pc:sldChg>
      <pc:sldChg chg="modSp add mod">
        <pc:chgData name="Sarah Brown" userId="9c475f3f-b87f-42e4-a7bc-e7acb91d1809" providerId="ADAL" clId="{8424090D-E3E4-44E3-99BB-91756C5EAC6E}" dt="2025-02-13T21:27:42.573" v="802" actId="12"/>
        <pc:sldMkLst>
          <pc:docMk/>
          <pc:sldMk cId="2445268678" sldId="4069"/>
        </pc:sldMkLst>
        <pc:spChg chg="mod">
          <ac:chgData name="Sarah Brown" userId="9c475f3f-b87f-42e4-a7bc-e7acb91d1809" providerId="ADAL" clId="{8424090D-E3E4-44E3-99BB-91756C5EAC6E}" dt="2025-02-13T21:27:42.573" v="802" actId="12"/>
          <ac:spMkLst>
            <pc:docMk/>
            <pc:sldMk cId="2445268678" sldId="4069"/>
            <ac:spMk id="5" creationId="{3D7EDD32-7AED-64F4-574B-BE3425ECBE8A}"/>
          </ac:spMkLst>
        </pc:spChg>
        <pc:spChg chg="mod">
          <ac:chgData name="Sarah Brown" userId="9c475f3f-b87f-42e4-a7bc-e7acb91d1809" providerId="ADAL" clId="{8424090D-E3E4-44E3-99BB-91756C5EAC6E}" dt="2025-02-13T21:25:26.036" v="738" actId="20577"/>
          <ac:spMkLst>
            <pc:docMk/>
            <pc:sldMk cId="2445268678" sldId="4069"/>
            <ac:spMk id="8" creationId="{230B238D-511F-A248-BEDC-21F3E9C57F8D}"/>
          </ac:spMkLst>
        </pc:spChg>
      </pc:sldChg>
      <pc:sldChg chg="modSp add mod">
        <pc:chgData name="Sarah Brown" userId="9c475f3f-b87f-42e4-a7bc-e7acb91d1809" providerId="ADAL" clId="{8424090D-E3E4-44E3-99BB-91756C5EAC6E}" dt="2025-02-13T21:27:46.536" v="803" actId="20577"/>
        <pc:sldMkLst>
          <pc:docMk/>
          <pc:sldMk cId="2324259777" sldId="4070"/>
        </pc:sldMkLst>
        <pc:spChg chg="mod">
          <ac:chgData name="Sarah Brown" userId="9c475f3f-b87f-42e4-a7bc-e7acb91d1809" providerId="ADAL" clId="{8424090D-E3E4-44E3-99BB-91756C5EAC6E}" dt="2025-02-13T21:27:46.536" v="803" actId="20577"/>
          <ac:spMkLst>
            <pc:docMk/>
            <pc:sldMk cId="2324259777" sldId="4070"/>
            <ac:spMk id="5" creationId="{D964C02A-07B1-C214-2AA3-29BDFAC2D598}"/>
          </ac:spMkLst>
        </pc:spChg>
        <pc:spChg chg="mod">
          <ac:chgData name="Sarah Brown" userId="9c475f3f-b87f-42e4-a7bc-e7acb91d1809" providerId="ADAL" clId="{8424090D-E3E4-44E3-99BB-91756C5EAC6E}" dt="2025-02-13T21:27:06.089" v="783" actId="20577"/>
          <ac:spMkLst>
            <pc:docMk/>
            <pc:sldMk cId="2324259777" sldId="4070"/>
            <ac:spMk id="8" creationId="{8CBC1CD9-A851-F862-D6B6-FA2C8C5E52F3}"/>
          </ac:spMkLst>
        </pc:spChg>
      </pc:sldChg>
      <pc:sldChg chg="addSp delSp modSp add mod setBg">
        <pc:chgData name="Sarah Brown" userId="9c475f3f-b87f-42e4-a7bc-e7acb91d1809" providerId="ADAL" clId="{8424090D-E3E4-44E3-99BB-91756C5EAC6E}" dt="2025-02-14T15:28:38.808" v="915" actId="115"/>
        <pc:sldMkLst>
          <pc:docMk/>
          <pc:sldMk cId="2733147175" sldId="4071"/>
        </pc:sldMkLst>
        <pc:spChg chg="mod">
          <ac:chgData name="Sarah Brown" userId="9c475f3f-b87f-42e4-a7bc-e7acb91d1809" providerId="ADAL" clId="{8424090D-E3E4-44E3-99BB-91756C5EAC6E}" dt="2025-02-14T15:28:38.808" v="915" actId="115"/>
          <ac:spMkLst>
            <pc:docMk/>
            <pc:sldMk cId="2733147175" sldId="4071"/>
            <ac:spMk id="5" creationId="{75F6F930-6655-87EB-5995-B197ACF2BA51}"/>
          </ac:spMkLst>
        </pc:spChg>
        <pc:spChg chg="mod">
          <ac:chgData name="Sarah Brown" userId="9c475f3f-b87f-42e4-a7bc-e7acb91d1809" providerId="ADAL" clId="{8424090D-E3E4-44E3-99BB-91756C5EAC6E}" dt="2025-02-14T15:27:38.735" v="884" actId="122"/>
          <ac:spMkLst>
            <pc:docMk/>
            <pc:sldMk cId="2733147175" sldId="4071"/>
            <ac:spMk id="8" creationId="{B8F5FFDE-D67D-1EB7-B189-E02AC6E35D4D}"/>
          </ac:spMkLst>
        </pc:spChg>
        <pc:spChg chg="del">
          <ac:chgData name="Sarah Brown" userId="9c475f3f-b87f-42e4-a7bc-e7acb91d1809" providerId="ADAL" clId="{8424090D-E3E4-44E3-99BB-91756C5EAC6E}" dt="2025-02-13T21:36:58.854" v="822" actId="26606"/>
          <ac:spMkLst>
            <pc:docMk/>
            <pc:sldMk cId="2733147175" sldId="4071"/>
            <ac:spMk id="14" creationId="{F1628277-7AAD-134E-E317-922D61D08D7A}"/>
          </ac:spMkLst>
        </pc:spChg>
        <pc:spChg chg="del">
          <ac:chgData name="Sarah Brown" userId="9c475f3f-b87f-42e4-a7bc-e7acb91d1809" providerId="ADAL" clId="{8424090D-E3E4-44E3-99BB-91756C5EAC6E}" dt="2025-02-13T21:36:58.854" v="822" actId="26606"/>
          <ac:spMkLst>
            <pc:docMk/>
            <pc:sldMk cId="2733147175" sldId="4071"/>
            <ac:spMk id="16" creationId="{58783F3B-C1BB-0FC4-E980-FF1A0A2D1E99}"/>
          </ac:spMkLst>
        </pc:spChg>
        <pc:spChg chg="add">
          <ac:chgData name="Sarah Brown" userId="9c475f3f-b87f-42e4-a7bc-e7acb91d1809" providerId="ADAL" clId="{8424090D-E3E4-44E3-99BB-91756C5EAC6E}" dt="2025-02-13T21:36:58.854" v="822" actId="26606"/>
          <ac:spMkLst>
            <pc:docMk/>
            <pc:sldMk cId="2733147175" sldId="4071"/>
            <ac:spMk id="33" creationId="{907E470A-25F4-47D0-8FEC-EE9FD606BB34}"/>
          </ac:spMkLst>
        </pc:spChg>
        <pc:grpChg chg="del">
          <ac:chgData name="Sarah Brown" userId="9c475f3f-b87f-42e4-a7bc-e7acb91d1809" providerId="ADAL" clId="{8424090D-E3E4-44E3-99BB-91756C5EAC6E}" dt="2025-02-13T21:36:58.854" v="822" actId="26606"/>
          <ac:grpSpMkLst>
            <pc:docMk/>
            <pc:sldMk cId="2733147175" sldId="4071"/>
            <ac:grpSpMk id="17" creationId="{299C62CE-1659-5275-C48D-8D7E159ED413}"/>
          </ac:grpSpMkLst>
        </pc:grpChg>
        <pc:grpChg chg="del">
          <ac:chgData name="Sarah Brown" userId="9c475f3f-b87f-42e4-a7bc-e7acb91d1809" providerId="ADAL" clId="{8424090D-E3E4-44E3-99BB-91756C5EAC6E}" dt="2025-02-13T21:36:58.854" v="822" actId="26606"/>
          <ac:grpSpMkLst>
            <pc:docMk/>
            <pc:sldMk cId="2733147175" sldId="4071"/>
            <ac:grpSpMk id="21" creationId="{25A2F08F-4C85-E4E0-102D-F6E7B3F03185}"/>
          </ac:grpSpMkLst>
        </pc:grpChg>
        <pc:grpChg chg="add">
          <ac:chgData name="Sarah Brown" userId="9c475f3f-b87f-42e4-a7bc-e7acb91d1809" providerId="ADAL" clId="{8424090D-E3E4-44E3-99BB-91756C5EAC6E}" dt="2025-02-13T21:36:58.854" v="822" actId="26606"/>
          <ac:grpSpMkLst>
            <pc:docMk/>
            <pc:sldMk cId="2733147175" sldId="4071"/>
            <ac:grpSpMk id="35" creationId="{66220E63-99E1-482A-A0A6-B47EB4BF8797}"/>
          </ac:grpSpMkLst>
        </pc:grpChg>
        <pc:grpChg chg="add">
          <ac:chgData name="Sarah Brown" userId="9c475f3f-b87f-42e4-a7bc-e7acb91d1809" providerId="ADAL" clId="{8424090D-E3E4-44E3-99BB-91756C5EAC6E}" dt="2025-02-13T21:36:58.854" v="822" actId="26606"/>
          <ac:grpSpMkLst>
            <pc:docMk/>
            <pc:sldMk cId="2733147175" sldId="4071"/>
            <ac:grpSpMk id="39" creationId="{8618EE54-271A-4FE8-B6B3-D0FCF55A7A01}"/>
          </ac:grpSpMkLst>
        </pc:grpChg>
        <pc:grpChg chg="add">
          <ac:chgData name="Sarah Brown" userId="9c475f3f-b87f-42e4-a7bc-e7acb91d1809" providerId="ADAL" clId="{8424090D-E3E4-44E3-99BB-91756C5EAC6E}" dt="2025-02-13T21:36:58.854" v="822" actId="26606"/>
          <ac:grpSpMkLst>
            <pc:docMk/>
            <pc:sldMk cId="2733147175" sldId="4071"/>
            <ac:grpSpMk id="43" creationId="{43F5E015-E085-4624-B431-B42414448684}"/>
          </ac:grpSpMkLst>
        </pc:grpChg>
      </pc:sldChg>
      <pc:sldChg chg="addSp delSp modSp add mod setBg">
        <pc:chgData name="Sarah Brown" userId="9c475f3f-b87f-42e4-a7bc-e7acb91d1809" providerId="ADAL" clId="{8424090D-E3E4-44E3-99BB-91756C5EAC6E}" dt="2025-02-14T15:38:34.924" v="1009" actId="403"/>
        <pc:sldMkLst>
          <pc:docMk/>
          <pc:sldMk cId="2064342497" sldId="4072"/>
        </pc:sldMkLst>
        <pc:spChg chg="mod">
          <ac:chgData name="Sarah Brown" userId="9c475f3f-b87f-42e4-a7bc-e7acb91d1809" providerId="ADAL" clId="{8424090D-E3E4-44E3-99BB-91756C5EAC6E}" dt="2025-02-14T15:38:27.546" v="1007" actId="1076"/>
          <ac:spMkLst>
            <pc:docMk/>
            <pc:sldMk cId="2064342497" sldId="4072"/>
            <ac:spMk id="5" creationId="{35FCE5F5-476E-924A-8695-7B3D2459E299}"/>
          </ac:spMkLst>
        </pc:spChg>
        <pc:spChg chg="mod">
          <ac:chgData name="Sarah Brown" userId="9c475f3f-b87f-42e4-a7bc-e7acb91d1809" providerId="ADAL" clId="{8424090D-E3E4-44E3-99BB-91756C5EAC6E}" dt="2025-02-14T15:38:34.924" v="1009" actId="403"/>
          <ac:spMkLst>
            <pc:docMk/>
            <pc:sldMk cId="2064342497" sldId="4072"/>
            <ac:spMk id="8" creationId="{77212FE1-0FF6-D6A2-05F6-979A3D999824}"/>
          </ac:spMkLst>
        </pc:spChg>
        <pc:spChg chg="del">
          <ac:chgData name="Sarah Brown" userId="9c475f3f-b87f-42e4-a7bc-e7acb91d1809" providerId="ADAL" clId="{8424090D-E3E4-44E3-99BB-91756C5EAC6E}" dt="2025-02-14T15:29:46.651" v="917" actId="26606"/>
          <ac:spMkLst>
            <pc:docMk/>
            <pc:sldMk cId="2064342497" sldId="4072"/>
            <ac:spMk id="33" creationId="{DBA9C91E-B489-4A66-0BA3-1D994EDCB88D}"/>
          </ac:spMkLst>
        </pc:spChg>
        <pc:spChg chg="add del">
          <ac:chgData name="Sarah Brown" userId="9c475f3f-b87f-42e4-a7bc-e7acb91d1809" providerId="ADAL" clId="{8424090D-E3E4-44E3-99BB-91756C5EAC6E}" dt="2025-02-14T15:31:36.752" v="934" actId="26606"/>
          <ac:spMkLst>
            <pc:docMk/>
            <pc:sldMk cId="2064342497" sldId="4072"/>
            <ac:spMk id="56" creationId="{3ECBE1F1-D69B-4AFA-ABD5-8E41720EF6DE}"/>
          </ac:spMkLst>
        </pc:spChg>
        <pc:spChg chg="add del">
          <ac:chgData name="Sarah Brown" userId="9c475f3f-b87f-42e4-a7bc-e7acb91d1809" providerId="ADAL" clId="{8424090D-E3E4-44E3-99BB-91756C5EAC6E}" dt="2025-02-14T15:31:36.752" v="934" actId="26606"/>
          <ac:spMkLst>
            <pc:docMk/>
            <pc:sldMk cId="2064342497" sldId="4072"/>
            <ac:spMk id="58" creationId="{603A6265-E10C-4B85-9C20-E75FCAF9CC63}"/>
          </ac:spMkLst>
        </pc:spChg>
        <pc:spChg chg="add del">
          <ac:chgData name="Sarah Brown" userId="9c475f3f-b87f-42e4-a7bc-e7acb91d1809" providerId="ADAL" clId="{8424090D-E3E4-44E3-99BB-91756C5EAC6E}" dt="2025-02-14T15:33:34.951" v="958" actId="26606"/>
          <ac:spMkLst>
            <pc:docMk/>
            <pc:sldMk cId="2064342497" sldId="4072"/>
            <ac:spMk id="63" creationId="{4DA718D0-4865-4629-8134-44F68D41D574}"/>
          </ac:spMkLst>
        </pc:spChg>
        <pc:spChg chg="add del">
          <ac:chgData name="Sarah Brown" userId="9c475f3f-b87f-42e4-a7bc-e7acb91d1809" providerId="ADAL" clId="{8424090D-E3E4-44E3-99BB-91756C5EAC6E}" dt="2025-02-14T15:33:34.951" v="958" actId="26606"/>
          <ac:spMkLst>
            <pc:docMk/>
            <pc:sldMk cId="2064342497" sldId="4072"/>
            <ac:spMk id="69" creationId="{CBC4F608-B4B8-48C3-9572-C0F061B1CD99}"/>
          </ac:spMkLst>
        </pc:spChg>
        <pc:spChg chg="add">
          <ac:chgData name="Sarah Brown" userId="9c475f3f-b87f-42e4-a7bc-e7acb91d1809" providerId="ADAL" clId="{8424090D-E3E4-44E3-99BB-91756C5EAC6E}" dt="2025-02-14T15:33:34.951" v="958" actId="26606"/>
          <ac:spMkLst>
            <pc:docMk/>
            <pc:sldMk cId="2064342497" sldId="4072"/>
            <ac:spMk id="74" creationId="{DBF61EA3-B236-439E-9C0B-340980D56BEE}"/>
          </ac:spMkLst>
        </pc:spChg>
        <pc:spChg chg="add">
          <ac:chgData name="Sarah Brown" userId="9c475f3f-b87f-42e4-a7bc-e7acb91d1809" providerId="ADAL" clId="{8424090D-E3E4-44E3-99BB-91756C5EAC6E}" dt="2025-02-14T15:33:34.951" v="958" actId="26606"/>
          <ac:spMkLst>
            <pc:docMk/>
            <pc:sldMk cId="2064342497" sldId="4072"/>
            <ac:spMk id="80" creationId="{E659831F-0D9A-4C63-9EBB-8435B85A440F}"/>
          </ac:spMkLst>
        </pc:spChg>
        <pc:grpChg chg="del">
          <ac:chgData name="Sarah Brown" userId="9c475f3f-b87f-42e4-a7bc-e7acb91d1809" providerId="ADAL" clId="{8424090D-E3E4-44E3-99BB-91756C5EAC6E}" dt="2025-02-14T15:29:46.651" v="917" actId="26606"/>
          <ac:grpSpMkLst>
            <pc:docMk/>
            <pc:sldMk cId="2064342497" sldId="4072"/>
            <ac:grpSpMk id="35" creationId="{F7D8C3E5-5877-EFA2-96E5-41600A73360E}"/>
          </ac:grpSpMkLst>
        </pc:grpChg>
        <pc:grpChg chg="del">
          <ac:chgData name="Sarah Brown" userId="9c475f3f-b87f-42e4-a7bc-e7acb91d1809" providerId="ADAL" clId="{8424090D-E3E4-44E3-99BB-91756C5EAC6E}" dt="2025-02-14T15:29:46.651" v="917" actId="26606"/>
          <ac:grpSpMkLst>
            <pc:docMk/>
            <pc:sldMk cId="2064342497" sldId="4072"/>
            <ac:grpSpMk id="39" creationId="{907569CE-D0C8-40A2-6ECC-859F0F159AF7}"/>
          </ac:grpSpMkLst>
        </pc:grpChg>
        <pc:grpChg chg="del">
          <ac:chgData name="Sarah Brown" userId="9c475f3f-b87f-42e4-a7bc-e7acb91d1809" providerId="ADAL" clId="{8424090D-E3E4-44E3-99BB-91756C5EAC6E}" dt="2025-02-14T15:29:46.651" v="917" actId="26606"/>
          <ac:grpSpMkLst>
            <pc:docMk/>
            <pc:sldMk cId="2064342497" sldId="4072"/>
            <ac:grpSpMk id="43" creationId="{A2BCE726-C14C-9AD6-23FF-6467BFD5A561}"/>
          </ac:grpSpMkLst>
        </pc:grpChg>
        <pc:grpChg chg="add del">
          <ac:chgData name="Sarah Brown" userId="9c475f3f-b87f-42e4-a7bc-e7acb91d1809" providerId="ADAL" clId="{8424090D-E3E4-44E3-99BB-91756C5EAC6E}" dt="2025-02-14T15:33:34.951" v="958" actId="26606"/>
          <ac:grpSpMkLst>
            <pc:docMk/>
            <pc:sldMk cId="2064342497" sldId="4072"/>
            <ac:grpSpMk id="65" creationId="{65167ED7-6315-43AB-B1B6-C326D5FD8F84}"/>
          </ac:grpSpMkLst>
        </pc:grpChg>
        <pc:grpChg chg="add">
          <ac:chgData name="Sarah Brown" userId="9c475f3f-b87f-42e4-a7bc-e7acb91d1809" providerId="ADAL" clId="{8424090D-E3E4-44E3-99BB-91756C5EAC6E}" dt="2025-02-14T15:33:34.951" v="958" actId="26606"/>
          <ac:grpSpMkLst>
            <pc:docMk/>
            <pc:sldMk cId="2064342497" sldId="4072"/>
            <ac:grpSpMk id="76" creationId="{28FAF094-D087-493F-8DF9-A486C2D6BBAA}"/>
          </ac:grpSpMkLst>
        </pc:grpChg>
        <pc:picChg chg="add del">
          <ac:chgData name="Sarah Brown" userId="9c475f3f-b87f-42e4-a7bc-e7acb91d1809" providerId="ADAL" clId="{8424090D-E3E4-44E3-99BB-91756C5EAC6E}" dt="2025-02-14T15:30:56.490" v="933" actId="478"/>
          <ac:picMkLst>
            <pc:docMk/>
            <pc:sldMk cId="2064342497" sldId="4072"/>
            <ac:picMk id="52" creationId="{4A2E1B02-8769-327D-483D-3959CD978466}"/>
          </ac:picMkLst>
        </pc:picChg>
      </pc:sldChg>
      <pc:sldChg chg="add del">
        <pc:chgData name="Sarah Brown" userId="9c475f3f-b87f-42e4-a7bc-e7acb91d1809" providerId="ADAL" clId="{8424090D-E3E4-44E3-99BB-91756C5EAC6E}" dt="2025-02-14T15:24:04.586" v="841" actId="47"/>
        <pc:sldMkLst>
          <pc:docMk/>
          <pc:sldMk cId="2192027746" sldId="4072"/>
        </pc:sldMkLst>
      </pc:sldChg>
      <pc:sldChg chg="addSp delSp modSp add mod setBg modClrScheme setClrOvrMap delDesignElem chgLayout">
        <pc:chgData name="Sarah Brown" userId="9c475f3f-b87f-42e4-a7bc-e7acb91d1809" providerId="ADAL" clId="{8424090D-E3E4-44E3-99BB-91756C5EAC6E}" dt="2025-02-14T15:51:06.033" v="1209" actId="14100"/>
        <pc:sldMkLst>
          <pc:docMk/>
          <pc:sldMk cId="913436022" sldId="4073"/>
        </pc:sldMkLst>
        <pc:spChg chg="add del mod">
          <ac:chgData name="Sarah Brown" userId="9c475f3f-b87f-42e4-a7bc-e7acb91d1809" providerId="ADAL" clId="{8424090D-E3E4-44E3-99BB-91756C5EAC6E}" dt="2025-02-14T15:44:01.167" v="1088" actId="26606"/>
          <ac:spMkLst>
            <pc:docMk/>
            <pc:sldMk cId="913436022" sldId="4073"/>
            <ac:spMk id="5" creationId="{4F954F14-0CB4-A144-99F2-E1DF4FD9F404}"/>
          </ac:spMkLst>
        </pc:spChg>
        <pc:spChg chg="mod">
          <ac:chgData name="Sarah Brown" userId="9c475f3f-b87f-42e4-a7bc-e7acb91d1809" providerId="ADAL" clId="{8424090D-E3E4-44E3-99BB-91756C5EAC6E}" dt="2025-02-14T15:51:06.033" v="1209" actId="14100"/>
          <ac:spMkLst>
            <pc:docMk/>
            <pc:sldMk cId="913436022" sldId="4073"/>
            <ac:spMk id="8" creationId="{B56B061F-191D-851A-F49E-8664C60B5510}"/>
          </ac:spMkLst>
        </pc:spChg>
        <pc:spChg chg="add del">
          <ac:chgData name="Sarah Brown" userId="9c475f3f-b87f-42e4-a7bc-e7acb91d1809" providerId="ADAL" clId="{8424090D-E3E4-44E3-99BB-91756C5EAC6E}" dt="2025-02-14T15:44:01.167" v="1088" actId="26606"/>
          <ac:spMkLst>
            <pc:docMk/>
            <pc:sldMk cId="913436022" sldId="4073"/>
            <ac:spMk id="14" creationId="{AE3A741D-C19B-960A-5803-1C5887147820}"/>
          </ac:spMkLst>
        </pc:spChg>
        <pc:spChg chg="add del">
          <ac:chgData name="Sarah Brown" userId="9c475f3f-b87f-42e4-a7bc-e7acb91d1809" providerId="ADAL" clId="{8424090D-E3E4-44E3-99BB-91756C5EAC6E}" dt="2025-02-14T15:44:01.167" v="1088" actId="26606"/>
          <ac:spMkLst>
            <pc:docMk/>
            <pc:sldMk cId="913436022" sldId="4073"/>
            <ac:spMk id="16" creationId="{DC39DE25-0E4E-0AA7-0932-1D78C2372786}"/>
          </ac:spMkLst>
        </pc:spChg>
        <pc:spChg chg="add del">
          <ac:chgData name="Sarah Brown" userId="9c475f3f-b87f-42e4-a7bc-e7acb91d1809" providerId="ADAL" clId="{8424090D-E3E4-44E3-99BB-91756C5EAC6E}" dt="2025-02-14T15:44:01.167" v="1088" actId="26606"/>
          <ac:spMkLst>
            <pc:docMk/>
            <pc:sldMk cId="913436022" sldId="4073"/>
            <ac:spMk id="18" creationId="{8D6EA299-0840-6DEA-E670-C49AEBC87E89}"/>
          </ac:spMkLst>
        </pc:spChg>
        <pc:spChg chg="add del">
          <ac:chgData name="Sarah Brown" userId="9c475f3f-b87f-42e4-a7bc-e7acb91d1809" providerId="ADAL" clId="{8424090D-E3E4-44E3-99BB-91756C5EAC6E}" dt="2025-02-14T15:43:51.981" v="1085" actId="26606"/>
          <ac:spMkLst>
            <pc:docMk/>
            <pc:sldMk cId="913436022" sldId="4073"/>
            <ac:spMk id="23" creationId="{CB299CAB-C506-454B-90FC-4065728297D3}"/>
          </ac:spMkLst>
        </pc:spChg>
        <pc:spChg chg="add del">
          <ac:chgData name="Sarah Brown" userId="9c475f3f-b87f-42e4-a7bc-e7acb91d1809" providerId="ADAL" clId="{8424090D-E3E4-44E3-99BB-91756C5EAC6E}" dt="2025-02-14T15:43:51.981" v="1085" actId="26606"/>
          <ac:spMkLst>
            <pc:docMk/>
            <pc:sldMk cId="913436022" sldId="4073"/>
            <ac:spMk id="24" creationId="{4F954F14-0CB4-A144-99F2-E1DF4FD9F404}"/>
          </ac:spMkLst>
        </pc:spChg>
        <pc:spChg chg="add del">
          <ac:chgData name="Sarah Brown" userId="9c475f3f-b87f-42e4-a7bc-e7acb91d1809" providerId="ADAL" clId="{8424090D-E3E4-44E3-99BB-91756C5EAC6E}" dt="2025-02-14T15:43:51.981" v="1085" actId="26606"/>
          <ac:spMkLst>
            <pc:docMk/>
            <pc:sldMk cId="913436022" sldId="4073"/>
            <ac:spMk id="25" creationId="{C8D99311-F254-40F1-8AB5-EE3E7B9B6872}"/>
          </ac:spMkLst>
        </pc:spChg>
        <pc:spChg chg="add del">
          <ac:chgData name="Sarah Brown" userId="9c475f3f-b87f-42e4-a7bc-e7acb91d1809" providerId="ADAL" clId="{8424090D-E3E4-44E3-99BB-91756C5EAC6E}" dt="2025-02-14T15:43:51.981" v="1085" actId="26606"/>
          <ac:spMkLst>
            <pc:docMk/>
            <pc:sldMk cId="913436022" sldId="4073"/>
            <ac:spMk id="27" creationId="{7D89E3CB-00ED-4691-9F0F-F23EA3564705}"/>
          </ac:spMkLst>
        </pc:spChg>
        <pc:spChg chg="add del">
          <ac:chgData name="Sarah Brown" userId="9c475f3f-b87f-42e4-a7bc-e7acb91d1809" providerId="ADAL" clId="{8424090D-E3E4-44E3-99BB-91756C5EAC6E}" dt="2025-02-14T15:46:09.669" v="1128" actId="26606"/>
          <ac:spMkLst>
            <pc:docMk/>
            <pc:sldMk cId="913436022" sldId="4073"/>
            <ac:spMk id="29" creationId="{98DDA986-B6EE-4642-AC60-0490373E69D0}"/>
          </ac:spMkLst>
        </pc:spChg>
        <pc:spChg chg="add del">
          <ac:chgData name="Sarah Brown" userId="9c475f3f-b87f-42e4-a7bc-e7acb91d1809" providerId="ADAL" clId="{8424090D-E3E4-44E3-99BB-91756C5EAC6E}" dt="2025-02-14T15:46:09.669" v="1128" actId="26606"/>
          <ac:spMkLst>
            <pc:docMk/>
            <pc:sldMk cId="913436022" sldId="4073"/>
            <ac:spMk id="30" creationId="{80B62878-12EF-4E97-A284-47BAFC30DA2E}"/>
          </ac:spMkLst>
        </pc:spChg>
        <pc:spChg chg="add del">
          <ac:chgData name="Sarah Brown" userId="9c475f3f-b87f-42e4-a7bc-e7acb91d1809" providerId="ADAL" clId="{8424090D-E3E4-44E3-99BB-91756C5EAC6E}" dt="2025-02-14T15:46:09.669" v="1128" actId="26606"/>
          <ac:spMkLst>
            <pc:docMk/>
            <pc:sldMk cId="913436022" sldId="4073"/>
            <ac:spMk id="31" creationId="{6D79188D-1ED5-4705-B8C7-5D6FB7670AB3}"/>
          </ac:spMkLst>
        </pc:spChg>
        <pc:spChg chg="add del mod">
          <ac:chgData name="Sarah Brown" userId="9c475f3f-b87f-42e4-a7bc-e7acb91d1809" providerId="ADAL" clId="{8424090D-E3E4-44E3-99BB-91756C5EAC6E}" dt="2025-02-14T15:45:52.741" v="1125" actId="26606"/>
          <ac:spMkLst>
            <pc:docMk/>
            <pc:sldMk cId="913436022" sldId="4073"/>
            <ac:spMk id="32" creationId="{4F954F14-0CB4-A144-99F2-E1DF4FD9F404}"/>
          </ac:spMkLst>
        </pc:spChg>
        <pc:spChg chg="add del">
          <ac:chgData name="Sarah Brown" userId="9c475f3f-b87f-42e4-a7bc-e7acb91d1809" providerId="ADAL" clId="{8424090D-E3E4-44E3-99BB-91756C5EAC6E}" dt="2025-02-14T15:47:12.185" v="1135" actId="26606"/>
          <ac:spMkLst>
            <pc:docMk/>
            <pc:sldMk cId="913436022" sldId="4073"/>
            <ac:spMk id="39" creationId="{6C4028FD-8BAA-4A19-BFDE-594D991B7552}"/>
          </ac:spMkLst>
        </pc:spChg>
        <pc:spChg chg="add">
          <ac:chgData name="Sarah Brown" userId="9c475f3f-b87f-42e4-a7bc-e7acb91d1809" providerId="ADAL" clId="{8424090D-E3E4-44E3-99BB-91756C5EAC6E}" dt="2025-02-14T15:47:12.185" v="1135" actId="26606"/>
          <ac:spMkLst>
            <pc:docMk/>
            <pc:sldMk cId="913436022" sldId="4073"/>
            <ac:spMk id="45" creationId="{B50AB553-2A96-4A92-96F2-93548E096954}"/>
          </ac:spMkLst>
        </pc:spChg>
        <pc:spChg chg="del">
          <ac:chgData name="Sarah Brown" userId="9c475f3f-b87f-42e4-a7bc-e7acb91d1809" providerId="ADAL" clId="{8424090D-E3E4-44E3-99BB-91756C5EAC6E}" dt="2025-02-14T15:39:19.326" v="1059" actId="700"/>
          <ac:spMkLst>
            <pc:docMk/>
            <pc:sldMk cId="913436022" sldId="4073"/>
            <ac:spMk id="74" creationId="{90E8B473-2BC5-B7A2-6B8E-222A3631214A}"/>
          </ac:spMkLst>
        </pc:spChg>
        <pc:spChg chg="del">
          <ac:chgData name="Sarah Brown" userId="9c475f3f-b87f-42e4-a7bc-e7acb91d1809" providerId="ADAL" clId="{8424090D-E3E4-44E3-99BB-91756C5EAC6E}" dt="2025-02-14T15:39:19.326" v="1059" actId="700"/>
          <ac:spMkLst>
            <pc:docMk/>
            <pc:sldMk cId="913436022" sldId="4073"/>
            <ac:spMk id="80" creationId="{E8C7041A-C547-8B35-3BF6-45A0C15E35B9}"/>
          </ac:spMkLst>
        </pc:spChg>
        <pc:grpChg chg="del">
          <ac:chgData name="Sarah Brown" userId="9c475f3f-b87f-42e4-a7bc-e7acb91d1809" providerId="ADAL" clId="{8424090D-E3E4-44E3-99BB-91756C5EAC6E}" dt="2025-02-14T15:39:19.326" v="1059" actId="700"/>
          <ac:grpSpMkLst>
            <pc:docMk/>
            <pc:sldMk cId="913436022" sldId="4073"/>
            <ac:grpSpMk id="76" creationId="{59B941AA-6ECD-AF34-61EF-405BA78BC173}"/>
          </ac:grpSpMkLst>
        </pc:grpChg>
        <pc:graphicFrameChg chg="add del">
          <ac:chgData name="Sarah Brown" userId="9c475f3f-b87f-42e4-a7bc-e7acb91d1809" providerId="ADAL" clId="{8424090D-E3E4-44E3-99BB-91756C5EAC6E}" dt="2025-02-14T15:43:36.707" v="1083" actId="26606"/>
          <ac:graphicFrameMkLst>
            <pc:docMk/>
            <pc:sldMk cId="913436022" sldId="4073"/>
            <ac:graphicFrameMk id="20" creationId="{ACCAD861-5801-6848-43A4-E7D17C83546C}"/>
          </ac:graphicFrameMkLst>
        </pc:graphicFrameChg>
        <pc:graphicFrameChg chg="add mod modGraphic">
          <ac:chgData name="Sarah Brown" userId="9c475f3f-b87f-42e4-a7bc-e7acb91d1809" providerId="ADAL" clId="{8424090D-E3E4-44E3-99BB-91756C5EAC6E}" dt="2025-02-14T15:50:14.224" v="1165" actId="113"/>
          <ac:graphicFrameMkLst>
            <pc:docMk/>
            <pc:sldMk cId="913436022" sldId="4073"/>
            <ac:graphicFrameMk id="34" creationId="{38F5C240-6F73-A944-1EFF-CD1185F53FC7}"/>
          </ac:graphicFrameMkLst>
        </pc:graphicFrameChg>
        <pc:picChg chg="add del">
          <ac:chgData name="Sarah Brown" userId="9c475f3f-b87f-42e4-a7bc-e7acb91d1809" providerId="ADAL" clId="{8424090D-E3E4-44E3-99BB-91756C5EAC6E}" dt="2025-02-14T15:43:00.877" v="1081" actId="478"/>
          <ac:picMkLst>
            <pc:docMk/>
            <pc:sldMk cId="913436022" sldId="4073"/>
            <ac:picMk id="10" creationId="{589D6454-D6E5-7FBA-C94D-B4E25751BFFF}"/>
          </ac:picMkLst>
        </pc:picChg>
        <pc:picChg chg="add del">
          <ac:chgData name="Sarah Brown" userId="9c475f3f-b87f-42e4-a7bc-e7acb91d1809" providerId="ADAL" clId="{8424090D-E3E4-44E3-99BB-91756C5EAC6E}" dt="2025-02-14T15:43:36.707" v="1083" actId="26606"/>
          <ac:picMkLst>
            <pc:docMk/>
            <pc:sldMk cId="913436022" sldId="4073"/>
            <ac:picMk id="21" creationId="{C477E7B5-7A50-D10D-D5A8-7F0BD201DA0D}"/>
          </ac:picMkLst>
        </pc:picChg>
        <pc:picChg chg="add mod">
          <ac:chgData name="Sarah Brown" userId="9c475f3f-b87f-42e4-a7bc-e7acb91d1809" providerId="ADAL" clId="{8424090D-E3E4-44E3-99BB-91756C5EAC6E}" dt="2025-02-14T15:50:53.915" v="1204" actId="1076"/>
          <ac:picMkLst>
            <pc:docMk/>
            <pc:sldMk cId="913436022" sldId="4073"/>
            <ac:picMk id="41" creationId="{EF909AA3-89DE-D0E6-265B-554A9C68F64E}"/>
          </ac:picMkLst>
        </pc:picChg>
      </pc:sldChg>
      <pc:sldChg chg="addSp delSp modSp add mod ord setBg modAnim">
        <pc:chgData name="Sarah Brown" userId="9c475f3f-b87f-42e4-a7bc-e7acb91d1809" providerId="ADAL" clId="{8424090D-E3E4-44E3-99BB-91756C5EAC6E}" dt="2025-02-14T15:54:05.709" v="1245" actId="403"/>
        <pc:sldMkLst>
          <pc:docMk/>
          <pc:sldMk cId="411833096" sldId="4074"/>
        </pc:sldMkLst>
        <pc:spChg chg="mod">
          <ac:chgData name="Sarah Brown" userId="9c475f3f-b87f-42e4-a7bc-e7acb91d1809" providerId="ADAL" clId="{8424090D-E3E4-44E3-99BB-91756C5EAC6E}" dt="2025-02-14T15:54:05.709" v="1245" actId="403"/>
          <ac:spMkLst>
            <pc:docMk/>
            <pc:sldMk cId="411833096" sldId="4074"/>
            <ac:spMk id="2" creationId="{8742A178-D354-7395-F55B-1F7336712439}"/>
          </ac:spMkLst>
        </pc:spChg>
        <pc:spChg chg="ord">
          <ac:chgData name="Sarah Brown" userId="9c475f3f-b87f-42e4-a7bc-e7acb91d1809" providerId="ADAL" clId="{8424090D-E3E4-44E3-99BB-91756C5EAC6E}" dt="2025-02-14T15:53:41.283" v="1239" actId="26606"/>
          <ac:spMkLst>
            <pc:docMk/>
            <pc:sldMk cId="411833096" sldId="4074"/>
            <ac:spMk id="29" creationId="{ECC1AF8C-BFD1-8EE3-7251-FFD45F2C28E2}"/>
          </ac:spMkLst>
        </pc:spChg>
        <pc:spChg chg="add">
          <ac:chgData name="Sarah Brown" userId="9c475f3f-b87f-42e4-a7bc-e7acb91d1809" providerId="ADAL" clId="{8424090D-E3E4-44E3-99BB-91756C5EAC6E}" dt="2025-02-14T15:53:41.283" v="1239" actId="26606"/>
          <ac:spMkLst>
            <pc:docMk/>
            <pc:sldMk cId="411833096" sldId="4074"/>
            <ac:spMk id="32" creationId="{C7D023E4-8DE1-436E-9847-ED6A4B4B04FD}"/>
          </ac:spMkLst>
        </pc:spChg>
        <pc:spChg chg="add del">
          <ac:chgData name="Sarah Brown" userId="9c475f3f-b87f-42e4-a7bc-e7acb91d1809" providerId="ADAL" clId="{8424090D-E3E4-44E3-99BB-91756C5EAC6E}" dt="2025-02-14T15:52:06.362" v="1216" actId="26606"/>
          <ac:spMkLst>
            <pc:docMk/>
            <pc:sldMk cId="411833096" sldId="4074"/>
            <ac:spMk id="34" creationId="{C7D023E4-8DE1-436E-9847-ED6A4B4B04FD}"/>
          </ac:spMkLst>
        </pc:spChg>
        <pc:spChg chg="add del">
          <ac:chgData name="Sarah Brown" userId="9c475f3f-b87f-42e4-a7bc-e7acb91d1809" providerId="ADAL" clId="{8424090D-E3E4-44E3-99BB-91756C5EAC6E}" dt="2025-02-14T15:53:32.891" v="1238" actId="26606"/>
          <ac:spMkLst>
            <pc:docMk/>
            <pc:sldMk cId="411833096" sldId="4074"/>
            <ac:spMk id="35" creationId="{C1DD1A8A-57D5-4A81-AD04-532B043C5611}"/>
          </ac:spMkLst>
        </pc:spChg>
        <pc:spChg chg="add del">
          <ac:chgData name="Sarah Brown" userId="9c475f3f-b87f-42e4-a7bc-e7acb91d1809" providerId="ADAL" clId="{8424090D-E3E4-44E3-99BB-91756C5EAC6E}" dt="2025-02-14T15:53:32.891" v="1238" actId="26606"/>
          <ac:spMkLst>
            <pc:docMk/>
            <pc:sldMk cId="411833096" sldId="4074"/>
            <ac:spMk id="49" creationId="{007891EC-4501-44ED-A8C8-B11B6DB767AB}"/>
          </ac:spMkLst>
        </pc:spChg>
        <pc:grpChg chg="add">
          <ac:chgData name="Sarah Brown" userId="9c475f3f-b87f-42e4-a7bc-e7acb91d1809" providerId="ADAL" clId="{8424090D-E3E4-44E3-99BB-91756C5EAC6E}" dt="2025-02-14T15:53:41.283" v="1239" actId="26606"/>
          <ac:grpSpMkLst>
            <pc:docMk/>
            <pc:sldMk cId="411833096" sldId="4074"/>
            <ac:grpSpMk id="33" creationId="{1FEC590B-3306-47E9-BD67-97F3F76169A4}"/>
          </ac:grpSpMkLst>
        </pc:grpChg>
        <pc:grpChg chg="add del">
          <ac:chgData name="Sarah Brown" userId="9c475f3f-b87f-42e4-a7bc-e7acb91d1809" providerId="ADAL" clId="{8424090D-E3E4-44E3-99BB-91756C5EAC6E}" dt="2025-02-14T15:52:06.362" v="1216" actId="26606"/>
          <ac:grpSpMkLst>
            <pc:docMk/>
            <pc:sldMk cId="411833096" sldId="4074"/>
            <ac:grpSpMk id="36" creationId="{1FEC590B-3306-47E9-BD67-97F3F76169A4}"/>
          </ac:grpSpMkLst>
        </pc:grpChg>
        <pc:grpChg chg="add">
          <ac:chgData name="Sarah Brown" userId="9c475f3f-b87f-42e4-a7bc-e7acb91d1809" providerId="ADAL" clId="{8424090D-E3E4-44E3-99BB-91756C5EAC6E}" dt="2025-02-14T15:53:41.283" v="1239" actId="26606"/>
          <ac:grpSpMkLst>
            <pc:docMk/>
            <pc:sldMk cId="411833096" sldId="4074"/>
            <ac:grpSpMk id="39" creationId="{A47AAF5E-1692-48C9-98FB-6432BF0BC4F7}"/>
          </ac:grpSpMkLst>
        </pc:grpChg>
        <pc:grpChg chg="add del">
          <ac:chgData name="Sarah Brown" userId="9c475f3f-b87f-42e4-a7bc-e7acb91d1809" providerId="ADAL" clId="{8424090D-E3E4-44E3-99BB-91756C5EAC6E}" dt="2025-02-14T15:52:06.362" v="1216" actId="26606"/>
          <ac:grpSpMkLst>
            <pc:docMk/>
            <pc:sldMk cId="411833096" sldId="4074"/>
            <ac:grpSpMk id="40" creationId="{A47AAF5E-1692-48C9-98FB-6432BF0BC4F7}"/>
          </ac:grpSpMkLst>
        </pc:grpChg>
        <pc:picChg chg="del">
          <ac:chgData name="Sarah Brown" userId="9c475f3f-b87f-42e4-a7bc-e7acb91d1809" providerId="ADAL" clId="{8424090D-E3E4-44E3-99BB-91756C5EAC6E}" dt="2025-02-14T15:51:30.249" v="1214" actId="478"/>
          <ac:picMkLst>
            <pc:docMk/>
            <pc:sldMk cId="411833096" sldId="4074"/>
            <ac:picMk id="4" creationId="{7ED170F4-BB1B-094C-5513-ACA3C33D6AD3}"/>
          </ac:picMkLst>
        </pc:picChg>
        <pc:picChg chg="add del">
          <ac:chgData name="Sarah Brown" userId="9c475f3f-b87f-42e4-a7bc-e7acb91d1809" providerId="ADAL" clId="{8424090D-E3E4-44E3-99BB-91756C5EAC6E}" dt="2025-02-14T15:53:32.891" v="1238" actId="26606"/>
          <ac:picMkLst>
            <pc:docMk/>
            <pc:sldMk cId="411833096" sldId="4074"/>
            <ac:picMk id="31" creationId="{62A5D8C1-B30D-0C23-7173-18833BA98C80}"/>
          </ac:picMkLst>
        </pc:picChg>
        <pc:picChg chg="del">
          <ac:chgData name="Sarah Brown" userId="9c475f3f-b87f-42e4-a7bc-e7acb91d1809" providerId="ADAL" clId="{8424090D-E3E4-44E3-99BB-91756C5EAC6E}" dt="2025-02-14T15:51:28.309" v="1213" actId="478"/>
          <ac:picMkLst>
            <pc:docMk/>
            <pc:sldMk cId="411833096" sldId="4074"/>
            <ac:picMk id="12292" creationId="{5AE43778-90B6-AC7F-69CA-DDA461D1364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85512-CF41-4B87-80F4-5B86C14D2FA6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DEF5F3-FD23-4196-8663-0658B5841AEF}">
      <dgm:prSet custT="1"/>
      <dgm:spPr/>
      <dgm:t>
        <a:bodyPr/>
        <a:lstStyle/>
        <a:p>
          <a:r>
            <a:rPr lang="en-US" sz="1400" i="1" dirty="0"/>
            <a:t>"Hello, my name is </a:t>
          </a:r>
          <a:r>
            <a:rPr lang="en-US" sz="1400" b="1" i="1" dirty="0"/>
            <a:t>[Your Name]</a:t>
          </a:r>
          <a:r>
            <a:rPr lang="en-US" sz="1400" i="1" dirty="0"/>
            <a:t>. I experience in </a:t>
          </a:r>
          <a:r>
            <a:rPr lang="en-US" sz="1400" b="1" i="1" dirty="0"/>
            <a:t>[Your Profession</a:t>
          </a:r>
          <a:r>
            <a:rPr lang="en-US" sz="1400" i="1" dirty="0"/>
            <a:t>]. I specialize in </a:t>
          </a:r>
          <a:r>
            <a:rPr lang="en-US" sz="1400" b="1" i="1" dirty="0"/>
            <a:t>[Your Skills or Industry]. </a:t>
          </a:r>
          <a:r>
            <a:rPr lang="en-US" sz="1400" i="1" dirty="0"/>
            <a:t>I am currently looking for opportunities in </a:t>
          </a:r>
          <a:r>
            <a:rPr lang="en-US" sz="1400" b="1" i="1" dirty="0"/>
            <a:t>[Job Role or Industry] </a:t>
          </a:r>
          <a:r>
            <a:rPr lang="en-US" sz="1400" i="1" dirty="0"/>
            <a:t>where I can use my skills in </a:t>
          </a:r>
          <a:r>
            <a:rPr lang="en-US" sz="1400" b="1" i="1" dirty="0"/>
            <a:t>[Specific Skill]</a:t>
          </a:r>
          <a:r>
            <a:rPr lang="en-US" sz="1400" i="1" dirty="0"/>
            <a:t>. I am excited to learn and contribute to a great team. </a:t>
          </a:r>
          <a:endParaRPr lang="en-US" sz="1400" dirty="0"/>
        </a:p>
      </dgm:t>
    </dgm:pt>
    <dgm:pt modelId="{2C16461F-DF39-4D56-9DC9-112042586006}" type="parTrans" cxnId="{18D4A7C3-5385-48FE-93E1-A564081DD358}">
      <dgm:prSet/>
      <dgm:spPr/>
      <dgm:t>
        <a:bodyPr/>
        <a:lstStyle/>
        <a:p>
          <a:endParaRPr lang="en-US"/>
        </a:p>
      </dgm:t>
    </dgm:pt>
    <dgm:pt modelId="{6ADFFB83-C707-4553-949E-BE74D3CAF604}" type="sibTrans" cxnId="{18D4A7C3-5385-48FE-93E1-A564081DD358}">
      <dgm:prSet/>
      <dgm:spPr/>
      <dgm:t>
        <a:bodyPr/>
        <a:lstStyle/>
        <a:p>
          <a:endParaRPr lang="en-US"/>
        </a:p>
      </dgm:t>
    </dgm:pt>
    <dgm:pt modelId="{1D01601F-6D64-44A5-A2D8-9E1709303821}">
      <dgm:prSet custT="1"/>
      <dgm:spPr/>
      <dgm:t>
        <a:bodyPr/>
        <a:lstStyle/>
        <a:p>
          <a:r>
            <a:rPr lang="en-US" sz="1400" dirty="0"/>
            <a:t>"Hello, my name is </a:t>
          </a:r>
          <a:r>
            <a:rPr lang="en-US" sz="1400" b="1" dirty="0"/>
            <a:t>[Your Name]</a:t>
          </a:r>
          <a:r>
            <a:rPr lang="en-US" sz="1400" dirty="0"/>
            <a:t>. I am looking for work in </a:t>
          </a:r>
          <a:r>
            <a:rPr lang="en-US" sz="1400" b="1" dirty="0"/>
            <a:t>[Industry/Field]. </a:t>
          </a:r>
          <a:r>
            <a:rPr lang="en-US" sz="1400" dirty="0"/>
            <a:t>I am a quick learner, hardworking, and open to different opportunities where I can apply my skills in </a:t>
          </a:r>
          <a:r>
            <a:rPr lang="en-US" sz="1400" b="1" dirty="0"/>
            <a:t>[Skill 1, Skill 2]. </a:t>
          </a:r>
          <a:r>
            <a:rPr lang="en-US" sz="1400" dirty="0"/>
            <a:t>I’m eager to contribute and grow in a professional environment. Do you know of any openings or connections that could help me get started?“</a:t>
          </a:r>
        </a:p>
      </dgm:t>
    </dgm:pt>
    <dgm:pt modelId="{48F8C7E6-D51D-40A5-8FED-684BBFA0AAF7}" type="parTrans" cxnId="{120D1ED1-7DCC-41D7-9833-E728B7161643}">
      <dgm:prSet/>
      <dgm:spPr/>
      <dgm:t>
        <a:bodyPr/>
        <a:lstStyle/>
        <a:p>
          <a:endParaRPr lang="en-US"/>
        </a:p>
      </dgm:t>
    </dgm:pt>
    <dgm:pt modelId="{E18EC862-429A-444E-ABF8-89F24B821827}" type="sibTrans" cxnId="{120D1ED1-7DCC-41D7-9833-E728B7161643}">
      <dgm:prSet/>
      <dgm:spPr/>
      <dgm:t>
        <a:bodyPr/>
        <a:lstStyle/>
        <a:p>
          <a:endParaRPr lang="en-US"/>
        </a:p>
      </dgm:t>
    </dgm:pt>
    <dgm:pt modelId="{5453D327-F240-4797-B549-070D721393E6}">
      <dgm:prSet custT="1"/>
      <dgm:spPr/>
      <dgm:t>
        <a:bodyPr/>
        <a:lstStyle/>
        <a:p>
          <a:r>
            <a:rPr lang="en-US" sz="1300" dirty="0"/>
            <a:t>"Hello, my name is</a:t>
          </a:r>
          <a:r>
            <a:rPr lang="en-US" sz="1300" b="1" dirty="0"/>
            <a:t> [Your Name]</a:t>
          </a:r>
          <a:r>
            <a:rPr lang="en-US" sz="1300" dirty="0"/>
            <a:t>, and I am very interested in working with </a:t>
          </a:r>
          <a:r>
            <a:rPr lang="en-US" sz="1300" b="1" dirty="0"/>
            <a:t>[Company Name]. </a:t>
          </a:r>
          <a:r>
            <a:rPr lang="en-US" sz="1300" dirty="0"/>
            <a:t>I have experience in </a:t>
          </a:r>
          <a:r>
            <a:rPr lang="en-US" sz="1300" b="1" dirty="0"/>
            <a:t>[Industry/Field] </a:t>
          </a:r>
          <a:r>
            <a:rPr lang="en-US" sz="1300" dirty="0"/>
            <a:t>with skills in </a:t>
          </a:r>
          <a:r>
            <a:rPr lang="en-US" sz="1300" b="1" dirty="0"/>
            <a:t>[Skill 1, Skill 2]. </a:t>
          </a:r>
          <a:r>
            <a:rPr lang="en-US" sz="1300" dirty="0"/>
            <a:t>I am a fast learner, highly adaptable, and passionate about contributing to a dynamic team. I am looking for an opportunity where I can apply my skills and grow within the company. I would love to learn more about how I can add value to your team—are there any roles that might be a good fit for someone with my background?"</a:t>
          </a:r>
        </a:p>
      </dgm:t>
    </dgm:pt>
    <dgm:pt modelId="{5F42BA67-82F6-40D1-A33B-6D0E5FC95A2F}" type="parTrans" cxnId="{A3B3E1BC-203A-4CCE-9B2A-3AB87A897464}">
      <dgm:prSet/>
      <dgm:spPr/>
      <dgm:t>
        <a:bodyPr/>
        <a:lstStyle/>
        <a:p>
          <a:endParaRPr lang="en-US"/>
        </a:p>
      </dgm:t>
    </dgm:pt>
    <dgm:pt modelId="{C66420FD-7EF0-4614-927E-12238416BC8D}" type="sibTrans" cxnId="{A3B3E1BC-203A-4CCE-9B2A-3AB87A897464}">
      <dgm:prSet/>
      <dgm:spPr/>
      <dgm:t>
        <a:bodyPr/>
        <a:lstStyle/>
        <a:p>
          <a:endParaRPr lang="en-US"/>
        </a:p>
      </dgm:t>
    </dgm:pt>
    <dgm:pt modelId="{C897E7B8-0F10-4B9C-8FFC-99634E6F6BB3}" type="pres">
      <dgm:prSet presAssocID="{1D985512-CF41-4B87-80F4-5B86C14D2FA6}" presName="Name0" presStyleCnt="0">
        <dgm:presLayoutVars>
          <dgm:dir/>
          <dgm:resizeHandles val="exact"/>
        </dgm:presLayoutVars>
      </dgm:prSet>
      <dgm:spPr/>
    </dgm:pt>
    <dgm:pt modelId="{3F9CA89B-AE25-4069-835B-D17654200BB8}" type="pres">
      <dgm:prSet presAssocID="{97DEF5F3-FD23-4196-8663-0658B5841AEF}" presName="node" presStyleLbl="node1" presStyleIdx="0" presStyleCnt="3">
        <dgm:presLayoutVars>
          <dgm:bulletEnabled val="1"/>
        </dgm:presLayoutVars>
      </dgm:prSet>
      <dgm:spPr/>
    </dgm:pt>
    <dgm:pt modelId="{C2CD1655-EE6B-4BFB-B18E-2E11844C0E55}" type="pres">
      <dgm:prSet presAssocID="{6ADFFB83-C707-4553-949E-BE74D3CAF604}" presName="sibTrans" presStyleLbl="sibTrans2D1" presStyleIdx="0" presStyleCnt="2"/>
      <dgm:spPr/>
    </dgm:pt>
    <dgm:pt modelId="{6162A6DD-DCBE-48B7-B188-F012CD9BCD21}" type="pres">
      <dgm:prSet presAssocID="{6ADFFB83-C707-4553-949E-BE74D3CAF604}" presName="connectorText" presStyleLbl="sibTrans2D1" presStyleIdx="0" presStyleCnt="2"/>
      <dgm:spPr/>
    </dgm:pt>
    <dgm:pt modelId="{FE0DCDD2-60D3-4AD5-B940-AB7312B90C91}" type="pres">
      <dgm:prSet presAssocID="{1D01601F-6D64-44A5-A2D8-9E1709303821}" presName="node" presStyleLbl="node1" presStyleIdx="1" presStyleCnt="3">
        <dgm:presLayoutVars>
          <dgm:bulletEnabled val="1"/>
        </dgm:presLayoutVars>
      </dgm:prSet>
      <dgm:spPr/>
    </dgm:pt>
    <dgm:pt modelId="{D18F040A-BB6C-45C0-803D-33A9006183D1}" type="pres">
      <dgm:prSet presAssocID="{E18EC862-429A-444E-ABF8-89F24B821827}" presName="sibTrans" presStyleLbl="sibTrans2D1" presStyleIdx="1" presStyleCnt="2"/>
      <dgm:spPr/>
    </dgm:pt>
    <dgm:pt modelId="{AC717562-9AF3-4180-9D3B-2F3EADFE5151}" type="pres">
      <dgm:prSet presAssocID="{E18EC862-429A-444E-ABF8-89F24B821827}" presName="connectorText" presStyleLbl="sibTrans2D1" presStyleIdx="1" presStyleCnt="2"/>
      <dgm:spPr/>
    </dgm:pt>
    <dgm:pt modelId="{30840D87-2F48-40DB-9962-6E8D9BE4DA2F}" type="pres">
      <dgm:prSet presAssocID="{5453D327-F240-4797-B549-070D721393E6}" presName="node" presStyleLbl="node1" presStyleIdx="2" presStyleCnt="3">
        <dgm:presLayoutVars>
          <dgm:bulletEnabled val="1"/>
        </dgm:presLayoutVars>
      </dgm:prSet>
      <dgm:spPr/>
    </dgm:pt>
  </dgm:ptLst>
  <dgm:cxnLst>
    <dgm:cxn modelId="{0257451D-2E8E-4398-ADED-1BA492E15146}" type="presOf" srcId="{E18EC862-429A-444E-ABF8-89F24B821827}" destId="{D18F040A-BB6C-45C0-803D-33A9006183D1}" srcOrd="0" destOrd="0" presId="urn:microsoft.com/office/officeart/2005/8/layout/process1"/>
    <dgm:cxn modelId="{16579228-4F66-46D7-BE04-5EF8800AC1A4}" type="presOf" srcId="{1D01601F-6D64-44A5-A2D8-9E1709303821}" destId="{FE0DCDD2-60D3-4AD5-B940-AB7312B90C91}" srcOrd="0" destOrd="0" presId="urn:microsoft.com/office/officeart/2005/8/layout/process1"/>
    <dgm:cxn modelId="{CC10A7A9-39B0-416F-B827-726B59AB1FBF}" type="presOf" srcId="{E18EC862-429A-444E-ABF8-89F24B821827}" destId="{AC717562-9AF3-4180-9D3B-2F3EADFE5151}" srcOrd="1" destOrd="0" presId="urn:microsoft.com/office/officeart/2005/8/layout/process1"/>
    <dgm:cxn modelId="{EB7F0EAB-5F83-49F0-9A71-CA8675C7DC1E}" type="presOf" srcId="{6ADFFB83-C707-4553-949E-BE74D3CAF604}" destId="{C2CD1655-EE6B-4BFB-B18E-2E11844C0E55}" srcOrd="0" destOrd="0" presId="urn:microsoft.com/office/officeart/2005/8/layout/process1"/>
    <dgm:cxn modelId="{AD1F7AB7-F163-4B69-939E-F4C8CEB270C5}" type="presOf" srcId="{1D985512-CF41-4B87-80F4-5B86C14D2FA6}" destId="{C897E7B8-0F10-4B9C-8FFC-99634E6F6BB3}" srcOrd="0" destOrd="0" presId="urn:microsoft.com/office/officeart/2005/8/layout/process1"/>
    <dgm:cxn modelId="{A3B3E1BC-203A-4CCE-9B2A-3AB87A897464}" srcId="{1D985512-CF41-4B87-80F4-5B86C14D2FA6}" destId="{5453D327-F240-4797-B549-070D721393E6}" srcOrd="2" destOrd="0" parTransId="{5F42BA67-82F6-40D1-A33B-6D0E5FC95A2F}" sibTransId="{C66420FD-7EF0-4614-927E-12238416BC8D}"/>
    <dgm:cxn modelId="{F5D914C0-4827-450D-8540-F70BBFC8B164}" type="presOf" srcId="{6ADFFB83-C707-4553-949E-BE74D3CAF604}" destId="{6162A6DD-DCBE-48B7-B188-F012CD9BCD21}" srcOrd="1" destOrd="0" presId="urn:microsoft.com/office/officeart/2005/8/layout/process1"/>
    <dgm:cxn modelId="{BF52DCC2-9DD1-441D-BBF4-4EBEF6A84550}" type="presOf" srcId="{5453D327-F240-4797-B549-070D721393E6}" destId="{30840D87-2F48-40DB-9962-6E8D9BE4DA2F}" srcOrd="0" destOrd="0" presId="urn:microsoft.com/office/officeart/2005/8/layout/process1"/>
    <dgm:cxn modelId="{18D4A7C3-5385-48FE-93E1-A564081DD358}" srcId="{1D985512-CF41-4B87-80F4-5B86C14D2FA6}" destId="{97DEF5F3-FD23-4196-8663-0658B5841AEF}" srcOrd="0" destOrd="0" parTransId="{2C16461F-DF39-4D56-9DC9-112042586006}" sibTransId="{6ADFFB83-C707-4553-949E-BE74D3CAF604}"/>
    <dgm:cxn modelId="{120D1ED1-7DCC-41D7-9833-E728B7161643}" srcId="{1D985512-CF41-4B87-80F4-5B86C14D2FA6}" destId="{1D01601F-6D64-44A5-A2D8-9E1709303821}" srcOrd="1" destOrd="0" parTransId="{48F8C7E6-D51D-40A5-8FED-684BBFA0AAF7}" sibTransId="{E18EC862-429A-444E-ABF8-89F24B821827}"/>
    <dgm:cxn modelId="{6CE11FED-2877-4E9D-8EF3-AFB28307FBE5}" type="presOf" srcId="{97DEF5F3-FD23-4196-8663-0658B5841AEF}" destId="{3F9CA89B-AE25-4069-835B-D17654200BB8}" srcOrd="0" destOrd="0" presId="urn:microsoft.com/office/officeart/2005/8/layout/process1"/>
    <dgm:cxn modelId="{AE0F7B52-99C4-4FB1-84F4-59FEAE091BB2}" type="presParOf" srcId="{C897E7B8-0F10-4B9C-8FFC-99634E6F6BB3}" destId="{3F9CA89B-AE25-4069-835B-D17654200BB8}" srcOrd="0" destOrd="0" presId="urn:microsoft.com/office/officeart/2005/8/layout/process1"/>
    <dgm:cxn modelId="{E9933CD1-4D71-4C28-A96C-7A2948E5FD4C}" type="presParOf" srcId="{C897E7B8-0F10-4B9C-8FFC-99634E6F6BB3}" destId="{C2CD1655-EE6B-4BFB-B18E-2E11844C0E55}" srcOrd="1" destOrd="0" presId="urn:microsoft.com/office/officeart/2005/8/layout/process1"/>
    <dgm:cxn modelId="{63686D76-0B93-4CE6-8C7D-3C5781875468}" type="presParOf" srcId="{C2CD1655-EE6B-4BFB-B18E-2E11844C0E55}" destId="{6162A6DD-DCBE-48B7-B188-F012CD9BCD21}" srcOrd="0" destOrd="0" presId="urn:microsoft.com/office/officeart/2005/8/layout/process1"/>
    <dgm:cxn modelId="{1767102A-A855-4671-83B8-401AAFD6AEE0}" type="presParOf" srcId="{C897E7B8-0F10-4B9C-8FFC-99634E6F6BB3}" destId="{FE0DCDD2-60D3-4AD5-B940-AB7312B90C91}" srcOrd="2" destOrd="0" presId="urn:microsoft.com/office/officeart/2005/8/layout/process1"/>
    <dgm:cxn modelId="{FE11FC78-3F35-4C91-BE78-12D094E089D7}" type="presParOf" srcId="{C897E7B8-0F10-4B9C-8FFC-99634E6F6BB3}" destId="{D18F040A-BB6C-45C0-803D-33A9006183D1}" srcOrd="3" destOrd="0" presId="urn:microsoft.com/office/officeart/2005/8/layout/process1"/>
    <dgm:cxn modelId="{BF7CDF66-026B-4B5B-8643-EFA1850CA004}" type="presParOf" srcId="{D18F040A-BB6C-45C0-803D-33A9006183D1}" destId="{AC717562-9AF3-4180-9D3B-2F3EADFE5151}" srcOrd="0" destOrd="0" presId="urn:microsoft.com/office/officeart/2005/8/layout/process1"/>
    <dgm:cxn modelId="{134F605B-2D05-4F9A-84CA-1EC0F529E41F}" type="presParOf" srcId="{C897E7B8-0F10-4B9C-8FFC-99634E6F6BB3}" destId="{30840D87-2F48-40DB-9962-6E8D9BE4DA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CA89B-AE25-4069-835B-D17654200BB8}">
      <dsp:nvSpPr>
        <dsp:cNvPr id="0" name=""/>
        <dsp:cNvSpPr/>
      </dsp:nvSpPr>
      <dsp:spPr>
        <a:xfrm>
          <a:off x="7816" y="203723"/>
          <a:ext cx="2336146" cy="36894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"Hello, my name is </a:t>
          </a:r>
          <a:r>
            <a:rPr lang="en-US" sz="1400" b="1" i="1" kern="1200" dirty="0"/>
            <a:t>[Your Name]</a:t>
          </a:r>
          <a:r>
            <a:rPr lang="en-US" sz="1400" i="1" kern="1200" dirty="0"/>
            <a:t>. I experience in </a:t>
          </a:r>
          <a:r>
            <a:rPr lang="en-US" sz="1400" b="1" i="1" kern="1200" dirty="0"/>
            <a:t>[Your Profession</a:t>
          </a:r>
          <a:r>
            <a:rPr lang="en-US" sz="1400" i="1" kern="1200" dirty="0"/>
            <a:t>]. I specialize in </a:t>
          </a:r>
          <a:r>
            <a:rPr lang="en-US" sz="1400" b="1" i="1" kern="1200" dirty="0"/>
            <a:t>[Your Skills or Industry]. </a:t>
          </a:r>
          <a:r>
            <a:rPr lang="en-US" sz="1400" i="1" kern="1200" dirty="0"/>
            <a:t>I am currently looking for opportunities in </a:t>
          </a:r>
          <a:r>
            <a:rPr lang="en-US" sz="1400" b="1" i="1" kern="1200" dirty="0"/>
            <a:t>[Job Role or Industry] </a:t>
          </a:r>
          <a:r>
            <a:rPr lang="en-US" sz="1400" i="1" kern="1200" dirty="0"/>
            <a:t>where I can use my skills in </a:t>
          </a:r>
          <a:r>
            <a:rPr lang="en-US" sz="1400" b="1" i="1" kern="1200" dirty="0"/>
            <a:t>[Specific Skill]</a:t>
          </a:r>
          <a:r>
            <a:rPr lang="en-US" sz="1400" i="1" kern="1200" dirty="0"/>
            <a:t>. I am excited to learn and contribute to a great team. </a:t>
          </a:r>
          <a:endParaRPr lang="en-US" sz="1400" kern="1200" dirty="0"/>
        </a:p>
      </dsp:txBody>
      <dsp:txXfrm>
        <a:off x="76239" y="272146"/>
        <a:ext cx="2199300" cy="3552577"/>
      </dsp:txXfrm>
    </dsp:sp>
    <dsp:sp modelId="{C2CD1655-EE6B-4BFB-B18E-2E11844C0E55}">
      <dsp:nvSpPr>
        <dsp:cNvPr id="0" name=""/>
        <dsp:cNvSpPr/>
      </dsp:nvSpPr>
      <dsp:spPr>
        <a:xfrm>
          <a:off x="2577576" y="1758753"/>
          <a:ext cx="495263" cy="579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577576" y="1874626"/>
        <a:ext cx="346684" cy="347618"/>
      </dsp:txXfrm>
    </dsp:sp>
    <dsp:sp modelId="{FE0DCDD2-60D3-4AD5-B940-AB7312B90C91}">
      <dsp:nvSpPr>
        <dsp:cNvPr id="0" name=""/>
        <dsp:cNvSpPr/>
      </dsp:nvSpPr>
      <dsp:spPr>
        <a:xfrm>
          <a:off x="3278420" y="203723"/>
          <a:ext cx="2336146" cy="3689423"/>
        </a:xfrm>
        <a:prstGeom prst="roundRect">
          <a:avLst>
            <a:gd name="adj" fmla="val 10000"/>
          </a:avLst>
        </a:prstGeom>
        <a:solidFill>
          <a:schemeClr val="accent2">
            <a:hueOff val="7792"/>
            <a:satOff val="85"/>
            <a:lumOff val="1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"Hello, my name is </a:t>
          </a:r>
          <a:r>
            <a:rPr lang="en-US" sz="1400" b="1" kern="1200" dirty="0"/>
            <a:t>[Your Name]</a:t>
          </a:r>
          <a:r>
            <a:rPr lang="en-US" sz="1400" kern="1200" dirty="0"/>
            <a:t>. I am looking for work in </a:t>
          </a:r>
          <a:r>
            <a:rPr lang="en-US" sz="1400" b="1" kern="1200" dirty="0"/>
            <a:t>[Industry/Field]. </a:t>
          </a:r>
          <a:r>
            <a:rPr lang="en-US" sz="1400" kern="1200" dirty="0"/>
            <a:t>I am a quick learner, hardworking, and open to different opportunities where I can apply my skills in </a:t>
          </a:r>
          <a:r>
            <a:rPr lang="en-US" sz="1400" b="1" kern="1200" dirty="0"/>
            <a:t>[Skill 1, Skill 2]. </a:t>
          </a:r>
          <a:r>
            <a:rPr lang="en-US" sz="1400" kern="1200" dirty="0"/>
            <a:t>I’m eager to contribute and grow in a professional environment. Do you know of any openings or connections that could help me get started?“</a:t>
          </a:r>
        </a:p>
      </dsp:txBody>
      <dsp:txXfrm>
        <a:off x="3346843" y="272146"/>
        <a:ext cx="2199300" cy="3552577"/>
      </dsp:txXfrm>
    </dsp:sp>
    <dsp:sp modelId="{D18F040A-BB6C-45C0-803D-33A9006183D1}">
      <dsp:nvSpPr>
        <dsp:cNvPr id="0" name=""/>
        <dsp:cNvSpPr/>
      </dsp:nvSpPr>
      <dsp:spPr>
        <a:xfrm>
          <a:off x="5848181" y="1758753"/>
          <a:ext cx="495263" cy="579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583"/>
            <a:satOff val="171"/>
            <a:lumOff val="2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848181" y="1874626"/>
        <a:ext cx="346684" cy="347618"/>
      </dsp:txXfrm>
    </dsp:sp>
    <dsp:sp modelId="{30840D87-2F48-40DB-9962-6E8D9BE4DA2F}">
      <dsp:nvSpPr>
        <dsp:cNvPr id="0" name=""/>
        <dsp:cNvSpPr/>
      </dsp:nvSpPr>
      <dsp:spPr>
        <a:xfrm>
          <a:off x="6549025" y="203723"/>
          <a:ext cx="2336146" cy="3689423"/>
        </a:xfrm>
        <a:prstGeom prst="roundRect">
          <a:avLst>
            <a:gd name="adj" fmla="val 10000"/>
          </a:avLst>
        </a:prstGeom>
        <a:solidFill>
          <a:schemeClr val="accent2">
            <a:hueOff val="15583"/>
            <a:satOff val="171"/>
            <a:lumOff val="2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"Hello, my name is</a:t>
          </a:r>
          <a:r>
            <a:rPr lang="en-US" sz="1300" b="1" kern="1200" dirty="0"/>
            <a:t> [Your Name]</a:t>
          </a:r>
          <a:r>
            <a:rPr lang="en-US" sz="1300" kern="1200" dirty="0"/>
            <a:t>, and I am very interested in working with </a:t>
          </a:r>
          <a:r>
            <a:rPr lang="en-US" sz="1300" b="1" kern="1200" dirty="0"/>
            <a:t>[Company Name]. </a:t>
          </a:r>
          <a:r>
            <a:rPr lang="en-US" sz="1300" kern="1200" dirty="0"/>
            <a:t>I have experience in </a:t>
          </a:r>
          <a:r>
            <a:rPr lang="en-US" sz="1300" b="1" kern="1200" dirty="0"/>
            <a:t>[Industry/Field] </a:t>
          </a:r>
          <a:r>
            <a:rPr lang="en-US" sz="1300" kern="1200" dirty="0"/>
            <a:t>with skills in </a:t>
          </a:r>
          <a:r>
            <a:rPr lang="en-US" sz="1300" b="1" kern="1200" dirty="0"/>
            <a:t>[Skill 1, Skill 2]. </a:t>
          </a:r>
          <a:r>
            <a:rPr lang="en-US" sz="1300" kern="1200" dirty="0"/>
            <a:t>I am a fast learner, highly adaptable, and passionate about contributing to a dynamic team. I am looking for an opportunity where I can apply my skills and grow within the company. I would love to learn more about how I can add value to your team—are there any roles that might be a good fit for someone with my background?"</a:t>
          </a:r>
        </a:p>
      </dsp:txBody>
      <dsp:txXfrm>
        <a:off x="6617448" y="272146"/>
        <a:ext cx="2199300" cy="3552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99FF5D-15E9-81DC-FE34-ECB87A879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EF549-058D-0FA3-2A9F-C4C8F4035E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9BF4D-8BE6-4571-A993-5FEE0019D927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CF0D03-055C-403D-9A59-2C5EDD8CD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F2A9CA-CC66-8D8A-F6B1-753229280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4BE6A-A0DA-0D23-FB42-0D17DBB94E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89AB0-8F79-9B03-732E-2F807D1F1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FCF9FF-93B8-4737-9AFC-B9AEDEC9A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Breaker: Who is comfortable speaking up when they don’t know something?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CF9FF-93B8-4737-9AFC-B9AEDEC9A99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19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1A3F0-E6C5-597F-02E2-6CD708F9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91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B9AA6-FCDA-E506-FB57-A66E51F9D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955B3-C3FC-8A3F-E99F-EB369AC29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A9725-02F1-317E-DC3D-DD0DB0B31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86474-2A0E-1A20-C2A6-65C33E8A4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CF9FF-93B8-4737-9AFC-B9AEDEC9A99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52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75C08-3D47-A72F-BB64-66B2EEE7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9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43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22574-2715-A3C6-93A5-A81FF9DF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CC01F-830A-E9E8-38F7-C50369688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1E765-E28B-B933-748E-3F1855E19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6A9AF-812E-A527-ACF9-07B0266E0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15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EFAAD-4195-29EB-9919-D357DF8B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D799C-8BF1-9569-71C0-5B2DE07D6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D9BD1-D99F-80F9-E48A-4A0FB1130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1F60-505F-FA25-401A-AFE67F8BB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3941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95AC-EEBA-87A5-B28D-065FB325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E524C-4C2A-8F39-3CCD-B1F333D9E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52719-138E-E52D-E61E-B41153593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F7AE5-E4CA-FCBE-0D09-F50225476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232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72E8-6484-F09F-9FB6-19F32C5D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163F5-E780-3E86-4AF7-0257D557C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3DA34-3D45-E458-FCE8-6E0F96096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3BFF0-5F4C-6EBF-A741-987E1249F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80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FDAA5-7769-03D0-9F09-BB06CE41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348F9-DCF6-5716-E3DD-572076504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F90F3-3222-A45A-DC56-A1D3E47C6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061B9-26A9-08BD-DF3E-A5DEFFE7D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02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E659-F470-7736-63F9-CFCE5717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ED1AC-023F-3301-873B-1710769A3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ECEAD-EB5F-507C-4A2B-6ADCB4754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05B85-52DE-1532-86CC-1D1567518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7C08-2953-4B80-87EE-36E3A3CBCAA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80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2372989-B57F-2DFE-6729-71E241F81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7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B4F9D32-6DA9-E0DF-D9AC-05CFBA6F1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8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04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7C2DD5B-A195-A44E-EF6C-DD7116CC1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525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8F9A-E260-78C6-D798-15A31F15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7191DF3-9801-214A-9DDF-4F65D7685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73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FBCA-C216-7D1E-887F-B6042802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0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FBCA-C216-7D1E-887F-B6042802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8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DDD70-D8B1-84C2-C986-19516E85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8A87-BB46-4674-B0FE-40F1D38D6A4E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C0E6-B92D-1E57-824A-260C9ABD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ABC1-3842-2932-CC99-E1E1E50F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93C8-4539-43F6-84F4-5811998B8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5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6B1A-628B-3E5C-A592-35EA9D9F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2351-B387-40C0-9E73-DCCB0D2EEE73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693AA-8047-58FE-EA5A-19864E4A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24F6-8840-7343-97B7-2606CD26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E7D2-5E04-4F2F-8B22-B000094AE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95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C2EB-6B4A-0508-8452-D424EBEC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82A4-76C2-44D7-83D0-126A3BF35689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782D-2E10-F639-2116-7417F0BB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06BC8-7878-010F-2F7F-4321B735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E46F-FC51-423B-8843-6DD620359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8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6C0B9-978C-264A-9572-2E6FB029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4751-AB1E-47E7-B7DA-B5BE70E461D3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E584-88C3-B011-DB98-256C72FD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D1A3-0089-A28B-EACC-671A2F33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4688-0623-4CC3-9276-618B742EE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56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30F73-104C-10F9-8F04-EDF3B20B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E54A-A171-43B3-BDA9-F3D85DF07A3C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65EE-C7B3-FF60-DDB6-75484488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A8FE7-CF3E-E7F4-E025-F2BC13F3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EC73-1134-41A8-8544-448300D12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44CC9-244B-F5D1-6C30-86C51A81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3351-6E2E-4598-9D53-2D4E645C69F3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4CE3B-F7B5-CDF3-C4EE-8384AB45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3C6A5-2C78-AAA2-3DEE-0B438F51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8504-6734-42AF-B073-848EFFA74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68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5E2C63-3405-241E-2BC0-8BBFD563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BEFF-4927-433B-83A5-768FB6272CA9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79536F-78D2-D92F-C07B-641BCB8C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A2634C-4918-B4FF-CCF4-78B5D70D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539B-927E-4232-8B91-B23A0F289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52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D2695E-81AE-9DA8-A3E6-A4D6924C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8A9B-F7BA-48C1-9574-426292840960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076B40-CD2A-A9C3-90D6-4F4FAE55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F259B7-2F73-E82A-16C0-0187C296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21F5-F7D9-45A8-A54B-5D7B1F524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07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87357F-050B-E5F8-9B6D-BF24D53B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9B9C-2AC8-454D-8C98-D6962BA32E4A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9152C6-1823-483D-8255-1DEDEBA3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9FE84-48F5-43A6-7B32-3F853067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21A3-6B2F-453A-8C14-74E8AC4D6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1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65C8EE-3ADE-5AFA-43FC-F6B30318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0FD9-4043-4085-8A70-21199C405CFF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B095AF-3B53-4787-1BB3-D0413538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634209-C4C9-9BCB-4768-86252B8B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5329-9844-41A6-B677-DCF75AFBE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2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2BF3E4-B987-E644-7F83-25E2F863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907B-30B2-469D-9FBD-91909FA3F96B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805E1F-462D-5B93-4C90-38F4F588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D455BF-079E-ED03-9AE9-AF5C00DC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5303-EC7D-4D32-9C2D-63AEA775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05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6E687-C448-7145-B51C-88713989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B5F4-6B65-43EA-B0C0-0BB53BF873F0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7CBD3-1309-AC48-0E8C-EDE3C810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0311-4916-5709-28E3-EA729BB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E47-D07D-4278-A613-EBEA61763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2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C6E51-9C7E-3E5C-432A-150C5FD7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8E14-388B-4293-8912-9F2C6861FDC5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404347-EF8D-72E5-6A07-1CDD2C69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2FACEE-60FA-3D8C-6B75-8BD556DE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0F94-2A8E-457F-B303-C6A8DC6C1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5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9777-7D6A-D117-54FA-C3B77230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08C1-240E-4BB0-8922-4086890D2D66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76E3-D16C-8FF8-15F2-FBF58FC4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CC8D-A921-3053-56EF-6C051FC4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4C74-8518-4CCC-A95D-09FE4E3A7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535F-16AB-1E4D-72ED-C10E057B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1E27-C416-4C9D-8BB2-EC92C2A2D721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2BB2A-4BE1-BD30-4569-5AD42602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7320E-6E2B-3054-A1B6-FEA71EF0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131D-8903-4B36-9BD8-D5C48546C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3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4B936-839E-3370-18F2-8AAF1A59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9B45-A6C4-4AD3-B11D-9D92859B05CC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08EA9-5CC7-EA1A-8245-C9898483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5B39-06FA-8D7E-76E4-D3AD9DE0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41BA-6A86-4403-959A-5DD3C8EB0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87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ED9AAE-0B3C-F7B8-0327-59FC4B77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A7BD-0907-4B9E-9F12-5B312475E2EB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D02D65-EE2E-68CC-0347-5937168F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455059-DE99-193D-9D6D-DACB0D73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AFEA-EE8B-4831-AA66-926D74B85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A4B4A-E35C-C02E-09AB-62445881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2714-9054-4AB7-B1FF-F9B5986F9578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E492E5-5CB5-2819-4AC5-D1D23825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C9B56D-5FAA-CF6E-1AE8-87B30026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9332-B15A-4101-845C-D322175C4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8C8AF7-A5F9-DE26-8F54-054349E6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ABC8-76AB-4109-B34B-2A830A660C14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E9A3A1-97BF-F40A-9C21-5763F48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0860A3-B223-DA60-16C0-CBAEF733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5AA7-BC89-4A3D-9835-0C76DB912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4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C8AFB4-E950-605B-7195-25BFAD24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25EB-9CFB-4105-855F-0383068DB275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4BADA2-0429-D075-907D-D14F72BA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AB7402-5F8F-340E-459A-956B0954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3CBB-EEFA-4E6B-BDA6-0E488DC17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BE4FFB-9B8B-A51E-F3D5-2E3708A3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8003-FEC8-4BB1-9BA6-643004B9F20B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A5DE78-3F3E-DB7B-BF2C-7114002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C33370-5777-27CB-34B6-6C9E1222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9BC3-FFB6-4F79-AA3B-28575BB42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196C10-6E0D-6F24-716E-5F087AD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A6E8-79FA-41F1-AB37-FE16F9482DED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C4274-D4C9-FF60-E196-B852BBA8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AAA53-B4A1-4B9C-BE2C-2DB7392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2432-3A97-40E0-82C6-423AFDB6F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56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60A255-8A63-2061-B760-85F85326F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34AA4E-0DD9-7E7F-63EA-986CF45D6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C2326-D1DD-7363-8AB7-9AEBF1C7A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B2F52-55EF-44FE-A29A-00E8C584F99A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8B09-75D9-6D38-63CB-345EC5EF2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A53D1-9A1F-8EBC-0FD4-DFCD2B96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7C1C1"/>
                </a:solidFill>
              </a:defRPr>
            </a:lvl1pPr>
          </a:lstStyle>
          <a:p>
            <a:pPr>
              <a:defRPr/>
            </a:pPr>
            <a:fld id="{6403D68A-6652-46A0-90E2-F1473FC8E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2528CC-32C5-C5E8-5377-840690F8B3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A8F046-BFE8-9904-620F-7D8B13FC6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D3D6C-C087-D016-C7D0-9412CA3F5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5F225D-FCA8-43D0-B444-4469D9DF6F7F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C28B-EBD5-5785-495E-C999F52ED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0231-691D-88CD-A2A4-C45E0FCF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7C1C1"/>
                </a:solidFill>
              </a:defRPr>
            </a:lvl1pPr>
          </a:lstStyle>
          <a:p>
            <a:pPr>
              <a:defRPr/>
            </a:pPr>
            <a:fld id="{8687984C-FCDB-4477-BFB4-689E540DE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ource Sans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in a vest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050FFA95-0848-7234-8DAC-667D084F8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b="371"/>
          <a:stretch/>
        </p:blipFill>
        <p:spPr>
          <a:xfrm>
            <a:off x="0" y="19050"/>
            <a:ext cx="7344030" cy="5124450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4370E1B-0231-AA72-AC5F-0393180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49" y="3591719"/>
            <a:ext cx="1297420" cy="5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6A5728-1025-471C-F496-BFA16D87F25D}"/>
              </a:ext>
            </a:extLst>
          </p:cNvPr>
          <p:cNvSpPr/>
          <p:nvPr/>
        </p:nvSpPr>
        <p:spPr>
          <a:xfrm>
            <a:off x="0" y="-19050"/>
            <a:ext cx="7344030" cy="5162550"/>
          </a:xfrm>
          <a:prstGeom prst="rect">
            <a:avLst/>
          </a:prstGeom>
          <a:solidFill>
            <a:schemeClr val="accent1">
              <a:alpha val="802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itle 1">
            <a:extLst>
              <a:ext uri="{FF2B5EF4-FFF2-40B4-BE49-F238E27FC236}">
                <a16:creationId xmlns:a16="http://schemas.microsoft.com/office/drawing/2014/main" id="{DA2907E2-621A-3F10-D44C-19677852616A}"/>
              </a:ext>
            </a:extLst>
          </p:cNvPr>
          <p:cNvSpPr txBox="1">
            <a:spLocks/>
          </p:cNvSpPr>
          <p:nvPr/>
        </p:nvSpPr>
        <p:spPr bwMode="auto">
          <a:xfrm>
            <a:off x="1132748" y="3318165"/>
            <a:ext cx="5562572" cy="10875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Welcome to </a:t>
            </a:r>
          </a:p>
          <a:p>
            <a:pPr eaLnBrk="1" hangingPunct="1">
              <a:defRPr/>
            </a:pPr>
            <a:r>
              <a:rPr lang="en-US" altLang="en-US" sz="3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Employment Services </a:t>
            </a:r>
          </a:p>
        </p:txBody>
      </p:sp>
    </p:spTree>
    <p:extLst>
      <p:ext uri="{BB962C8B-B14F-4D97-AF65-F5344CB8AC3E}">
        <p14:creationId xmlns:p14="http://schemas.microsoft.com/office/powerpoint/2010/main" val="270867605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75440-D14E-19E3-84BC-6DEB5E0B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blue text&#10;&#10;Description automatically generated">
            <a:extLst>
              <a:ext uri="{FF2B5EF4-FFF2-40B4-BE49-F238E27FC236}">
                <a16:creationId xmlns:a16="http://schemas.microsoft.com/office/drawing/2014/main" id="{7334A922-63BC-1C75-5701-A554BC28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72" y="605089"/>
            <a:ext cx="4147886" cy="414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2EE7D9-22F9-ED66-578C-C9C4ED3C51AE}"/>
              </a:ext>
            </a:extLst>
          </p:cNvPr>
          <p:cNvSpPr/>
          <p:nvPr/>
        </p:nvSpPr>
        <p:spPr>
          <a:xfrm>
            <a:off x="6646" y="390525"/>
            <a:ext cx="5366466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4CF85C-39DD-3767-4946-06BF7A4EEC77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F3874B-5790-8BEB-78ED-0B3A31D4CB43}"/>
              </a:ext>
            </a:extLst>
          </p:cNvPr>
          <p:cNvCxnSpPr>
            <a:cxnSpLocks/>
          </p:cNvCxnSpPr>
          <p:nvPr/>
        </p:nvCxnSpPr>
        <p:spPr>
          <a:xfrm flipH="1">
            <a:off x="2147655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3FBA88-FE99-B3EC-B938-91ADB7BFF523}"/>
              </a:ext>
            </a:extLst>
          </p:cNvPr>
          <p:cNvSpPr txBox="1">
            <a:spLocks/>
          </p:cNvSpPr>
          <p:nvPr/>
        </p:nvSpPr>
        <p:spPr bwMode="auto">
          <a:xfrm>
            <a:off x="6646" y="456481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/>
              </a:rPr>
              <a:t>CONTACT US NOW: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BF330-D82E-036F-95BC-AB8F845126FB}"/>
              </a:ext>
            </a:extLst>
          </p:cNvPr>
          <p:cNvSpPr txBox="1"/>
          <p:nvPr/>
        </p:nvSpPr>
        <p:spPr>
          <a:xfrm>
            <a:off x="6646" y="1230565"/>
            <a:ext cx="9289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>
              <a:solidFill>
                <a:srgbClr val="54924E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61E39B1-56AE-1F40-ED69-94B31024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21282"/>
            <a:ext cx="1651000" cy="7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579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87BB327-8D73-0E4C-00E3-7E2581CE3A11}"/>
              </a:ext>
            </a:extLst>
          </p:cNvPr>
          <p:cNvSpPr txBox="1">
            <a:spLocks/>
          </p:cNvSpPr>
          <p:nvPr/>
        </p:nvSpPr>
        <p:spPr>
          <a:xfrm>
            <a:off x="4038600" y="1716088"/>
            <a:ext cx="4495800" cy="124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8A91D-8D3A-BAFA-18B2-8E383607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8925"/>
            <a:ext cx="11604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A16967F2-EFB3-6C22-0180-F73664F0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27AEA-390E-3D3C-4FF9-99E29B6929D6}"/>
              </a:ext>
            </a:extLst>
          </p:cNvPr>
          <p:cNvSpPr txBox="1"/>
          <p:nvPr/>
        </p:nvSpPr>
        <p:spPr>
          <a:xfrm>
            <a:off x="2167467" y="1906588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ANY QUESTIONS?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E4595-C71C-6D44-524F-9336924F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>
            <a:extLst>
              <a:ext uri="{FF2B5EF4-FFF2-40B4-BE49-F238E27FC236}">
                <a16:creationId xmlns:a16="http://schemas.microsoft.com/office/drawing/2014/main" id="{7F208321-589E-40B8-FAFA-F4B822F37C03}"/>
              </a:ext>
            </a:extLst>
          </p:cNvPr>
          <p:cNvSpPr txBox="1">
            <a:spLocks/>
          </p:cNvSpPr>
          <p:nvPr/>
        </p:nvSpPr>
        <p:spPr bwMode="auto">
          <a:xfrm>
            <a:off x="571500" y="3805517"/>
            <a:ext cx="7581900" cy="97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300" b="1" cap="all" dirty="0">
                <a:latin typeface="+mj-lt"/>
                <a:ea typeface="+mj-ea"/>
                <a:cs typeface="+mj-cs"/>
              </a:rPr>
              <a:t>LinkedIn &amp; Job Search Success: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300" cap="all" dirty="0">
                <a:latin typeface="+mj-lt"/>
                <a:ea typeface="+mj-ea"/>
                <a:cs typeface="+mj-cs"/>
              </a:rPr>
              <a:t>Stand Out &amp; Get Hired!</a:t>
            </a:r>
          </a:p>
        </p:txBody>
      </p:sp>
      <p:pic>
        <p:nvPicPr>
          <p:cNvPr id="1028" name="Picture 4" descr="Business Solutions on LinkedIn | LinkedIn Business">
            <a:extLst>
              <a:ext uri="{FF2B5EF4-FFF2-40B4-BE49-F238E27FC236}">
                <a16:creationId xmlns:a16="http://schemas.microsoft.com/office/drawing/2014/main" id="{841C56E8-97A1-0175-5257-3B93466D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23856"/>
          <a:stretch/>
        </p:blipFill>
        <p:spPr bwMode="auto">
          <a:xfrm>
            <a:off x="20" y="-29"/>
            <a:ext cx="9143980" cy="31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3608637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0406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7F1FF-8C6F-18C8-FA7F-94467C3A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75DFE4-4202-65C4-CF9D-B3AC268CA5F7}"/>
              </a:ext>
            </a:extLst>
          </p:cNvPr>
          <p:cNvSpPr txBox="1">
            <a:spLocks/>
          </p:cNvSpPr>
          <p:nvPr/>
        </p:nvSpPr>
        <p:spPr bwMode="auto">
          <a:xfrm>
            <a:off x="481330" y="467457"/>
            <a:ext cx="8178790" cy="4205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b="1" dirty="0">
                <a:latin typeface="+mn-lt"/>
                <a:cs typeface="+mn-cs"/>
              </a:rPr>
              <a:t>Who has heard of LinkedIn before?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8F6D5-0ADC-E941-C896-378943F76202}"/>
              </a:ext>
            </a:extLst>
          </p:cNvPr>
          <p:cNvSpPr txBox="1"/>
          <p:nvPr/>
        </p:nvSpPr>
        <p:spPr>
          <a:xfrm>
            <a:off x="6646" y="1230565"/>
            <a:ext cx="9289315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CA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CA">
              <a:solidFill>
                <a:srgbClr val="54924E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1477285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48176" cy="51435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BF2A1C8-68E7-43DA-A55B-EC16955B7D8C}"/>
              </a:ext>
            </a:extLst>
          </p:cNvPr>
          <p:cNvSpPr txBox="1">
            <a:spLocks/>
          </p:cNvSpPr>
          <p:nvPr/>
        </p:nvSpPr>
        <p:spPr>
          <a:xfrm>
            <a:off x="589788" y="630936"/>
            <a:ext cx="3847200" cy="400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LINKEDIN?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13C545A-A470-4C33-ADFA-EEB00DB34D57}"/>
              </a:ext>
            </a:extLst>
          </p:cNvPr>
          <p:cNvSpPr txBox="1"/>
          <p:nvPr/>
        </p:nvSpPr>
        <p:spPr>
          <a:xfrm>
            <a:off x="4567015" y="0"/>
            <a:ext cx="4452294" cy="514349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b="1" dirty="0"/>
              <a:t>What is LinkedIn?</a:t>
            </a:r>
            <a:endParaRPr lang="en-US" sz="1400" dirty="0"/>
          </a:p>
          <a:p>
            <a:r>
              <a:rPr lang="en-US" sz="1400" dirty="0"/>
              <a:t>LinkedIn is a social network for work and career growth. It helps professionals </a:t>
            </a:r>
            <a:r>
              <a:rPr lang="en-US" sz="1400" b="1" dirty="0"/>
              <a:t>connect, learn, share experiences, and find job opportunities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Unlike Facebook, Instagram, or Twitter—where people share personal updates—</a:t>
            </a:r>
            <a:r>
              <a:rPr lang="en-US" sz="1400" b="1" dirty="0"/>
              <a:t>LinkedIn is for professional networking</a:t>
            </a:r>
            <a:r>
              <a:rPr lang="en-US" sz="1400" dirty="0"/>
              <a:t>. It is used to make business connections and talk about work experiences.</a:t>
            </a:r>
          </a:p>
          <a:p>
            <a:endParaRPr lang="en-US" sz="1400" b="1" dirty="0"/>
          </a:p>
          <a:p>
            <a:pPr>
              <a:spcAft>
                <a:spcPts val="1200"/>
              </a:spcAft>
            </a:pPr>
            <a:r>
              <a:rPr lang="en-US" sz="1400" b="1" dirty="0"/>
              <a:t>Why is LinkedIn Important?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2022, LinkedIn had </a:t>
            </a:r>
            <a:r>
              <a:rPr lang="en-US" sz="1400" b="1" dirty="0"/>
              <a:t>over 800 million users</a:t>
            </a:r>
            <a:r>
              <a:rPr lang="en-US" sz="1400" dirty="0"/>
              <a:t>, making it the world’s largest professional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Many </a:t>
            </a:r>
            <a:r>
              <a:rPr lang="en-US" sz="1400" b="1" dirty="0"/>
              <a:t>recruiters and employers use LinkedIn</a:t>
            </a:r>
            <a:r>
              <a:rPr lang="en-US" sz="1400" dirty="0"/>
              <a:t> to find job candidates.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Having a LinkedIn profile is </a:t>
            </a:r>
            <a:r>
              <a:rPr lang="en-US" sz="1400" b="1" dirty="0"/>
              <a:t>very important</a:t>
            </a:r>
            <a:r>
              <a:rPr lang="en-US" sz="1400" dirty="0"/>
              <a:t> in the Canadian job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are a </a:t>
            </a:r>
            <a:r>
              <a:rPr lang="en-US" sz="1400" b="1" dirty="0"/>
              <a:t>newcomer</a:t>
            </a:r>
            <a:r>
              <a:rPr lang="en-US" sz="1400" dirty="0"/>
              <a:t>, LinkedIn can help you </a:t>
            </a:r>
            <a:r>
              <a:rPr lang="en-US" sz="1400" b="1" dirty="0"/>
              <a:t>start your career in Canada</a:t>
            </a:r>
            <a:r>
              <a:rPr lang="en-US" sz="1400" dirty="0"/>
              <a:t> by connecting with employers and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406721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FC89F-FDDE-2B25-C159-2186007F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Color Cover">
            <a:extLst>
              <a:ext uri="{FF2B5EF4-FFF2-40B4-BE49-F238E27FC236}">
                <a16:creationId xmlns:a16="http://schemas.microsoft.com/office/drawing/2014/main" id="{5121C5FF-5D82-5906-6553-0796E3C36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Cover">
            <a:extLst>
              <a:ext uri="{FF2B5EF4-FFF2-40B4-BE49-F238E27FC236}">
                <a16:creationId xmlns:a16="http://schemas.microsoft.com/office/drawing/2014/main" id="{A95A266A-B753-FBC5-3055-FFA2460F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4D6DF-0E53-FA42-25B7-D24F25D39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48176" cy="51435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507C7AC7-C1F3-9D82-9ADA-BE478847C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D114A825-91EC-793E-84D7-1933A314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BEFE37-F31D-4F60-8DF5-59CB19E83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2AEFA2-F432-E406-EEB6-6C5A66C96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345941-325E-AB49-6A0A-85DC5B82D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B17CC8-8A2C-53F4-3E8C-0F51AB90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0F019C-EC17-E9FB-7E9C-334121DC1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F20D8F-38A1-7143-5A7F-55B41A2F4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B2579B-A982-C708-90EB-40BC397D0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B20DE0-73FC-D51B-FD76-F42A1479A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FB02BF3-896F-4D71-E2FC-CCB698EAB592}"/>
              </a:ext>
            </a:extLst>
          </p:cNvPr>
          <p:cNvSpPr txBox="1">
            <a:spLocks/>
          </p:cNvSpPr>
          <p:nvPr/>
        </p:nvSpPr>
        <p:spPr>
          <a:xfrm>
            <a:off x="589788" y="630936"/>
            <a:ext cx="3847200" cy="400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USE IT?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3A59AB8-E6DE-9F0D-AA7E-7DA32E5AA023}"/>
              </a:ext>
            </a:extLst>
          </p:cNvPr>
          <p:cNvSpPr txBox="1"/>
          <p:nvPr/>
        </p:nvSpPr>
        <p:spPr>
          <a:xfrm>
            <a:off x="4567015" y="0"/>
            <a:ext cx="4452294" cy="514349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400" b="1" dirty="0"/>
              <a:t>Professional Networking in Canada</a:t>
            </a:r>
          </a:p>
          <a:p>
            <a:r>
              <a:rPr lang="en-US" sz="1400" dirty="0"/>
              <a:t>Networking (building professional connections) is very important in Canada’s job market. Many jobs are </a:t>
            </a:r>
            <a:r>
              <a:rPr lang="en-US" sz="1400" b="1" dirty="0"/>
              <a:t>not posted online</a:t>
            </a:r>
            <a:r>
              <a:rPr lang="en-US" sz="1400" dirty="0"/>
              <a:t>—they are filled through personal connections. Your </a:t>
            </a:r>
            <a:r>
              <a:rPr lang="en-US" sz="1400" b="1" dirty="0"/>
              <a:t>network can help you</a:t>
            </a:r>
            <a:r>
              <a:rPr lang="en-US" sz="1400" dirty="0"/>
              <a:t> find these hidden job opportunities by recommending you for jobs in their company.</a:t>
            </a:r>
          </a:p>
          <a:p>
            <a:endParaRPr lang="en-US" sz="1400" dirty="0"/>
          </a:p>
          <a:p>
            <a:pPr>
              <a:spcAft>
                <a:spcPts val="1200"/>
              </a:spcAft>
            </a:pPr>
            <a:r>
              <a:rPr lang="en-US" sz="1400" b="1" dirty="0"/>
              <a:t>Why is Networking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 a newcomer, you </a:t>
            </a:r>
            <a:r>
              <a:rPr lang="en-US" sz="1400" b="1" dirty="0"/>
              <a:t>may not have a network</a:t>
            </a:r>
            <a:r>
              <a:rPr lang="en-US" sz="1400" dirty="0"/>
              <a:t> in Canada 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Without connections, finding a job can be harder.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LinkedIn helps you start networking</a:t>
            </a:r>
            <a:r>
              <a:rPr lang="en-US" sz="1400" dirty="0"/>
              <a:t> before you even arrive in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Your network can also </a:t>
            </a:r>
            <a:r>
              <a:rPr lang="en-US" sz="1400" b="1" dirty="0"/>
              <a:t>teach you about your industry</a:t>
            </a:r>
            <a:r>
              <a:rPr lang="en-US" sz="1400" dirty="0"/>
              <a:t> in Canada. You can learn how companies work, what skills are important, and how to prepare for jobs.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used well, </a:t>
            </a:r>
            <a:r>
              <a:rPr lang="en-US" sz="1400" b="1" dirty="0"/>
              <a:t>your network can help you find a job and grow your career</a:t>
            </a:r>
            <a:r>
              <a:rPr lang="en-US" sz="1400" dirty="0"/>
              <a:t> in Canada.</a:t>
            </a:r>
          </a:p>
        </p:txBody>
      </p:sp>
    </p:spTree>
    <p:extLst>
      <p:ext uri="{BB962C8B-B14F-4D97-AF65-F5344CB8AC3E}">
        <p14:creationId xmlns:p14="http://schemas.microsoft.com/office/powerpoint/2010/main" val="323222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C90B0-5869-AB71-E45B-613CEC7B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Color Cover">
            <a:extLst>
              <a:ext uri="{FF2B5EF4-FFF2-40B4-BE49-F238E27FC236}">
                <a16:creationId xmlns:a16="http://schemas.microsoft.com/office/drawing/2014/main" id="{44C48FC6-EF1A-52C3-0CD9-95CF15A8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Cover">
            <a:extLst>
              <a:ext uri="{FF2B5EF4-FFF2-40B4-BE49-F238E27FC236}">
                <a16:creationId xmlns:a16="http://schemas.microsoft.com/office/drawing/2014/main" id="{C372BE1B-364F-A267-A4C5-C904E47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0375D7-1448-1AB8-10C9-8F475E7F6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48176" cy="51435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27C91CF2-D797-9CF8-75C9-DE884C635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45A89C1F-C7BF-E8FF-D54C-8AAAE58C0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63FF69-3406-D947-AFF3-ED142C076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DD957D-3EE4-BD73-E871-1D3137971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C86FCA-1132-D350-E06F-94C138FE3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A3A4907-1E4F-61DE-E291-13D62A1F6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B732B-1A2B-4170-13CC-E93179E62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37C18F-77C3-A563-F860-E5FD06EE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8614859-A336-4551-855C-92C07B733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CE9A58-7359-581E-AEBB-0799665AB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30B238D-511F-A248-BEDC-21F3E9C57F8D}"/>
              </a:ext>
            </a:extLst>
          </p:cNvPr>
          <p:cNvSpPr txBox="1">
            <a:spLocks/>
          </p:cNvSpPr>
          <p:nvPr/>
        </p:nvSpPr>
        <p:spPr>
          <a:xfrm>
            <a:off x="589788" y="630936"/>
            <a:ext cx="3847200" cy="400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APPLY FOR JOBS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D7EDD32-7AED-64F4-574B-BE3425ECBE8A}"/>
              </a:ext>
            </a:extLst>
          </p:cNvPr>
          <p:cNvSpPr txBox="1"/>
          <p:nvPr/>
        </p:nvSpPr>
        <p:spPr>
          <a:xfrm>
            <a:off x="4567015" y="0"/>
            <a:ext cx="4452294" cy="514349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LinkedIn has a </a:t>
            </a:r>
            <a:r>
              <a:rPr lang="en-US" sz="1400" b="1" dirty="0"/>
              <a:t>job search tool</a:t>
            </a:r>
            <a:r>
              <a:rPr lang="en-US" sz="1400" dirty="0"/>
              <a:t> where employers post job openings in different industries and locations.</a:t>
            </a:r>
          </a:p>
          <a:p>
            <a:endParaRPr lang="en-US" sz="1400" dirty="0"/>
          </a:p>
          <a:p>
            <a:r>
              <a:rPr lang="en-US" sz="1400" dirty="0"/>
              <a:t>With the </a:t>
            </a:r>
            <a:r>
              <a:rPr lang="en-US" sz="1400" b="1" dirty="0"/>
              <a:t>“Jobs” feature</a:t>
            </a:r>
            <a:r>
              <a:rPr lang="en-US" sz="1400" dirty="0"/>
              <a:t>, you can: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Search for jobs by </a:t>
            </a:r>
            <a:r>
              <a:rPr lang="en-US" sz="1400" b="1" dirty="0"/>
              <a:t>title, skill, company, or location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/>
              <a:t>Sign up for job alerts</a:t>
            </a:r>
            <a:r>
              <a:rPr lang="en-US" sz="1400" dirty="0"/>
              <a:t> to get updates about jobs that interest you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/>
              <a:t>Follow companies</a:t>
            </a:r>
            <a:r>
              <a:rPr lang="en-US" sz="1400" dirty="0"/>
              <a:t> to see when they post new jobs</a:t>
            </a:r>
          </a:p>
          <a:p>
            <a:endParaRPr lang="en-US" sz="1400" dirty="0"/>
          </a:p>
          <a:p>
            <a:r>
              <a:rPr lang="en-US" sz="1400" dirty="0"/>
              <a:t>If you want to work for a specific company, </a:t>
            </a:r>
            <a:r>
              <a:rPr lang="en-US" sz="1400" b="1" dirty="0"/>
              <a:t>LinkedIn helps you connect with people who work there</a:t>
            </a:r>
            <a:r>
              <a:rPr lang="en-US" sz="1400" dirty="0"/>
              <a:t>. 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See who in your network works at that company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Ask for a casual chat (coffee chat or informational interview)</a:t>
            </a:r>
            <a:r>
              <a:rPr lang="en-US" sz="1400" dirty="0"/>
              <a:t> to learn more about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Build a strong connection</a:t>
            </a:r>
            <a:r>
              <a:rPr lang="en-US" sz="1400" dirty="0"/>
              <a:t> and possibly ask for a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526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FD1CB-FC1D-6EE6-AB0B-5918A8778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Color Cover">
            <a:extLst>
              <a:ext uri="{FF2B5EF4-FFF2-40B4-BE49-F238E27FC236}">
                <a16:creationId xmlns:a16="http://schemas.microsoft.com/office/drawing/2014/main" id="{84E5A218-5197-D57A-B573-59D0CFEB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Cover">
            <a:extLst>
              <a:ext uri="{FF2B5EF4-FFF2-40B4-BE49-F238E27FC236}">
                <a16:creationId xmlns:a16="http://schemas.microsoft.com/office/drawing/2014/main" id="{95120C94-0E13-E7A2-7886-5E8D23755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B4BF67-E66D-C290-D0AE-4A2E8D03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48176" cy="51435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AAFCB125-FADB-9A84-213D-5BA32554F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A7556DEE-2210-93BF-2723-F387CC522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C0FB1B-3DCE-E56B-93D9-87C531BB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8AFB99-FD07-45F5-188F-01831C3D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64239A-2F73-D9CD-DE6A-BDA1AC608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677896-DFA8-0E94-D3CA-8D7920BDC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1A12C6-7381-06DD-1CD3-2E4E6AF7A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DA9487-8F6B-9A90-FCF8-FFADBBE6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C7DA1F-B7C7-6A4F-C8EB-C7379717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742868-7238-AB40-027F-9869622E7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CBC1CD9-A851-F862-D6B6-FA2C8C5E52F3}"/>
              </a:ext>
            </a:extLst>
          </p:cNvPr>
          <p:cNvSpPr txBox="1">
            <a:spLocks/>
          </p:cNvSpPr>
          <p:nvPr/>
        </p:nvSpPr>
        <p:spPr>
          <a:xfrm>
            <a:off x="589788" y="630936"/>
            <a:ext cx="3847200" cy="400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BUILDING ‘YOUR’ BRAND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964C02A-07B1-C214-2AA3-29BDFAC2D598}"/>
              </a:ext>
            </a:extLst>
          </p:cNvPr>
          <p:cNvSpPr txBox="1"/>
          <p:nvPr/>
        </p:nvSpPr>
        <p:spPr>
          <a:xfrm>
            <a:off x="4567015" y="0"/>
            <a:ext cx="4452294" cy="514349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Your </a:t>
            </a:r>
            <a:r>
              <a:rPr lang="en-US" sz="1400" b="1" dirty="0"/>
              <a:t>LinkedIn profile and posts</a:t>
            </a:r>
            <a:r>
              <a:rPr lang="en-US" sz="1400" dirty="0"/>
              <a:t> create an image of who you are. Employers </a:t>
            </a:r>
            <a:r>
              <a:rPr lang="en-US" sz="1400" b="1" dirty="0"/>
              <a:t>look at your profile</a:t>
            </a:r>
            <a:r>
              <a:rPr lang="en-US" sz="1400" dirty="0"/>
              <a:t> to learn about your skills and experience.</a:t>
            </a:r>
          </a:p>
          <a:p>
            <a:endParaRPr lang="en-US" sz="1400" dirty="0"/>
          </a:p>
          <a:p>
            <a:r>
              <a:rPr lang="en-US" sz="1400" dirty="0"/>
              <a:t>By </a:t>
            </a:r>
            <a:r>
              <a:rPr lang="en-US" sz="1400" b="1" dirty="0"/>
              <a:t>carefully creating your profile</a:t>
            </a:r>
            <a:r>
              <a:rPr lang="en-US" sz="1400" dirty="0"/>
              <a:t>, you can: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Show your </a:t>
            </a:r>
            <a:r>
              <a:rPr lang="en-US" sz="1400" b="1" dirty="0"/>
              <a:t>skills and strengths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Make a </a:t>
            </a:r>
            <a:r>
              <a:rPr lang="en-US" sz="1400" b="1" dirty="0"/>
              <a:t>good impression on employers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Stand out as a </a:t>
            </a:r>
            <a:r>
              <a:rPr lang="en-US" sz="1400" b="1" dirty="0"/>
              <a:t>strong candidate for jobs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Using LinkedIn to </a:t>
            </a:r>
            <a:r>
              <a:rPr lang="en-US" sz="1400" b="1" dirty="0"/>
              <a:t>promote your personal brand</a:t>
            </a:r>
            <a:r>
              <a:rPr lang="en-US" sz="1400" dirty="0"/>
              <a:t> helps you </a:t>
            </a:r>
            <a:r>
              <a:rPr lang="en-US" sz="1400" b="1" dirty="0"/>
              <a:t>get noticed by employers and grow your career</a:t>
            </a:r>
            <a:r>
              <a:rPr lang="en-US" sz="1400" dirty="0"/>
              <a:t> in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425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D3D3C-D144-19F9-491C-C0C4CFA00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5143500"/>
            <a:chOff x="-2848" y="0"/>
            <a:chExt cx="12188949" cy="6858000"/>
          </a:xfrm>
        </p:grpSpPr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448694"/>
            <a:ext cx="8167081" cy="4260556"/>
            <a:chOff x="651279" y="598259"/>
            <a:chExt cx="10889442" cy="5680742"/>
          </a:xfrm>
        </p:grpSpPr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8F5FFDE-D67D-1EB7-B189-E02AC6E35D4D}"/>
              </a:ext>
            </a:extLst>
          </p:cNvPr>
          <p:cNvSpPr txBox="1">
            <a:spLocks/>
          </p:cNvSpPr>
          <p:nvPr/>
        </p:nvSpPr>
        <p:spPr>
          <a:xfrm>
            <a:off x="491383" y="448692"/>
            <a:ext cx="1310523" cy="4246113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TIPS TO FOLLOW</a:t>
            </a:r>
            <a:endParaRPr lang="en-US" sz="3600" u="sng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5F6F930-6655-87EB-5995-B197ACF2BA51}"/>
              </a:ext>
            </a:extLst>
          </p:cNvPr>
          <p:cNvSpPr txBox="1"/>
          <p:nvPr/>
        </p:nvSpPr>
        <p:spPr>
          <a:xfrm>
            <a:off x="1652208" y="448692"/>
            <a:ext cx="6999261" cy="424611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Before you start your job search in Canada, make sure your </a:t>
            </a:r>
            <a:r>
              <a:rPr lang="en-US" sz="1200" b="1" dirty="0">
                <a:solidFill>
                  <a:schemeClr val="bg1"/>
                </a:solidFill>
              </a:rPr>
              <a:t>LinkedIn profile is complete and professional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Use a Professional Photo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A </a:t>
            </a:r>
            <a:r>
              <a:rPr lang="en-US" sz="1200" b="1" dirty="0">
                <a:solidFill>
                  <a:schemeClr val="bg1"/>
                </a:solidFill>
              </a:rPr>
              <a:t>clear, friendly</a:t>
            </a:r>
            <a:r>
              <a:rPr lang="en-US" sz="1200" dirty="0">
                <a:solidFill>
                  <a:schemeClr val="bg1"/>
                </a:solidFill>
              </a:rPr>
              <a:t> photo with a </a:t>
            </a:r>
            <a:r>
              <a:rPr lang="en-US" sz="1200" b="1" dirty="0">
                <a:solidFill>
                  <a:schemeClr val="bg1"/>
                </a:solidFill>
              </a:rPr>
              <a:t>plain background</a:t>
            </a:r>
            <a:r>
              <a:rPr lang="en-US" sz="1200" dirty="0">
                <a:solidFill>
                  <a:schemeClr val="bg1"/>
                </a:solidFill>
              </a:rPr>
              <a:t> makes a strong first impression.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Write a Strong Headline &amp; Summary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Your </a:t>
            </a:r>
            <a:r>
              <a:rPr lang="en-US" sz="1200" b="1" dirty="0">
                <a:solidFill>
                  <a:schemeClr val="bg1"/>
                </a:solidFill>
              </a:rPr>
              <a:t>headline and summary</a:t>
            </a:r>
            <a:r>
              <a:rPr lang="en-US" sz="1200" dirty="0">
                <a:solidFill>
                  <a:schemeClr val="bg1"/>
                </a:solidFill>
              </a:rPr>
              <a:t> should highlight your </a:t>
            </a:r>
            <a:r>
              <a:rPr lang="en-US" sz="1200" b="1" dirty="0">
                <a:solidFill>
                  <a:schemeClr val="bg1"/>
                </a:solidFill>
              </a:rPr>
              <a:t>skills, experience, and what makes you unique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Complete All Sections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Fill in your </a:t>
            </a:r>
            <a:r>
              <a:rPr lang="en-US" sz="1200" b="1" dirty="0">
                <a:solidFill>
                  <a:schemeClr val="bg1"/>
                </a:solidFill>
              </a:rPr>
              <a:t>work experience, education, certifications, and skills</a:t>
            </a:r>
            <a:r>
              <a:rPr lang="en-US" sz="1200" dirty="0">
                <a:solidFill>
                  <a:schemeClr val="bg1"/>
                </a:solidFill>
              </a:rPr>
              <a:t>—keep everything updated.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Get Recommendations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Ask </a:t>
            </a:r>
            <a:r>
              <a:rPr lang="en-US" sz="1200" b="1" dirty="0">
                <a:solidFill>
                  <a:schemeClr val="bg1"/>
                </a:solidFill>
              </a:rPr>
              <a:t>former colleagues, managers, or teachers</a:t>
            </a:r>
            <a:r>
              <a:rPr lang="en-US" sz="1200" dirty="0">
                <a:solidFill>
                  <a:schemeClr val="bg1"/>
                </a:solidFill>
              </a:rPr>
              <a:t> to write recommendations about your skills and work ethic.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Showcase Your Work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If possible, add </a:t>
            </a:r>
            <a:r>
              <a:rPr lang="en-US" sz="1200" b="1" dirty="0">
                <a:solidFill>
                  <a:schemeClr val="bg1"/>
                </a:solidFill>
              </a:rPr>
              <a:t>a portfolio, project links, or work samples</a:t>
            </a:r>
            <a:r>
              <a:rPr lang="en-US" sz="1200" dirty="0">
                <a:solidFill>
                  <a:schemeClr val="bg1"/>
                </a:solidFill>
              </a:rPr>
              <a:t> to stand out.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Stay Professional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Everything on LinkedIn is public—</a:t>
            </a:r>
            <a:r>
              <a:rPr lang="en-US" sz="1200" b="1" dirty="0">
                <a:solidFill>
                  <a:schemeClr val="bg1"/>
                </a:solidFill>
              </a:rPr>
              <a:t>be professional, respectful, and post content related to your field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u="sng" dirty="0">
                <a:solidFill>
                  <a:schemeClr val="bg1"/>
                </a:solidFill>
              </a:rPr>
              <a:t>Grow Your Network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Connect with </a:t>
            </a:r>
            <a:r>
              <a:rPr lang="en-US" sz="1200" b="1" dirty="0">
                <a:solidFill>
                  <a:schemeClr val="bg1"/>
                </a:solidFill>
              </a:rPr>
              <a:t>former colleagues, industry professionals, and Canadian employers</a:t>
            </a:r>
            <a:r>
              <a:rPr lang="en-US" sz="1200" dirty="0">
                <a:solidFill>
                  <a:schemeClr val="bg1"/>
                </a:solidFill>
              </a:rPr>
              <a:t> to expand your job opportunities.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A strong LinkedIn profile helps you </a:t>
            </a:r>
            <a:r>
              <a:rPr lang="en-US" sz="1200" b="1" dirty="0">
                <a:solidFill>
                  <a:schemeClr val="bg1"/>
                </a:solidFill>
              </a:rPr>
              <a:t>get noticed by recruiters and grow your career in Canada</a:t>
            </a:r>
            <a:r>
              <a:rPr lang="en-US" sz="12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314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EC9B4-BDC7-C2C1-9B32-ADC8DA97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212FE1-0FF6-D6A2-05F6-979A3D999824}"/>
              </a:ext>
            </a:extLst>
          </p:cNvPr>
          <p:cNvSpPr txBox="1">
            <a:spLocks/>
          </p:cNvSpPr>
          <p:nvPr/>
        </p:nvSpPr>
        <p:spPr>
          <a:xfrm>
            <a:off x="0" y="89647"/>
            <a:ext cx="9144000" cy="132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u="sng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an Elevator Pitch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u="sng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Why is it Important?</a:t>
            </a:r>
            <a:endParaRPr lang="en-US" sz="3200" u="sng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498776"/>
            <a:ext cx="8771274" cy="586632"/>
            <a:chOff x="-2" y="1998368"/>
            <a:chExt cx="11695083" cy="78217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110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5FCE5F5-476E-924A-8695-7B3D2459E299}"/>
              </a:ext>
            </a:extLst>
          </p:cNvPr>
          <p:cNvSpPr txBox="1"/>
          <p:nvPr/>
        </p:nvSpPr>
        <p:spPr>
          <a:xfrm>
            <a:off x="312993" y="1652309"/>
            <a:ext cx="7911533" cy="296731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An </a:t>
            </a:r>
            <a:r>
              <a:rPr lang="en-US" sz="1400" b="1" dirty="0"/>
              <a:t>elevator pitch</a:t>
            </a:r>
            <a:r>
              <a:rPr lang="en-US" sz="1400" dirty="0"/>
              <a:t> is a short and clear introduction about yourself, usually </a:t>
            </a:r>
            <a:r>
              <a:rPr lang="en-US" sz="1400" b="1" dirty="0"/>
              <a:t>30 to 60 seconds long</a:t>
            </a:r>
            <a:r>
              <a:rPr lang="en-US" sz="1400" dirty="0"/>
              <a:t>. It is like a quick speech that explains </a:t>
            </a:r>
            <a:r>
              <a:rPr lang="en-US" sz="1400" b="1" dirty="0"/>
              <a:t>who you are, what you do, and what you are looking for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Why is an Elevator Pitch Important?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First Impressions Matter</a:t>
            </a:r>
            <a:r>
              <a:rPr lang="en-US" sz="1400" dirty="0"/>
              <a:t> – When meeting an employer or professional, a good elevator pitch helps you make a strong first impression.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Job Opportunities</a:t>
            </a:r>
            <a:r>
              <a:rPr lang="en-US" sz="1400" dirty="0"/>
              <a:t> – You can use your pitch at job fairs, networking events, or even on LinkedIn to attract employers.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Confidence in Communication</a:t>
            </a:r>
            <a:r>
              <a:rPr lang="en-US" sz="1400" dirty="0"/>
              <a:t> – Practicing your pitch helps you feel more comfortable when talking about yourself.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Saves Time</a:t>
            </a:r>
            <a:r>
              <a:rPr lang="en-US" sz="1400" dirty="0"/>
              <a:t> – Since it’s short and clear, it keeps conversations focused and effective.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643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3CAB9-F509-690A-7804-1497800F8DA3}"/>
              </a:ext>
            </a:extLst>
          </p:cNvPr>
          <p:cNvSpPr/>
          <p:nvPr/>
        </p:nvSpPr>
        <p:spPr>
          <a:xfrm>
            <a:off x="6645" y="390525"/>
            <a:ext cx="4565355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E1211-F1AA-1CAF-E42A-DA4C0116FF4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675D08-7F38-5D60-65CB-649EB184B5A9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CFEE6D7-4930-05DF-0BE7-A1147FD84E47}"/>
              </a:ext>
            </a:extLst>
          </p:cNvPr>
          <p:cNvSpPr txBox="1">
            <a:spLocks/>
          </p:cNvSpPr>
          <p:nvPr/>
        </p:nvSpPr>
        <p:spPr bwMode="auto">
          <a:xfrm>
            <a:off x="7027" y="448469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cap="all" dirty="0">
                <a:solidFill>
                  <a:schemeClr val="bg1"/>
                </a:solidFill>
                <a:latin typeface="Arial"/>
                <a:cs typeface="Arial"/>
              </a:rPr>
              <a:t>Employment Ontario </a:t>
            </a:r>
            <a:endParaRPr lang="en-US" altLang="en-US" sz="24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42C5E-D9E6-F6D4-1BE5-24A9AC671717}"/>
              </a:ext>
            </a:extLst>
          </p:cNvPr>
          <p:cNvSpPr txBox="1"/>
          <p:nvPr/>
        </p:nvSpPr>
        <p:spPr>
          <a:xfrm>
            <a:off x="673100" y="1289535"/>
            <a:ext cx="7205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Funded by the Ministry of Labour, Immigration, Training and Skills Development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A5D2E-066E-7904-67D6-7169D138899D}"/>
              </a:ext>
            </a:extLst>
          </p:cNvPr>
          <p:cNvSpPr txBox="1"/>
          <p:nvPr/>
        </p:nvSpPr>
        <p:spPr>
          <a:xfrm>
            <a:off x="673100" y="2194508"/>
            <a:ext cx="7022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Free of Charge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EDE49-A5AB-03DF-F49C-6E0A9C3641F7}"/>
              </a:ext>
            </a:extLst>
          </p:cNvPr>
          <p:cNvSpPr txBox="1"/>
          <p:nvPr/>
        </p:nvSpPr>
        <p:spPr>
          <a:xfrm>
            <a:off x="673100" y="3178694"/>
            <a:ext cx="7022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Assisting all Ontario job seekers and employers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62CC7AA-26D2-E808-E218-7458CCF7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18" y="4329184"/>
            <a:ext cx="1369819" cy="6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92694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0A267-8662-3064-565A-86698F243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colorful swirl&#10;&#10;AI-generated content may be incorrect.">
            <a:extLst>
              <a:ext uri="{FF2B5EF4-FFF2-40B4-BE49-F238E27FC236}">
                <a16:creationId xmlns:a16="http://schemas.microsoft.com/office/drawing/2014/main" id="{EF909AA3-89DE-D0E6-265B-554A9C68F6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6B061F-191D-851A-F49E-8664C60B5510}"/>
              </a:ext>
            </a:extLst>
          </p:cNvPr>
          <p:cNvSpPr txBox="1">
            <a:spLocks/>
          </p:cNvSpPr>
          <p:nvPr/>
        </p:nvSpPr>
        <p:spPr>
          <a:xfrm>
            <a:off x="0" y="62753"/>
            <a:ext cx="9143980" cy="1004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u="sng" cap="all" dirty="0">
                <a:latin typeface="+mj-lt"/>
                <a:ea typeface="+mj-ea"/>
                <a:cs typeface="+mj-cs"/>
              </a:rPr>
              <a:t>Now it’s your turn – </a:t>
            </a:r>
            <a:r>
              <a:rPr lang="en-US" sz="3200" u="sng" cap="all" dirty="0">
                <a:latin typeface="+mj-lt"/>
                <a:ea typeface="+mj-ea"/>
                <a:cs typeface="+mj-cs"/>
              </a:rPr>
              <a:t>WHAT IS YOUR PITCH?</a:t>
            </a:r>
            <a:endParaRPr lang="en-US" sz="3600" u="sng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TextBox 1">
            <a:extLst>
              <a:ext uri="{FF2B5EF4-FFF2-40B4-BE49-F238E27FC236}">
                <a16:creationId xmlns:a16="http://schemas.microsoft.com/office/drawing/2014/main" id="{38F5C240-6F73-A944-1EFF-CD1185F53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303341"/>
              </p:ext>
            </p:extLst>
          </p:nvPr>
        </p:nvGraphicFramePr>
        <p:xfrm>
          <a:off x="125506" y="887505"/>
          <a:ext cx="8892988" cy="409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343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F11339-B9A8-ED18-D017-606F4844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5143500"/>
            <a:chOff x="651279" y="598259"/>
            <a:chExt cx="10889442" cy="5680742"/>
          </a:xfrm>
        </p:grpSpPr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42A178-D354-7395-F55B-1F7336712439}"/>
              </a:ext>
            </a:extLst>
          </p:cNvPr>
          <p:cNvSpPr txBox="1"/>
          <p:nvPr/>
        </p:nvSpPr>
        <p:spPr>
          <a:xfrm>
            <a:off x="704219" y="357064"/>
            <a:ext cx="7918803" cy="393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rPr>
              <a:t>THANK YOU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rPr>
              <a:t>ANY QUESTIONS?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CC1AF8C-BFD1-8EE3-7251-FFD45F2C28E2}"/>
              </a:ext>
            </a:extLst>
          </p:cNvPr>
          <p:cNvSpPr txBox="1">
            <a:spLocks/>
          </p:cNvSpPr>
          <p:nvPr/>
        </p:nvSpPr>
        <p:spPr>
          <a:xfrm>
            <a:off x="4038600" y="1716088"/>
            <a:ext cx="4495800" cy="124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3CAB9-F509-690A-7804-1497800F8DA3}"/>
              </a:ext>
            </a:extLst>
          </p:cNvPr>
          <p:cNvSpPr/>
          <p:nvPr/>
        </p:nvSpPr>
        <p:spPr>
          <a:xfrm>
            <a:off x="6645" y="390525"/>
            <a:ext cx="4565355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E1211-F1AA-1CAF-E42A-DA4C0116FF4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675D08-7F38-5D60-65CB-649EB184B5A9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CFEE6D7-4930-05DF-0BE7-A1147FD84E47}"/>
              </a:ext>
            </a:extLst>
          </p:cNvPr>
          <p:cNvSpPr txBox="1">
            <a:spLocks/>
          </p:cNvSpPr>
          <p:nvPr/>
        </p:nvSpPr>
        <p:spPr bwMode="auto">
          <a:xfrm>
            <a:off x="7027" y="448469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cap="all" dirty="0">
                <a:solidFill>
                  <a:schemeClr val="bg1"/>
                </a:solidFill>
                <a:latin typeface="Arial"/>
                <a:cs typeface="Arial"/>
              </a:rPr>
              <a:t>About Fedcap Canada</a:t>
            </a:r>
            <a:endParaRPr lang="en-US" altLang="en-US" sz="24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pic>
        <p:nvPicPr>
          <p:cNvPr id="6" name="Picture 5" descr="A map of a state&#10;&#10;Description automatically generated with low confidence">
            <a:extLst>
              <a:ext uri="{FF2B5EF4-FFF2-40B4-BE49-F238E27FC236}">
                <a16:creationId xmlns:a16="http://schemas.microsoft.com/office/drawing/2014/main" id="{EEB32BCD-F72E-6963-12A6-26BCE9005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77" y="960318"/>
            <a:ext cx="6286529" cy="39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B4EAE7-4846-6CE2-0EE0-F3D9CC1EA6B9}"/>
              </a:ext>
            </a:extLst>
          </p:cNvPr>
          <p:cNvSpPr txBox="1"/>
          <p:nvPr/>
        </p:nvSpPr>
        <p:spPr>
          <a:xfrm>
            <a:off x="6171156" y="1254080"/>
            <a:ext cx="2668044" cy="2308324"/>
          </a:xfrm>
          <a:prstGeom prst="rect">
            <a:avLst/>
          </a:prstGeom>
          <a:solidFill>
            <a:srgbClr val="1B1E3E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44 Service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63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446 Provider 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Two (2) Offices:</a:t>
            </a:r>
          </a:p>
          <a:p>
            <a:r>
              <a:rPr lang="en-CA" sz="1600" b="1" dirty="0">
                <a:solidFill>
                  <a:schemeClr val="bg1"/>
                </a:solidFill>
              </a:rPr>
              <a:t>         - Hamilton</a:t>
            </a:r>
          </a:p>
          <a:p>
            <a:r>
              <a:rPr lang="en-CA" sz="1600" b="1" dirty="0">
                <a:solidFill>
                  <a:schemeClr val="bg1"/>
                </a:solidFill>
              </a:rPr>
              <a:t>         - Oakville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3F2F0F-B509-34DB-0523-D3BF89BF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329184"/>
            <a:ext cx="1651000" cy="7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9936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3CAB9-F509-690A-7804-1497800F8DA3}"/>
              </a:ext>
            </a:extLst>
          </p:cNvPr>
          <p:cNvSpPr/>
          <p:nvPr/>
        </p:nvSpPr>
        <p:spPr>
          <a:xfrm>
            <a:off x="6645" y="390525"/>
            <a:ext cx="4565355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E1211-F1AA-1CAF-E42A-DA4C0116FF4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675D08-7F38-5D60-65CB-649EB184B5A9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CFEE6D7-4930-05DF-0BE7-A1147FD84E47}"/>
              </a:ext>
            </a:extLst>
          </p:cNvPr>
          <p:cNvSpPr txBox="1">
            <a:spLocks/>
          </p:cNvSpPr>
          <p:nvPr/>
        </p:nvSpPr>
        <p:spPr bwMode="auto">
          <a:xfrm>
            <a:off x="7027" y="448469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Employment Ontario</a:t>
            </a:r>
            <a:endParaRPr lang="en-US" altLang="en-US" sz="24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96410-3290-1B4B-A0AE-109D76BF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13" y="390525"/>
            <a:ext cx="1065538" cy="514350"/>
          </a:xfrm>
          <a:prstGeom prst="rect">
            <a:avLst/>
          </a:prstGeom>
        </p:spPr>
      </p:pic>
      <p:pic>
        <p:nvPicPr>
          <p:cNvPr id="6" name="Picture 5" descr="A collection of logos and logos&#10;&#10;Description automatically generated">
            <a:extLst>
              <a:ext uri="{FF2B5EF4-FFF2-40B4-BE49-F238E27FC236}">
                <a16:creationId xmlns:a16="http://schemas.microsoft.com/office/drawing/2014/main" id="{25E44005-8E31-395C-ED93-D264548AD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97" y="1194659"/>
            <a:ext cx="6325894" cy="35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48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3CAB9-F509-690A-7804-1497800F8DA3}"/>
              </a:ext>
            </a:extLst>
          </p:cNvPr>
          <p:cNvSpPr/>
          <p:nvPr/>
        </p:nvSpPr>
        <p:spPr>
          <a:xfrm>
            <a:off x="-1884" y="390525"/>
            <a:ext cx="5432013" cy="522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E1211-F1AA-1CAF-E42A-DA4C0116FF4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675D08-7F38-5D60-65CB-649EB184B5A9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CFEE6D7-4930-05DF-0BE7-A1147FD84E47}"/>
              </a:ext>
            </a:extLst>
          </p:cNvPr>
          <p:cNvSpPr txBox="1">
            <a:spLocks/>
          </p:cNvSpPr>
          <p:nvPr/>
        </p:nvSpPr>
        <p:spPr bwMode="auto">
          <a:xfrm>
            <a:off x="-1503" y="474058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HAMILTON LOCATIONS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E0D7AB-3BB8-1B1C-5096-8302174EFEEB}"/>
              </a:ext>
            </a:extLst>
          </p:cNvPr>
          <p:cNvSpPr txBox="1"/>
          <p:nvPr/>
        </p:nvSpPr>
        <p:spPr>
          <a:xfrm>
            <a:off x="4687601" y="1616419"/>
            <a:ext cx="403371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53CA9-DA02-AF76-FB61-3F34BF110C5E}"/>
              </a:ext>
            </a:extLst>
          </p:cNvPr>
          <p:cNvSpPr txBox="1"/>
          <p:nvPr/>
        </p:nvSpPr>
        <p:spPr>
          <a:xfrm>
            <a:off x="4646412" y="1524241"/>
            <a:ext cx="2999525" cy="2464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1" name="Picture 2" descr="Job Board | Goodwill Amity">
            <a:extLst>
              <a:ext uri="{FF2B5EF4-FFF2-40B4-BE49-F238E27FC236}">
                <a16:creationId xmlns:a16="http://schemas.microsoft.com/office/drawing/2014/main" id="{AC01BE61-49D8-D047-B4A7-C7C78124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54" y="1158342"/>
            <a:ext cx="1131125" cy="6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artnership Opportunities for Safety Programs for Kids and Youth">
            <a:extLst>
              <a:ext uri="{FF2B5EF4-FFF2-40B4-BE49-F238E27FC236}">
                <a16:creationId xmlns:a16="http://schemas.microsoft.com/office/drawing/2014/main" id="{B200735D-5183-43E3-68F9-D2C9C30D0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9" b="37376"/>
          <a:stretch/>
        </p:blipFill>
        <p:spPr bwMode="auto">
          <a:xfrm>
            <a:off x="2451608" y="2088865"/>
            <a:ext cx="2040888" cy="4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PI Working Solutions - Gotodoctor: Telemedicine Virtual Walk In Clinic">
            <a:extLst>
              <a:ext uri="{FF2B5EF4-FFF2-40B4-BE49-F238E27FC236}">
                <a16:creationId xmlns:a16="http://schemas.microsoft.com/office/drawing/2014/main" id="{C1A0B80F-7266-D45F-8D5F-29A82B0E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94" y="2951173"/>
            <a:ext cx="2064599" cy="3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ABED-1218-ED79-E39E-559E41EAF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09" y="1647451"/>
            <a:ext cx="1215895" cy="464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2EBEB6-45FC-3056-C942-DA6EEB9C2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809" y="1148745"/>
            <a:ext cx="4261950" cy="3232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31A404-6416-EF55-5780-034FC3565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09" y="2619937"/>
            <a:ext cx="1242168" cy="502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D8025D-2E3D-B756-C03F-C95603123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15" y="3437202"/>
            <a:ext cx="1348857" cy="76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D290BD-2B09-22D3-6F0D-6FFA1D8EA1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2507" y="3818235"/>
            <a:ext cx="1684166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987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9B44-BB6E-6C0A-CE62-1F27DDE7C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EC3D31-F597-B9F8-C54C-CB9B362A03B2}"/>
              </a:ext>
            </a:extLst>
          </p:cNvPr>
          <p:cNvSpPr/>
          <p:nvPr/>
        </p:nvSpPr>
        <p:spPr>
          <a:xfrm>
            <a:off x="-1884" y="390525"/>
            <a:ext cx="5432013" cy="522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6E438D-A534-4456-7496-2D9AD528FD02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F7A163-09F6-38DB-2988-5E1D9065FF2C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8F3728E-F380-9EBA-3A36-C38E36EE1D0A}"/>
              </a:ext>
            </a:extLst>
          </p:cNvPr>
          <p:cNvSpPr txBox="1">
            <a:spLocks/>
          </p:cNvSpPr>
          <p:nvPr/>
        </p:nvSpPr>
        <p:spPr bwMode="auto">
          <a:xfrm>
            <a:off x="-1503" y="474058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HALTON LOCATIONS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634B8B-E0AD-E164-C1E5-93ED66C3AA89}"/>
              </a:ext>
            </a:extLst>
          </p:cNvPr>
          <p:cNvSpPr txBox="1"/>
          <p:nvPr/>
        </p:nvSpPr>
        <p:spPr>
          <a:xfrm>
            <a:off x="4687601" y="1616419"/>
            <a:ext cx="403371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5" descr="Map&#10;&#10;Description automatically generated">
            <a:extLst>
              <a:ext uri="{FF2B5EF4-FFF2-40B4-BE49-F238E27FC236}">
                <a16:creationId xmlns:a16="http://schemas.microsoft.com/office/drawing/2014/main" id="{2ABD983F-B333-591E-D72F-5C9BDA9379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E8A34"/>
              </a:clrFrom>
              <a:clrTo>
                <a:srgbClr val="5E8A3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3516" y="996936"/>
            <a:ext cx="3935683" cy="3831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71531-4D59-8206-BD5E-367655F51561}"/>
              </a:ext>
            </a:extLst>
          </p:cNvPr>
          <p:cNvSpPr txBox="1"/>
          <p:nvPr/>
        </p:nvSpPr>
        <p:spPr>
          <a:xfrm>
            <a:off x="4646412" y="1524241"/>
            <a:ext cx="2999525" cy="2464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44C6AF9-4309-3A47-B1B4-7E94DCB69F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8" b="-1351"/>
          <a:stretch/>
        </p:blipFill>
        <p:spPr>
          <a:xfrm>
            <a:off x="1461765" y="4271426"/>
            <a:ext cx="2138393" cy="776487"/>
          </a:xfrm>
          <a:prstGeom prst="rect">
            <a:avLst/>
          </a:prstGeom>
        </p:spPr>
      </p:pic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2133DB-6704-2596-AA9A-6A2283663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14" y="2064811"/>
            <a:ext cx="1659190" cy="490999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3C564C-5B3B-0FF2-D05C-00061D1BA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52" y="1158342"/>
            <a:ext cx="1095124" cy="612734"/>
          </a:xfrm>
          <a:prstGeom prst="rect">
            <a:avLst/>
          </a:prstGeom>
        </p:spPr>
      </p:pic>
      <p:pic>
        <p:nvPicPr>
          <p:cNvPr id="10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5C1812DB-8188-4ED5-8AAC-1EE3F1D0D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366" y="3786230"/>
            <a:ext cx="1615529" cy="457614"/>
          </a:xfrm>
          <a:prstGeom prst="rect">
            <a:avLst/>
          </a:prstGeom>
        </p:spPr>
      </p:pic>
      <p:pic>
        <p:nvPicPr>
          <p:cNvPr id="11" name="Picture 2" descr="Job Board | Goodwill Amity">
            <a:extLst>
              <a:ext uri="{FF2B5EF4-FFF2-40B4-BE49-F238E27FC236}">
                <a16:creationId xmlns:a16="http://schemas.microsoft.com/office/drawing/2014/main" id="{330B8A8B-54E4-65DE-DB5D-E4823126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54" y="1158342"/>
            <a:ext cx="1131125" cy="6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artnership Opportunities for Safety Programs for Kids and Youth">
            <a:extLst>
              <a:ext uri="{FF2B5EF4-FFF2-40B4-BE49-F238E27FC236}">
                <a16:creationId xmlns:a16="http://schemas.microsoft.com/office/drawing/2014/main" id="{F9BB28BC-7A4D-5D6D-3431-847AAA138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9" b="37376"/>
          <a:stretch/>
        </p:blipFill>
        <p:spPr bwMode="auto">
          <a:xfrm>
            <a:off x="2451608" y="2088865"/>
            <a:ext cx="2040888" cy="4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O Peel | Service providers">
            <a:extLst>
              <a:ext uri="{FF2B5EF4-FFF2-40B4-BE49-F238E27FC236}">
                <a16:creationId xmlns:a16="http://schemas.microsoft.com/office/drawing/2014/main" id="{FE3172B1-C86C-42A4-1274-C96FB11F2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0" b="27823"/>
          <a:stretch/>
        </p:blipFill>
        <p:spPr bwMode="auto">
          <a:xfrm>
            <a:off x="535265" y="3676357"/>
            <a:ext cx="1478739" cy="6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mployment Halton holding job fair October 3 | InsideHalton.com">
            <a:extLst>
              <a:ext uri="{FF2B5EF4-FFF2-40B4-BE49-F238E27FC236}">
                <a16:creationId xmlns:a16="http://schemas.microsoft.com/office/drawing/2014/main" id="{3D7ADE0C-BA1A-0105-4474-9D7ED288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6" y="2755106"/>
            <a:ext cx="1435725" cy="7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PI Working Solutions - Gotodoctor: Telemedicine Virtual Walk In Clinic">
            <a:extLst>
              <a:ext uri="{FF2B5EF4-FFF2-40B4-BE49-F238E27FC236}">
                <a16:creationId xmlns:a16="http://schemas.microsoft.com/office/drawing/2014/main" id="{0CF33901-C1D8-155C-BE47-EAB8C8AE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94" y="2951173"/>
            <a:ext cx="2064599" cy="3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x_Picture 1">
            <a:extLst>
              <a:ext uri="{FF2B5EF4-FFF2-40B4-BE49-F238E27FC236}">
                <a16:creationId xmlns:a16="http://schemas.microsoft.com/office/drawing/2014/main" id="{547D6C36-215E-AB12-D06E-BF6657BE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33" y="1203673"/>
            <a:ext cx="876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17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694A-641B-5B79-C710-52C3B3BD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EB948-0DCF-6341-55CB-4C72F7882751}"/>
              </a:ext>
            </a:extLst>
          </p:cNvPr>
          <p:cNvSpPr/>
          <p:nvPr/>
        </p:nvSpPr>
        <p:spPr>
          <a:xfrm>
            <a:off x="6644" y="390525"/>
            <a:ext cx="4933001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7538A0-793C-C431-CEEE-71E7FEC9D49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A540A4-FC88-5E84-50EE-5570A87BB0C5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07B8990-A0D7-E00A-B1DD-32DADD6CBB03}"/>
              </a:ext>
            </a:extLst>
          </p:cNvPr>
          <p:cNvSpPr txBox="1">
            <a:spLocks/>
          </p:cNvSpPr>
          <p:nvPr/>
        </p:nvSpPr>
        <p:spPr bwMode="auto">
          <a:xfrm>
            <a:off x="6644" y="467519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WE DO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2FC6F-41C1-23BC-0697-C5B6A6E22F2E}"/>
              </a:ext>
            </a:extLst>
          </p:cNvPr>
          <p:cNvSpPr txBox="1"/>
          <p:nvPr/>
        </p:nvSpPr>
        <p:spPr>
          <a:xfrm>
            <a:off x="215900" y="1290845"/>
            <a:ext cx="8483041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One-on-one appointments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Identification and Refining of Education / Career Goals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Career Exploration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Job Search Techniques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Accountability / Motivation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Job Development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Referral to other relevant community programs/agencies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5853CB3-C0FB-107C-6661-7BAC828F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62" y="4329185"/>
            <a:ext cx="1443010" cy="6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5481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694A-641B-5B79-C710-52C3B3BD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EB948-0DCF-6341-55CB-4C72F7882751}"/>
              </a:ext>
            </a:extLst>
          </p:cNvPr>
          <p:cNvSpPr/>
          <p:nvPr/>
        </p:nvSpPr>
        <p:spPr>
          <a:xfrm>
            <a:off x="6644" y="390525"/>
            <a:ext cx="4933001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7538A0-793C-C431-CEEE-71E7FEC9D49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A540A4-FC88-5E84-50EE-5570A87BB0C5}"/>
              </a:ext>
            </a:extLst>
          </p:cNvPr>
          <p:cNvCxnSpPr>
            <a:cxnSpLocks/>
          </p:cNvCxnSpPr>
          <p:nvPr/>
        </p:nvCxnSpPr>
        <p:spPr>
          <a:xfrm flipH="1">
            <a:off x="2147654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07B8990-A0D7-E00A-B1DD-32DADD6CBB03}"/>
              </a:ext>
            </a:extLst>
          </p:cNvPr>
          <p:cNvSpPr txBox="1">
            <a:spLocks/>
          </p:cNvSpPr>
          <p:nvPr/>
        </p:nvSpPr>
        <p:spPr bwMode="auto">
          <a:xfrm>
            <a:off x="7027" y="448469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WE CAN HELP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2FC6F-41C1-23BC-0697-C5B6A6E22F2E}"/>
              </a:ext>
            </a:extLst>
          </p:cNvPr>
          <p:cNvSpPr txBox="1"/>
          <p:nvPr/>
        </p:nvSpPr>
        <p:spPr>
          <a:xfrm>
            <a:off x="215900" y="1290845"/>
            <a:ext cx="8483041" cy="5924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Resource and Information Centres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support from an Employment Counsellors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Assessments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 training and education programs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incentives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Financial Support to overcome barriers to employment </a:t>
            </a:r>
            <a:endParaRPr lang="en-CA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development support with longstanding employer relationships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CA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and recruiting assistance each step of the process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14405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5853CB3-C0FB-107C-6661-7BAC828F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62" y="4329185"/>
            <a:ext cx="1443010" cy="6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559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3CAB9-F509-690A-7804-1497800F8DA3}"/>
              </a:ext>
            </a:extLst>
          </p:cNvPr>
          <p:cNvSpPr/>
          <p:nvPr/>
        </p:nvSpPr>
        <p:spPr>
          <a:xfrm>
            <a:off x="6646" y="390525"/>
            <a:ext cx="5366466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E1211-F1AA-1CAF-E42A-DA4C0116FF41}"/>
              </a:ext>
            </a:extLst>
          </p:cNvPr>
          <p:cNvSpPr/>
          <p:nvPr/>
        </p:nvSpPr>
        <p:spPr>
          <a:xfrm>
            <a:off x="8839200" y="390525"/>
            <a:ext cx="304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675D08-7F38-5D60-65CB-649EB184B5A9}"/>
              </a:ext>
            </a:extLst>
          </p:cNvPr>
          <p:cNvCxnSpPr>
            <a:cxnSpLocks/>
          </p:cNvCxnSpPr>
          <p:nvPr/>
        </p:nvCxnSpPr>
        <p:spPr>
          <a:xfrm flipH="1">
            <a:off x="2147655" y="666750"/>
            <a:ext cx="699634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CFEE6D7-4930-05DF-0BE7-A1147FD84E47}"/>
              </a:ext>
            </a:extLst>
          </p:cNvPr>
          <p:cNvSpPr txBox="1">
            <a:spLocks/>
          </p:cNvSpPr>
          <p:nvPr/>
        </p:nvSpPr>
        <p:spPr bwMode="auto">
          <a:xfrm>
            <a:off x="6646" y="456481"/>
            <a:ext cx="7689173" cy="3984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/>
              </a:rPr>
              <a:t>TRAINING &amp;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85E14-06D1-E205-DFBC-A3D8F806D351}"/>
              </a:ext>
            </a:extLst>
          </p:cNvPr>
          <p:cNvSpPr txBox="1"/>
          <p:nvPr/>
        </p:nvSpPr>
        <p:spPr>
          <a:xfrm>
            <a:off x="6646" y="1230565"/>
            <a:ext cx="92893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Several programs for those who qualify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742950" lvl="1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LBS – Literacy &amp; Basic Skills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742950" lvl="1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Short term training and micro credentialling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742950" lvl="1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BJO – Better Jobs Ontario – skills training for in-demand jobs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742950" lvl="1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Eligibility criteria, please </a:t>
            </a:r>
            <a:r>
              <a:rPr lang="en-CA" b="1" u="sng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do not</a:t>
            </a:r>
            <a:r>
              <a:rPr lang="en-CA" b="1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 </a:t>
            </a: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ea typeface="Tw Cen MT"/>
                <a:sym typeface="Tw Cen MT"/>
              </a:rPr>
              <a:t>register/pay for education without consulting with a qualified Employment Ontario Professional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ea typeface="Tw Cen MT"/>
              <a:sym typeface="Tw Cen MT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>
              <a:solidFill>
                <a:srgbClr val="54924E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5D634B-C920-B4FE-980A-CE6D783C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21282"/>
            <a:ext cx="1651000" cy="7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096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Custom 1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B9EB8B0EEFB4B80A3E07BCF5BE75D" ma:contentTypeVersion="24" ma:contentTypeDescription="Create a new document." ma:contentTypeScope="" ma:versionID="2e95277e98434d42ec8c68b244657020">
  <xsd:schema xmlns:xsd="http://www.w3.org/2001/XMLSchema" xmlns:xs="http://www.w3.org/2001/XMLSchema" xmlns:p="http://schemas.microsoft.com/office/2006/metadata/properties" xmlns:ns2="1e4fcf1b-2dad-450a-b55b-4345ff8b676f" xmlns:ns3="212c8c39-c7ee-4450-9586-e2c8599c8d1b" targetNamespace="http://schemas.microsoft.com/office/2006/metadata/properties" ma:root="true" ma:fieldsID="93b5f1aae08d9b3c073f985ec48159db" ns2:_="" ns3:_="">
    <xsd:import namespace="1e4fcf1b-2dad-450a-b55b-4345ff8b676f"/>
    <xsd:import namespace="212c8c39-c7ee-4450-9586-e2c8599c8d1b"/>
    <xsd:element name="properties">
      <xsd:complexType>
        <xsd:sequence>
          <xsd:element name="documentManagement">
            <xsd:complexType>
              <xsd:all>
                <xsd:element ref="ns2:MediaServiceKeyPoint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ProviderType" minOccurs="0"/>
                <xsd:element ref="ns2:Submitted_x0020_to_x0020_Ministry" minOccurs="0"/>
                <xsd:element ref="ns2:FedcapConsentForm" minOccurs="0"/>
                <xsd:element ref="ns2:MinistryConsentForm" minOccurs="0"/>
                <xsd:element ref="ns2:SPPortalPublished" minOccurs="0"/>
                <xsd:element ref="ns2:PendingPublishing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cf1b-2dad-450a-b55b-4345ff8b676f" elementFormDefault="qualified">
    <xsd:import namespace="http://schemas.microsoft.com/office/2006/documentManagement/types"/>
    <xsd:import namespace="http://schemas.microsoft.com/office/infopath/2007/PartnerControls"/>
    <xsd:element name="MediaServiceKeyPoints" ma:index="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c2357c1-586f-4cad-9324-e6e93e75a2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oviderType" ma:index="24" nillable="true" ma:displayName="Provider Type" ma:format="Dropdown" ma:internalName="ProviderType">
      <xsd:simpleType>
        <xsd:restriction base="dms:Text">
          <xsd:maxLength value="255"/>
        </xsd:restriction>
      </xsd:simpleType>
    </xsd:element>
    <xsd:element name="Submitted_x0020_to_x0020_Ministry" ma:index="25" nillable="true" ma:displayName="Submitted to Ministry" ma:internalName="Submitted_x0020_to_x0020_Ministry">
      <xsd:simpleType>
        <xsd:restriction base="dms:Text">
          <xsd:maxLength value="255"/>
        </xsd:restriction>
      </xsd:simpleType>
    </xsd:element>
    <xsd:element name="FedcapConsentForm" ma:index="26" nillable="true" ma:displayName="Fedcap Consent Form" ma:format="Dropdown" ma:internalName="FedcapConsentForm">
      <xsd:simpleType>
        <xsd:restriction base="dms:Text">
          <xsd:maxLength value="255"/>
        </xsd:restriction>
      </xsd:simpleType>
    </xsd:element>
    <xsd:element name="MinistryConsentForm" ma:index="27" nillable="true" ma:displayName="Ministry Consent Form" ma:format="Dropdown" ma:internalName="MinistryConsentForm">
      <xsd:simpleType>
        <xsd:restriction base="dms:Text">
          <xsd:maxLength value="255"/>
        </xsd:restriction>
      </xsd:simpleType>
    </xsd:element>
    <xsd:element name="SPPortalPublished" ma:index="28" nillable="true" ma:displayName="SP Portal Published" ma:format="Dropdown" ma:internalName="SPPortalPublished">
      <xsd:simpleType>
        <xsd:restriction base="dms:Text">
          <xsd:maxLength value="255"/>
        </xsd:restriction>
      </xsd:simpleType>
    </xsd:element>
    <xsd:element name="PendingPublishing" ma:index="29" nillable="true" ma:displayName="Pending Publishing" ma:format="Dropdown" ma:internalName="PendingPublishing">
      <xsd:simpleType>
        <xsd:restriction base="dms:Choice">
          <xsd:enumeration value="Yes"/>
          <xsd:enumeration value="No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c8c39-c7ee-4450-9586-e2c8599c8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2bb1c9-82fd-4099-b2cc-e5d73940db0e}" ma:internalName="TaxCatchAll" ma:showField="CatchAllData" ma:web="212c8c39-c7ee-4450-9586-e2c8599c8d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dcapConsentForm xmlns="1e4fcf1b-2dad-450a-b55b-4345ff8b676f" xsi:nil="true"/>
    <TaxCatchAll xmlns="212c8c39-c7ee-4450-9586-e2c8599c8d1b" xsi:nil="true"/>
    <Submitted_x0020_to_x0020_Ministry xmlns="1e4fcf1b-2dad-450a-b55b-4345ff8b676f" xsi:nil="true"/>
    <MinistryConsentForm xmlns="1e4fcf1b-2dad-450a-b55b-4345ff8b676f" xsi:nil="true"/>
    <PendingPublishing xmlns="1e4fcf1b-2dad-450a-b55b-4345ff8b676f" xsi:nil="true"/>
    <lcf76f155ced4ddcb4097134ff3c332f xmlns="1e4fcf1b-2dad-450a-b55b-4345ff8b676f">
      <Terms xmlns="http://schemas.microsoft.com/office/infopath/2007/PartnerControls"/>
    </lcf76f155ced4ddcb4097134ff3c332f>
    <ProviderType xmlns="1e4fcf1b-2dad-450a-b55b-4345ff8b676f" xsi:nil="true"/>
    <SPPortalPublished xmlns="1e4fcf1b-2dad-450a-b55b-4345ff8b676f" xsi:nil="true"/>
  </documentManagement>
</p:properties>
</file>

<file path=customXml/itemProps1.xml><?xml version="1.0" encoding="utf-8"?>
<ds:datastoreItem xmlns:ds="http://schemas.openxmlformats.org/officeDocument/2006/customXml" ds:itemID="{4F7FB231-DB87-43B1-A819-7D7FA8CB5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cf1b-2dad-450a-b55b-4345ff8b676f"/>
    <ds:schemaRef ds:uri="212c8c39-c7ee-4450-9586-e2c8599c8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6B5CEC-3745-40CA-98A7-2DF81E604F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B9260E-0D79-4123-8A98-B74C7A2D4E63}">
  <ds:schemaRefs>
    <ds:schemaRef ds:uri="1e4fcf1b-2dad-450a-b55b-4345ff8b676f"/>
    <ds:schemaRef ds:uri="212c8c39-c7ee-4450-9586-e2c8599c8d1b"/>
    <ds:schemaRef ds:uri="9c7e277d-aaab-40b0-8724-2cf6e22909d0"/>
    <ds:schemaRef ds:uri="d412795a-7033-43b0-b4cc-624b5c0575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17794</TotalTime>
  <Words>1312</Words>
  <Application>Microsoft Office PowerPoint</Application>
  <PresentationFormat>On-screen Show (16:9)</PresentationFormat>
  <Paragraphs>152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Source Sans Pro</vt:lpstr>
      <vt:lpstr>Wingdings</vt:lpstr>
      <vt:lpstr>Arial</vt:lpstr>
      <vt:lpstr>Calibri</vt:lpstr>
      <vt:lpstr>Tw Cen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Sarah Brown</cp:lastModifiedBy>
  <cp:revision>44</cp:revision>
  <dcterms:created xsi:type="dcterms:W3CDTF">2006-08-16T00:00:00Z</dcterms:created>
  <dcterms:modified xsi:type="dcterms:W3CDTF">2025-02-14T15:54:06Z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0x010100ABFB9EB8B0EEFB4B80A3E07BCF5BE75D</vt:lpwstr>
  </property>
  <property fmtid="{D5CDD505-2E9C-101B-9397-08002B2CF9AE}" pid="3" name="_activity">
    <vt:lpwstr/>
  </property>
  <property fmtid="{D5CDD505-2E9C-101B-9397-08002B2CF9AE}" pid="4" name="MediaServiceImageTags">
    <vt:lpwstr/>
  </property>
</Properties>
</file>